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theme/themeOverride3.xml" ContentType="application/vnd.openxmlformats-officedocument.themeOverr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  <p:sldMasterId id="2147483745" r:id="rId2"/>
  </p:sldMasterIdLst>
  <p:notesMasterIdLst>
    <p:notesMasterId r:id="rId43"/>
  </p:notesMasterIdLst>
  <p:handoutMasterIdLst>
    <p:handoutMasterId r:id="rId44"/>
  </p:handoutMasterIdLst>
  <p:sldIdLst>
    <p:sldId id="370" r:id="rId3"/>
    <p:sldId id="450" r:id="rId4"/>
    <p:sldId id="467" r:id="rId5"/>
    <p:sldId id="507" r:id="rId6"/>
    <p:sldId id="472" r:id="rId7"/>
    <p:sldId id="477" r:id="rId8"/>
    <p:sldId id="460" r:id="rId9"/>
    <p:sldId id="481" r:id="rId10"/>
    <p:sldId id="468" r:id="rId11"/>
    <p:sldId id="475" r:id="rId12"/>
    <p:sldId id="482" r:id="rId13"/>
    <p:sldId id="480" r:id="rId14"/>
    <p:sldId id="483" r:id="rId15"/>
    <p:sldId id="486" r:id="rId16"/>
    <p:sldId id="451" r:id="rId17"/>
    <p:sldId id="454" r:id="rId18"/>
    <p:sldId id="458" r:id="rId19"/>
    <p:sldId id="452" r:id="rId20"/>
    <p:sldId id="464" r:id="rId21"/>
    <p:sldId id="453" r:id="rId22"/>
    <p:sldId id="471" r:id="rId23"/>
    <p:sldId id="517" r:id="rId24"/>
    <p:sldId id="502" r:id="rId25"/>
    <p:sldId id="503" r:id="rId26"/>
    <p:sldId id="510" r:id="rId27"/>
    <p:sldId id="511" r:id="rId28"/>
    <p:sldId id="512" r:id="rId29"/>
    <p:sldId id="513" r:id="rId30"/>
    <p:sldId id="514" r:id="rId31"/>
    <p:sldId id="515" r:id="rId32"/>
    <p:sldId id="518" r:id="rId33"/>
    <p:sldId id="505" r:id="rId34"/>
    <p:sldId id="506" r:id="rId35"/>
    <p:sldId id="516" r:id="rId36"/>
    <p:sldId id="500" r:id="rId37"/>
    <p:sldId id="501" r:id="rId38"/>
    <p:sldId id="417" r:id="rId39"/>
    <p:sldId id="418" r:id="rId40"/>
    <p:sldId id="508" r:id="rId41"/>
    <p:sldId id="420" r:id="rId4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abriela Kappel" initials="GK" lastIdx="2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83018"/>
    <a:srgbClr val="006666"/>
    <a:srgbClr val="953735"/>
    <a:srgbClr val="E46C0A"/>
    <a:srgbClr val="4A8885"/>
    <a:srgbClr val="ADD3D1"/>
    <a:srgbClr val="6FB1AE"/>
    <a:srgbClr val="A5C5CF"/>
    <a:srgbClr val="395E69"/>
    <a:srgbClr val="51310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23" autoAdjust="0"/>
    <p:restoredTop sz="98824" autoAdjust="0"/>
  </p:normalViewPr>
  <p:slideViewPr>
    <p:cSldViewPr showGuides="1">
      <p:cViewPr>
        <p:scale>
          <a:sx n="75" d="100"/>
          <a:sy n="75" d="100"/>
        </p:scale>
        <p:origin x="-1728" y="-426"/>
      </p:cViewPr>
      <p:guideLst>
        <p:guide orient="horz" pos="4258"/>
        <p:guide orient="horz" pos="935"/>
        <p:guide pos="68"/>
        <p:guide pos="1111"/>
        <p:guide pos="38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riana.fontes\Documents\Macroplan\setor%20eletrico\C&#243;pia%20de%20Desemprego-paises%20rico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riana.fontes\Documents\Macroplan\setor%20eletrico\C&#243;pia%20de%20Desemprego-paises%20rico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riana.fontes\Documents\Macroplan\setor%20eletrico\participa&#231;&#227;o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riana.bahiense\AppData\Local\Microsoft\Windows\Temporary%20Internet%20Files\Content.Outlook\HG13WM76\tx_participa&#231;&#227;o.xlsx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riana.bahiense\AppData\Local\Microsoft\Windows\Temporary%20Internet%20Files\Content.Outlook\HG13WM76\tx_participa&#231;&#227;o.xlsx" TargetMode="External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riana.fontes\AppData\Local\Microsoft\Windows\Temporary%20Internet%20Files\Content.Outlook\493K8GUU\Sal&#225;rio%20e%20formaliza&#231;&#227;o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riana.fontes\AppData\Local\Microsoft\Windows\Temporary%20Internet%20Files\Content.Outlook\493K8GUU\Sal&#225;rio%20e%20formaliza&#231;&#227;o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riana.fontes\Documents\Macroplan\CNI\dados_industria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raoni.leal\Desktop\Setor%20El&#233;trico\RAIS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Plan1!$B$3</c:f>
              <c:strCache>
                <c:ptCount val="1"/>
                <c:pt idx="0">
                  <c:v>1999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dLbl>
              <c:idx val="4"/>
              <c:layout>
                <c:manualLayout>
                  <c:x val="-4.6412971658119966E-2"/>
                  <c:y val="-4.7114252061248524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/>
                </a:pPr>
                <a:endParaRPr lang="pt-BR"/>
              </a:p>
            </c:txPr>
            <c:showVal val="1"/>
          </c:dLbls>
          <c:cat>
            <c:strRef>
              <c:f>Plan1!$A$4:$A$8</c:f>
              <c:strCache>
                <c:ptCount val="5"/>
                <c:pt idx="0">
                  <c:v>Japão</c:v>
                </c:pt>
                <c:pt idx="1">
                  <c:v>Reino Unido</c:v>
                </c:pt>
                <c:pt idx="2">
                  <c:v>Média da OCDE</c:v>
                </c:pt>
                <c:pt idx="3">
                  <c:v>Estados Unidos</c:v>
                </c:pt>
                <c:pt idx="4">
                  <c:v>Espanha</c:v>
                </c:pt>
              </c:strCache>
            </c:strRef>
          </c:cat>
          <c:val>
            <c:numRef>
              <c:f>Plan1!$B$4:$B$8</c:f>
              <c:numCache>
                <c:formatCode>General</c:formatCode>
                <c:ptCount val="5"/>
                <c:pt idx="0">
                  <c:v>4.9000000000000004</c:v>
                </c:pt>
                <c:pt idx="1">
                  <c:v>6</c:v>
                </c:pt>
                <c:pt idx="2">
                  <c:v>6.7</c:v>
                </c:pt>
                <c:pt idx="3">
                  <c:v>4.3</c:v>
                </c:pt>
                <c:pt idx="4">
                  <c:v>15.7</c:v>
                </c:pt>
              </c:numCache>
            </c:numRef>
          </c:val>
        </c:ser>
        <c:ser>
          <c:idx val="1"/>
          <c:order val="1"/>
          <c:tx>
            <c:strRef>
              <c:f>Plan1!$C$3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rgbClr val="006666"/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pt-BR"/>
              </a:p>
            </c:txPr>
            <c:showVal val="1"/>
          </c:dLbls>
          <c:cat>
            <c:strRef>
              <c:f>Plan1!$A$4:$A$8</c:f>
              <c:strCache>
                <c:ptCount val="5"/>
                <c:pt idx="0">
                  <c:v>Japão</c:v>
                </c:pt>
                <c:pt idx="1">
                  <c:v>Reino Unido</c:v>
                </c:pt>
                <c:pt idx="2">
                  <c:v>Média da OCDE</c:v>
                </c:pt>
                <c:pt idx="3">
                  <c:v>Estados Unidos</c:v>
                </c:pt>
                <c:pt idx="4">
                  <c:v>Espanha</c:v>
                </c:pt>
              </c:strCache>
            </c:strRef>
          </c:cat>
          <c:val>
            <c:numRef>
              <c:f>Plan1!$C$4:$C$8</c:f>
              <c:numCache>
                <c:formatCode>General</c:formatCode>
                <c:ptCount val="5"/>
                <c:pt idx="0">
                  <c:v>5.3</c:v>
                </c:pt>
                <c:pt idx="1">
                  <c:v>7.8</c:v>
                </c:pt>
                <c:pt idx="2">
                  <c:v>8.3000000000000007</c:v>
                </c:pt>
                <c:pt idx="3">
                  <c:v>9.4</c:v>
                </c:pt>
                <c:pt idx="4">
                  <c:v>18.100000000000001</c:v>
                </c:pt>
              </c:numCache>
            </c:numRef>
          </c:val>
        </c:ser>
        <c:dLbls>
          <c:showVal val="1"/>
        </c:dLbls>
        <c:axId val="75310976"/>
        <c:axId val="75312512"/>
      </c:barChart>
      <c:catAx>
        <c:axId val="7531097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000"/>
            </a:pPr>
            <a:endParaRPr lang="pt-BR"/>
          </a:p>
        </c:txPr>
        <c:crossAx val="75312512"/>
        <c:crosses val="autoZero"/>
        <c:auto val="1"/>
        <c:lblAlgn val="ctr"/>
        <c:lblOffset val="100"/>
      </c:catAx>
      <c:valAx>
        <c:axId val="7531251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53109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1.7286334656773053E-2"/>
          <c:y val="2.8268551236749082E-2"/>
          <c:w val="0.44869600258840631"/>
          <c:h val="9.6600910751880598E-2"/>
        </c:manualLayout>
      </c:layout>
      <c:txPr>
        <a:bodyPr/>
        <a:lstStyle/>
        <a:p>
          <a:pPr>
            <a:defRPr sz="1400"/>
          </a:pPr>
          <a:endParaRPr lang="pt-BR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0.22896499660329198"/>
          <c:y val="0.23573600174978129"/>
          <c:w val="0.73923070478507868"/>
          <c:h val="0.71333807232429358"/>
        </c:manualLayout>
      </c:layout>
      <c:barChart>
        <c:barDir val="bar"/>
        <c:grouping val="clustered"/>
        <c:ser>
          <c:idx val="0"/>
          <c:order val="0"/>
          <c:tx>
            <c:strRef>
              <c:f>Plan1!$G$28</c:f>
              <c:strCache>
                <c:ptCount val="1"/>
                <c:pt idx="0">
                  <c:v>Jovens</c:v>
                </c:pt>
              </c:strCache>
            </c:strRef>
          </c:tx>
          <c:spPr>
            <a:solidFill>
              <a:srgbClr val="006666"/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pt-BR"/>
              </a:p>
            </c:txPr>
            <c:showVal val="1"/>
          </c:dLbls>
          <c:cat>
            <c:strRef>
              <c:f>Plan1!$F$29:$F$33</c:f>
              <c:strCache>
                <c:ptCount val="5"/>
                <c:pt idx="0">
                  <c:v>Japão</c:v>
                </c:pt>
                <c:pt idx="1">
                  <c:v>Média da OCDE</c:v>
                </c:pt>
                <c:pt idx="2">
                  <c:v>Estados Unidos</c:v>
                </c:pt>
                <c:pt idx="3">
                  <c:v>Reino Unido</c:v>
                </c:pt>
                <c:pt idx="4">
                  <c:v>Espanha</c:v>
                </c:pt>
              </c:strCache>
            </c:strRef>
          </c:cat>
          <c:val>
            <c:numRef>
              <c:f>Plan1!$G$29:$G$33</c:f>
              <c:numCache>
                <c:formatCode>General</c:formatCode>
                <c:ptCount val="5"/>
                <c:pt idx="0">
                  <c:v>9.1</c:v>
                </c:pt>
                <c:pt idx="1">
                  <c:v>16.399999999999999</c:v>
                </c:pt>
                <c:pt idx="2">
                  <c:v>17.600000000000001</c:v>
                </c:pt>
                <c:pt idx="3">
                  <c:v>18.899999999999999</c:v>
                </c:pt>
                <c:pt idx="4">
                  <c:v>37.9</c:v>
                </c:pt>
              </c:numCache>
            </c:numRef>
          </c:val>
        </c:ser>
        <c:ser>
          <c:idx val="1"/>
          <c:order val="1"/>
          <c:tx>
            <c:strRef>
              <c:f>Plan1!$H$28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200" b="1" i="0"/>
                </a:pPr>
                <a:endParaRPr lang="pt-BR"/>
              </a:p>
            </c:txPr>
            <c:showVal val="1"/>
          </c:dLbls>
          <c:cat>
            <c:strRef>
              <c:f>Plan1!$F$29:$F$33</c:f>
              <c:strCache>
                <c:ptCount val="5"/>
                <c:pt idx="0">
                  <c:v>Japão</c:v>
                </c:pt>
                <c:pt idx="1">
                  <c:v>Média da OCDE</c:v>
                </c:pt>
                <c:pt idx="2">
                  <c:v>Estados Unidos</c:v>
                </c:pt>
                <c:pt idx="3">
                  <c:v>Reino Unido</c:v>
                </c:pt>
                <c:pt idx="4">
                  <c:v>Espanha</c:v>
                </c:pt>
              </c:strCache>
            </c:strRef>
          </c:cat>
          <c:val>
            <c:numRef>
              <c:f>Plan1!$H$29:$H$33</c:f>
              <c:numCache>
                <c:formatCode>General</c:formatCode>
                <c:ptCount val="5"/>
                <c:pt idx="0">
                  <c:v>5.3</c:v>
                </c:pt>
                <c:pt idx="1">
                  <c:v>8.3000000000000007</c:v>
                </c:pt>
                <c:pt idx="2">
                  <c:v>9.4</c:v>
                </c:pt>
                <c:pt idx="3">
                  <c:v>7.8</c:v>
                </c:pt>
                <c:pt idx="4">
                  <c:v>18.100000000000001</c:v>
                </c:pt>
              </c:numCache>
            </c:numRef>
          </c:val>
        </c:ser>
        <c:dLbls>
          <c:showVal val="1"/>
        </c:dLbls>
        <c:overlap val="-25"/>
        <c:axId val="75358592"/>
        <c:axId val="75360128"/>
      </c:barChart>
      <c:catAx>
        <c:axId val="75358592"/>
        <c:scaling>
          <c:orientation val="minMax"/>
        </c:scaling>
        <c:axPos val="l"/>
        <c:majorTickMark val="none"/>
        <c:tickLblPos val="nextTo"/>
        <c:crossAx val="75360128"/>
        <c:crosses val="autoZero"/>
        <c:auto val="1"/>
        <c:lblAlgn val="ctr"/>
        <c:lblOffset val="100"/>
      </c:catAx>
      <c:valAx>
        <c:axId val="75360128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753585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1.4318308894640119E-2"/>
          <c:y val="7.8703703703703734E-2"/>
          <c:w val="0.37391404199475148"/>
          <c:h val="8.371719160104997E-2"/>
        </c:manualLayout>
      </c:layout>
      <c:txPr>
        <a:bodyPr/>
        <a:lstStyle/>
        <a:p>
          <a:pPr>
            <a:defRPr sz="1400"/>
          </a:pPr>
          <a:endParaRPr lang="pt-BR"/>
        </a:p>
      </c:txPr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6.0133303901905716E-2"/>
          <c:y val="5.1676480391067661E-2"/>
          <c:w val="0.92284860649011857"/>
          <c:h val="0.75949005666037284"/>
        </c:manualLayout>
      </c:layout>
      <c:lineChart>
        <c:grouping val="standard"/>
        <c:ser>
          <c:idx val="0"/>
          <c:order val="0"/>
          <c:tx>
            <c:strRef>
              <c:f>Plan1!$C$4</c:f>
              <c:strCache>
                <c:ptCount val="1"/>
                <c:pt idx="0">
                  <c:v>15-24</c:v>
                </c:pt>
              </c:strCache>
            </c:strRef>
          </c:tx>
          <c:spPr>
            <a:ln w="38100"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bg1">
                  <a:lumMod val="9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c:spPr>
          </c:marker>
          <c:cat>
            <c:numRef>
              <c:f>Plan1!$D$3:$S$3</c:f>
              <c:numCache>
                <c:formatCode>General</c:formatCode>
                <c:ptCount val="16"/>
                <c:pt idx="0">
                  <c:v>1992</c:v>
                </c:pt>
                <c:pt idx="1">
                  <c:v>1993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Plan1!$D$4:$S$4</c:f>
              <c:numCache>
                <c:formatCode>0.0</c:formatCode>
                <c:ptCount val="16"/>
                <c:pt idx="0">
                  <c:v>67.217000000000027</c:v>
                </c:pt>
                <c:pt idx="1">
                  <c:v>66.403000000000006</c:v>
                </c:pt>
                <c:pt idx="2">
                  <c:v>65.192999999999998</c:v>
                </c:pt>
                <c:pt idx="3">
                  <c:v>62.612000000000002</c:v>
                </c:pt>
                <c:pt idx="4">
                  <c:v>63.137</c:v>
                </c:pt>
                <c:pt idx="5">
                  <c:v>62.994000000000007</c:v>
                </c:pt>
                <c:pt idx="6">
                  <c:v>63.305</c:v>
                </c:pt>
                <c:pt idx="7">
                  <c:v>61.853999999999999</c:v>
                </c:pt>
                <c:pt idx="8">
                  <c:v>63.026000000000003</c:v>
                </c:pt>
                <c:pt idx="9">
                  <c:v>62.758000000000003</c:v>
                </c:pt>
                <c:pt idx="10">
                  <c:v>63.762000000000043</c:v>
                </c:pt>
                <c:pt idx="11">
                  <c:v>65.257000000000005</c:v>
                </c:pt>
                <c:pt idx="12">
                  <c:v>63.839000000000006</c:v>
                </c:pt>
                <c:pt idx="13">
                  <c:v>63.638000000000012</c:v>
                </c:pt>
                <c:pt idx="14">
                  <c:v>63.279000000000011</c:v>
                </c:pt>
                <c:pt idx="15">
                  <c:v>62.773000000000003</c:v>
                </c:pt>
              </c:numCache>
            </c:numRef>
          </c:val>
        </c:ser>
        <c:marker val="1"/>
        <c:axId val="75285632"/>
        <c:axId val="75287552"/>
      </c:lineChart>
      <c:catAx>
        <c:axId val="75285632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crossAx val="75287552"/>
        <c:crosses val="autoZero"/>
        <c:auto val="1"/>
        <c:lblAlgn val="ctr"/>
        <c:lblOffset val="100"/>
      </c:catAx>
      <c:valAx>
        <c:axId val="75287552"/>
        <c:scaling>
          <c:orientation val="minMax"/>
        </c:scaling>
        <c:axPos val="l"/>
        <c:majorGridlines/>
        <c:numFmt formatCode="0.0" sourceLinked="1"/>
        <c:tickLblPos val="nextTo"/>
        <c:spPr>
          <a:ln>
            <a:noFill/>
          </a:ln>
        </c:spPr>
        <c:crossAx val="752856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/>
      </a:pPr>
      <a:endParaRPr lang="pt-B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ser>
          <c:idx val="0"/>
          <c:order val="0"/>
          <c:tx>
            <c:strRef>
              <c:f>[tx_participação.xlsx]Plan1!$F$7</c:f>
              <c:strCache>
                <c:ptCount val="1"/>
                <c:pt idx="0">
                  <c:v>Mulher</c:v>
                </c:pt>
              </c:strCache>
            </c:strRef>
          </c:tx>
          <c:spPr>
            <a:ln w="38100"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c:spPr>
          </c:marker>
          <c:cat>
            <c:numRef>
              <c:f>[tx_participação.xlsx]Plan1!$G$6:$V$6</c:f>
              <c:numCache>
                <c:formatCode>General</c:formatCode>
                <c:ptCount val="16"/>
                <c:pt idx="0">
                  <c:v>1992</c:v>
                </c:pt>
                <c:pt idx="1">
                  <c:v>1993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[tx_participação.xlsx]Plan1!$G$7:$V$7</c:f>
              <c:numCache>
                <c:formatCode>0.0</c:formatCode>
                <c:ptCount val="16"/>
                <c:pt idx="0">
                  <c:v>52.622000000000078</c:v>
                </c:pt>
                <c:pt idx="1">
                  <c:v>52.539000000000001</c:v>
                </c:pt>
                <c:pt idx="2">
                  <c:v>53.615000000000002</c:v>
                </c:pt>
                <c:pt idx="3">
                  <c:v>51.437000000000005</c:v>
                </c:pt>
                <c:pt idx="4">
                  <c:v>52.568000000000012</c:v>
                </c:pt>
                <c:pt idx="5">
                  <c:v>52.839000000000006</c:v>
                </c:pt>
                <c:pt idx="6">
                  <c:v>54.368000000000002</c:v>
                </c:pt>
                <c:pt idx="7">
                  <c:v>54.153000000000006</c:v>
                </c:pt>
                <c:pt idx="8">
                  <c:v>55.593000000000011</c:v>
                </c:pt>
                <c:pt idx="9">
                  <c:v>55.906000000000006</c:v>
                </c:pt>
                <c:pt idx="10">
                  <c:v>56.865000000000002</c:v>
                </c:pt>
                <c:pt idx="11">
                  <c:v>58.147000000000006</c:v>
                </c:pt>
                <c:pt idx="12">
                  <c:v>57.981999999999999</c:v>
                </c:pt>
                <c:pt idx="13">
                  <c:v>57.717000000000006</c:v>
                </c:pt>
                <c:pt idx="14">
                  <c:v>57.67</c:v>
                </c:pt>
                <c:pt idx="15">
                  <c:v>57.923000000000002</c:v>
                </c:pt>
              </c:numCache>
            </c:numRef>
          </c:val>
        </c:ser>
        <c:marker val="1"/>
        <c:axId val="76420992"/>
        <c:axId val="76423168"/>
      </c:lineChart>
      <c:catAx>
        <c:axId val="76420992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crossAx val="76423168"/>
        <c:crosses val="autoZero"/>
        <c:auto val="1"/>
        <c:lblAlgn val="ctr"/>
        <c:lblOffset val="100"/>
      </c:catAx>
      <c:valAx>
        <c:axId val="76423168"/>
        <c:scaling>
          <c:orientation val="minMax"/>
        </c:scaling>
        <c:axPos val="l"/>
        <c:majorGridlines/>
        <c:numFmt formatCode="0.0" sourceLinked="1"/>
        <c:tickLblPos val="nextTo"/>
        <c:spPr>
          <a:ln>
            <a:noFill/>
          </a:ln>
        </c:spPr>
        <c:crossAx val="76420992"/>
        <c:crosses val="autoZero"/>
        <c:crossBetween val="between"/>
      </c:valAx>
    </c:plotArea>
    <c:plotVisOnly val="1"/>
    <c:dispBlanksAs val="gap"/>
  </c:chart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4488407699037621E-2"/>
          <c:y val="4.2586538003713904E-2"/>
          <c:w val="0.88495603674540679"/>
          <c:h val="0.8147898532816098"/>
        </c:manualLayout>
      </c:layout>
      <c:lineChart>
        <c:grouping val="standard"/>
        <c:ser>
          <c:idx val="0"/>
          <c:order val="0"/>
          <c:tx>
            <c:strRef>
              <c:f>[tx_participação.xlsx]Plan1!$F$8</c:f>
              <c:strCache>
                <c:ptCount val="1"/>
                <c:pt idx="0">
                  <c:v>Homem</c:v>
                </c:pt>
              </c:strCache>
            </c:strRef>
          </c:tx>
          <c:spPr>
            <a:ln w="38100">
              <a:solidFill>
                <a:srgbClr val="006666"/>
              </a:solidFill>
            </a:ln>
          </c:spPr>
          <c:marker>
            <c:symbol val="circle"/>
            <c:size val="7"/>
            <c:spPr>
              <a:solidFill>
                <a:schemeClr val="bg1"/>
              </a:solidFill>
              <a:ln w="38100">
                <a:solidFill>
                  <a:srgbClr val="006666"/>
                </a:solidFill>
              </a:ln>
            </c:spPr>
          </c:marker>
          <c:cat>
            <c:numRef>
              <c:f>[tx_participação.xlsx]Plan1!$G$6:$V$6</c:f>
              <c:numCache>
                <c:formatCode>General</c:formatCode>
                <c:ptCount val="16"/>
                <c:pt idx="0">
                  <c:v>1992</c:v>
                </c:pt>
                <c:pt idx="1">
                  <c:v>1993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[tx_participação.xlsx]Plan1!$G$8:$V$8</c:f>
              <c:numCache>
                <c:formatCode>General</c:formatCode>
                <c:ptCount val="16"/>
                <c:pt idx="0">
                  <c:v>85.441000000000201</c:v>
                </c:pt>
                <c:pt idx="1">
                  <c:v>84.936000000000007</c:v>
                </c:pt>
                <c:pt idx="2">
                  <c:v>84.05</c:v>
                </c:pt>
                <c:pt idx="3">
                  <c:v>81.982000000000014</c:v>
                </c:pt>
                <c:pt idx="4">
                  <c:v>82.447000000000187</c:v>
                </c:pt>
                <c:pt idx="5">
                  <c:v>82.049000000000007</c:v>
                </c:pt>
                <c:pt idx="6">
                  <c:v>81.946000000000026</c:v>
                </c:pt>
                <c:pt idx="7">
                  <c:v>81.012</c:v>
                </c:pt>
                <c:pt idx="8">
                  <c:v>81.123999999999981</c:v>
                </c:pt>
                <c:pt idx="9">
                  <c:v>80.75</c:v>
                </c:pt>
                <c:pt idx="10">
                  <c:v>80.962000000000003</c:v>
                </c:pt>
                <c:pt idx="11">
                  <c:v>81.248000000000005</c:v>
                </c:pt>
                <c:pt idx="12">
                  <c:v>80.789999999999992</c:v>
                </c:pt>
                <c:pt idx="13">
                  <c:v>80.254000000000005</c:v>
                </c:pt>
                <c:pt idx="14">
                  <c:v>80.359000000000009</c:v>
                </c:pt>
                <c:pt idx="15">
                  <c:v>80.11</c:v>
                </c:pt>
              </c:numCache>
            </c:numRef>
          </c:val>
        </c:ser>
        <c:marker val="1"/>
        <c:axId val="76429568"/>
        <c:axId val="76468608"/>
      </c:lineChart>
      <c:catAx>
        <c:axId val="76429568"/>
        <c:scaling>
          <c:orientation val="minMax"/>
        </c:scaling>
        <c:axPos val="b"/>
        <c:numFmt formatCode="General" sourceLinked="1"/>
        <c:tickLblPos val="nextTo"/>
        <c:spPr>
          <a:ln>
            <a:noFill/>
          </a:ln>
        </c:spPr>
        <c:crossAx val="76468608"/>
        <c:crosses val="autoZero"/>
        <c:auto val="1"/>
        <c:lblAlgn val="ctr"/>
        <c:lblOffset val="100"/>
      </c:catAx>
      <c:valAx>
        <c:axId val="76468608"/>
        <c:scaling>
          <c:orientation val="minMax"/>
        </c:scaling>
        <c:axPos val="l"/>
        <c:majorGridlines/>
        <c:numFmt formatCode="General" sourceLinked="1"/>
        <c:tickLblPos val="nextTo"/>
        <c:spPr>
          <a:ln>
            <a:noFill/>
          </a:ln>
        </c:spPr>
        <c:crossAx val="76429568"/>
        <c:crosses val="autoZero"/>
        <c:crossBetween val="between"/>
      </c:valAx>
    </c:plotArea>
    <c:plotVisOnly val="1"/>
    <c:dispBlanksAs val="gap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autoTitleDeleted val="1"/>
    <c:plotArea>
      <c:layout/>
      <c:lineChart>
        <c:grouping val="standard"/>
        <c:ser>
          <c:idx val="1"/>
          <c:order val="0"/>
          <c:tx>
            <c:strRef>
              <c:f>'Empregos Formais'!$C$24</c:f>
              <c:strCache>
                <c:ptCount val="1"/>
                <c:pt idx="0">
                  <c:v>formal</c:v>
                </c:pt>
              </c:strCache>
            </c:strRef>
          </c:tx>
          <c:spPr>
            <a:ln w="38100"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bg1">
                  <a:lumMod val="95000"/>
                </a:schemeClr>
              </a:solidFill>
              <a:ln w="38100">
                <a:solidFill>
                  <a:schemeClr val="accent6">
                    <a:lumMod val="75000"/>
                  </a:schemeClr>
                </a:solidFill>
              </a:ln>
            </c:spPr>
          </c:marker>
          <c:dLbls>
            <c:delete val="1"/>
          </c:dLbls>
          <c:cat>
            <c:numRef>
              <c:f>'Empregos Formais'!$D$23:$S$23</c:f>
              <c:numCache>
                <c:formatCode>General</c:formatCode>
                <c:ptCount val="16"/>
                <c:pt idx="0">
                  <c:v>1992</c:v>
                </c:pt>
                <c:pt idx="1">
                  <c:v>1993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</c:numCache>
            </c:numRef>
          </c:cat>
          <c:val>
            <c:numRef>
              <c:f>'Empregos Formais'!$D$24:$S$24</c:f>
              <c:numCache>
                <c:formatCode>General</c:formatCode>
                <c:ptCount val="16"/>
                <c:pt idx="0">
                  <c:v>38.843054599999995</c:v>
                </c:pt>
                <c:pt idx="1">
                  <c:v>38.280743300000012</c:v>
                </c:pt>
                <c:pt idx="2">
                  <c:v>38.075654100000001</c:v>
                </c:pt>
                <c:pt idx="3">
                  <c:v>38.735294200000013</c:v>
                </c:pt>
                <c:pt idx="4">
                  <c:v>38.213780900000003</c:v>
                </c:pt>
                <c:pt idx="5">
                  <c:v>37.964499699999998</c:v>
                </c:pt>
                <c:pt idx="6">
                  <c:v>37.206670300000013</c:v>
                </c:pt>
                <c:pt idx="7">
                  <c:v>38.882033</c:v>
                </c:pt>
                <c:pt idx="8">
                  <c:v>38.639382800000064</c:v>
                </c:pt>
                <c:pt idx="9">
                  <c:v>39.438862000000007</c:v>
                </c:pt>
                <c:pt idx="10">
                  <c:v>40.308223499999997</c:v>
                </c:pt>
                <c:pt idx="11">
                  <c:v>40.775177900000074</c:v>
                </c:pt>
                <c:pt idx="12">
                  <c:v>41.728792500000104</c:v>
                </c:pt>
                <c:pt idx="13">
                  <c:v>43.340405199999999</c:v>
                </c:pt>
                <c:pt idx="14">
                  <c:v>44.438437700000001</c:v>
                </c:pt>
                <c:pt idx="15">
                  <c:v>45.288231000000003</c:v>
                </c:pt>
              </c:numCache>
            </c:numRef>
          </c:val>
        </c:ser>
        <c:dLbls>
          <c:showVal val="1"/>
        </c:dLbls>
        <c:marker val="1"/>
        <c:axId val="76378112"/>
        <c:axId val="76380032"/>
      </c:lineChart>
      <c:catAx>
        <c:axId val="763781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5400000" vert="horz"/>
          <a:lstStyle/>
          <a:p>
            <a:pPr>
              <a:defRPr sz="1200"/>
            </a:pPr>
            <a:endParaRPr lang="pt-BR"/>
          </a:p>
        </c:txPr>
        <c:crossAx val="76380032"/>
        <c:crosses val="autoZero"/>
        <c:auto val="1"/>
        <c:lblAlgn val="ctr"/>
        <c:lblOffset val="100"/>
      </c:catAx>
      <c:valAx>
        <c:axId val="76380032"/>
        <c:scaling>
          <c:orientation val="minMax"/>
          <c:min val="35"/>
        </c:scaling>
        <c:axPos val="l"/>
        <c:majorGridlines/>
        <c:numFmt formatCode="General" sourceLinked="1"/>
        <c:majorTickMark val="none"/>
        <c:tickLblPos val="nextTo"/>
        <c:spPr>
          <a:ln>
            <a:noFill/>
          </a:ln>
        </c:spPr>
        <c:crossAx val="7637811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/>
      </a:pPr>
      <a:endParaRPr lang="pt-B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plotArea>
      <c:layout/>
      <c:lineChart>
        <c:grouping val="standard"/>
        <c:ser>
          <c:idx val="0"/>
          <c:order val="0"/>
          <c:spPr>
            <a:ln w="3810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107"/>
              <c:layout>
                <c:manualLayout>
                  <c:x val="-5.928379573137999E-3"/>
                  <c:y val="-6.270908170697082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6,5</a:t>
                    </a:r>
                    <a:endParaRPr lang="en-US"/>
                  </a:p>
                </c:rich>
              </c:tx>
              <c:showVal val="1"/>
            </c:dLbl>
            <c:delete val="1"/>
            <c:txPr>
              <a:bodyPr/>
              <a:lstStyle/>
              <a:p>
                <a:pPr>
                  <a:defRPr sz="1200" b="1"/>
                </a:pPr>
                <a:endParaRPr lang="pt-BR"/>
              </a:p>
            </c:txPr>
          </c:dLbls>
          <c:cat>
            <c:numRef>
              <c:f>(Desemprego!$E$4:$E$13,Desemprego!$E$16:$E$27,Desemprego!$E$30:$E$41,Desemprego!$E$44:$E$55,Desemprego!$E$58:$E$69,Desemprego!$E$72:$E$83,Desemprego!$E$86:$E$97,Desemprego!$E$100:$E$111,Desemprego!$E$114:$E$125,Desemprego!$E$128:$E$130)</c:f>
              <c:numCache>
                <c:formatCode>mmm/yy</c:formatCode>
                <c:ptCount val="109"/>
                <c:pt idx="0">
                  <c:v>37316</c:v>
                </c:pt>
                <c:pt idx="1">
                  <c:v>37347</c:v>
                </c:pt>
                <c:pt idx="2">
                  <c:v>37377</c:v>
                </c:pt>
                <c:pt idx="3">
                  <c:v>37408</c:v>
                </c:pt>
                <c:pt idx="4">
                  <c:v>37438</c:v>
                </c:pt>
                <c:pt idx="5">
                  <c:v>37469</c:v>
                </c:pt>
                <c:pt idx="6">
                  <c:v>37500</c:v>
                </c:pt>
                <c:pt idx="7">
                  <c:v>37530</c:v>
                </c:pt>
                <c:pt idx="8">
                  <c:v>37561</c:v>
                </c:pt>
                <c:pt idx="9">
                  <c:v>37591</c:v>
                </c:pt>
                <c:pt idx="10">
                  <c:v>37622</c:v>
                </c:pt>
                <c:pt idx="11">
                  <c:v>37653</c:v>
                </c:pt>
                <c:pt idx="12">
                  <c:v>37681</c:v>
                </c:pt>
                <c:pt idx="13">
                  <c:v>37712</c:v>
                </c:pt>
                <c:pt idx="14">
                  <c:v>37742</c:v>
                </c:pt>
                <c:pt idx="15">
                  <c:v>37773</c:v>
                </c:pt>
                <c:pt idx="16">
                  <c:v>37803</c:v>
                </c:pt>
                <c:pt idx="17">
                  <c:v>37834</c:v>
                </c:pt>
                <c:pt idx="18">
                  <c:v>37865</c:v>
                </c:pt>
                <c:pt idx="19">
                  <c:v>37895</c:v>
                </c:pt>
                <c:pt idx="20">
                  <c:v>37926</c:v>
                </c:pt>
                <c:pt idx="21">
                  <c:v>37956</c:v>
                </c:pt>
                <c:pt idx="22">
                  <c:v>37987</c:v>
                </c:pt>
                <c:pt idx="23">
                  <c:v>38018</c:v>
                </c:pt>
                <c:pt idx="24">
                  <c:v>38047</c:v>
                </c:pt>
                <c:pt idx="25">
                  <c:v>38078</c:v>
                </c:pt>
                <c:pt idx="26">
                  <c:v>38108</c:v>
                </c:pt>
                <c:pt idx="27">
                  <c:v>38139</c:v>
                </c:pt>
                <c:pt idx="28">
                  <c:v>38169</c:v>
                </c:pt>
                <c:pt idx="29">
                  <c:v>38200</c:v>
                </c:pt>
                <c:pt idx="30">
                  <c:v>38231</c:v>
                </c:pt>
                <c:pt idx="31">
                  <c:v>38261</c:v>
                </c:pt>
                <c:pt idx="32">
                  <c:v>38292</c:v>
                </c:pt>
                <c:pt idx="33">
                  <c:v>38322</c:v>
                </c:pt>
                <c:pt idx="34">
                  <c:v>38353</c:v>
                </c:pt>
                <c:pt idx="35">
                  <c:v>38384</c:v>
                </c:pt>
                <c:pt idx="36">
                  <c:v>38412</c:v>
                </c:pt>
                <c:pt idx="37">
                  <c:v>38443</c:v>
                </c:pt>
                <c:pt idx="38">
                  <c:v>38473</c:v>
                </c:pt>
                <c:pt idx="39">
                  <c:v>38504</c:v>
                </c:pt>
                <c:pt idx="40">
                  <c:v>38534</c:v>
                </c:pt>
                <c:pt idx="41">
                  <c:v>38565</c:v>
                </c:pt>
                <c:pt idx="42">
                  <c:v>38596</c:v>
                </c:pt>
                <c:pt idx="43">
                  <c:v>38626</c:v>
                </c:pt>
                <c:pt idx="44">
                  <c:v>38657</c:v>
                </c:pt>
                <c:pt idx="45">
                  <c:v>38687</c:v>
                </c:pt>
                <c:pt idx="46">
                  <c:v>38718</c:v>
                </c:pt>
                <c:pt idx="47">
                  <c:v>38749</c:v>
                </c:pt>
                <c:pt idx="48">
                  <c:v>38777</c:v>
                </c:pt>
                <c:pt idx="49">
                  <c:v>38808</c:v>
                </c:pt>
                <c:pt idx="50">
                  <c:v>38838</c:v>
                </c:pt>
                <c:pt idx="51">
                  <c:v>38869</c:v>
                </c:pt>
                <c:pt idx="52">
                  <c:v>38899</c:v>
                </c:pt>
                <c:pt idx="53">
                  <c:v>38930</c:v>
                </c:pt>
                <c:pt idx="54">
                  <c:v>38961</c:v>
                </c:pt>
                <c:pt idx="55">
                  <c:v>38991</c:v>
                </c:pt>
                <c:pt idx="56">
                  <c:v>39022</c:v>
                </c:pt>
                <c:pt idx="57">
                  <c:v>39052</c:v>
                </c:pt>
                <c:pt idx="58">
                  <c:v>39083</c:v>
                </c:pt>
                <c:pt idx="59">
                  <c:v>39114</c:v>
                </c:pt>
                <c:pt idx="60">
                  <c:v>39142</c:v>
                </c:pt>
                <c:pt idx="61">
                  <c:v>39173</c:v>
                </c:pt>
                <c:pt idx="62">
                  <c:v>39203</c:v>
                </c:pt>
                <c:pt idx="63">
                  <c:v>39234</c:v>
                </c:pt>
                <c:pt idx="64">
                  <c:v>39264</c:v>
                </c:pt>
                <c:pt idx="65">
                  <c:v>39295</c:v>
                </c:pt>
                <c:pt idx="66">
                  <c:v>39326</c:v>
                </c:pt>
                <c:pt idx="67">
                  <c:v>39356</c:v>
                </c:pt>
                <c:pt idx="68">
                  <c:v>39387</c:v>
                </c:pt>
                <c:pt idx="69">
                  <c:v>39417</c:v>
                </c:pt>
                <c:pt idx="70">
                  <c:v>39448</c:v>
                </c:pt>
                <c:pt idx="71">
                  <c:v>39479</c:v>
                </c:pt>
                <c:pt idx="72">
                  <c:v>39508</c:v>
                </c:pt>
                <c:pt idx="73">
                  <c:v>39539</c:v>
                </c:pt>
                <c:pt idx="74">
                  <c:v>39569</c:v>
                </c:pt>
                <c:pt idx="75">
                  <c:v>39600</c:v>
                </c:pt>
                <c:pt idx="76">
                  <c:v>39630</c:v>
                </c:pt>
                <c:pt idx="77">
                  <c:v>39661</c:v>
                </c:pt>
                <c:pt idx="78">
                  <c:v>39692</c:v>
                </c:pt>
                <c:pt idx="79">
                  <c:v>39722</c:v>
                </c:pt>
                <c:pt idx="80">
                  <c:v>39753</c:v>
                </c:pt>
                <c:pt idx="81">
                  <c:v>39783</c:v>
                </c:pt>
                <c:pt idx="82">
                  <c:v>39814</c:v>
                </c:pt>
                <c:pt idx="83">
                  <c:v>39845</c:v>
                </c:pt>
                <c:pt idx="84">
                  <c:v>39873</c:v>
                </c:pt>
                <c:pt idx="85">
                  <c:v>39904</c:v>
                </c:pt>
                <c:pt idx="86">
                  <c:v>39934</c:v>
                </c:pt>
                <c:pt idx="87">
                  <c:v>39965</c:v>
                </c:pt>
                <c:pt idx="88">
                  <c:v>39995</c:v>
                </c:pt>
                <c:pt idx="89">
                  <c:v>40026</c:v>
                </c:pt>
                <c:pt idx="90">
                  <c:v>40057</c:v>
                </c:pt>
                <c:pt idx="91">
                  <c:v>40087</c:v>
                </c:pt>
                <c:pt idx="92">
                  <c:v>40118</c:v>
                </c:pt>
                <c:pt idx="93">
                  <c:v>40148</c:v>
                </c:pt>
                <c:pt idx="94">
                  <c:v>40179</c:v>
                </c:pt>
                <c:pt idx="95">
                  <c:v>40210</c:v>
                </c:pt>
                <c:pt idx="96">
                  <c:v>40238</c:v>
                </c:pt>
                <c:pt idx="97">
                  <c:v>40269</c:v>
                </c:pt>
                <c:pt idx="98">
                  <c:v>40299</c:v>
                </c:pt>
                <c:pt idx="99">
                  <c:v>40330</c:v>
                </c:pt>
                <c:pt idx="100">
                  <c:v>40360</c:v>
                </c:pt>
                <c:pt idx="101">
                  <c:v>40391</c:v>
                </c:pt>
                <c:pt idx="102">
                  <c:v>40422</c:v>
                </c:pt>
                <c:pt idx="103">
                  <c:v>40452</c:v>
                </c:pt>
                <c:pt idx="104">
                  <c:v>40483</c:v>
                </c:pt>
                <c:pt idx="105">
                  <c:v>40513</c:v>
                </c:pt>
                <c:pt idx="106">
                  <c:v>40544</c:v>
                </c:pt>
                <c:pt idx="107">
                  <c:v>40575</c:v>
                </c:pt>
                <c:pt idx="108">
                  <c:v>40603</c:v>
                </c:pt>
              </c:numCache>
            </c:numRef>
          </c:cat>
          <c:val>
            <c:numRef>
              <c:f>(Desemprego!$F$4:$F$13,Desemprego!$F$16:$F$27,Desemprego!$F$30:$F$41,Desemprego!$F$44:$F$55,Desemprego!$F$58:$F$69,Desemprego!$F$72:$F$83,Desemprego!$F$86:$F$97,Desemprego!$F$100:$F$111,Desemprego!$F$114:$F$125,Desemprego!$F$128:$F$130)</c:f>
              <c:numCache>
                <c:formatCode>General</c:formatCode>
                <c:ptCount val="109"/>
                <c:pt idx="0" formatCode="0.0">
                  <c:v>12.9</c:v>
                </c:pt>
                <c:pt idx="1">
                  <c:v>12.5</c:v>
                </c:pt>
                <c:pt idx="2">
                  <c:v>11.9</c:v>
                </c:pt>
                <c:pt idx="3">
                  <c:v>11.6</c:v>
                </c:pt>
                <c:pt idx="4">
                  <c:v>11.9</c:v>
                </c:pt>
                <c:pt idx="5">
                  <c:v>11.7</c:v>
                </c:pt>
                <c:pt idx="6">
                  <c:v>11.5</c:v>
                </c:pt>
                <c:pt idx="7">
                  <c:v>11.2</c:v>
                </c:pt>
                <c:pt idx="8">
                  <c:v>10.9</c:v>
                </c:pt>
                <c:pt idx="9">
                  <c:v>10.5</c:v>
                </c:pt>
                <c:pt idx="10">
                  <c:v>11.2</c:v>
                </c:pt>
                <c:pt idx="11">
                  <c:v>11.6</c:v>
                </c:pt>
                <c:pt idx="12">
                  <c:v>12.1</c:v>
                </c:pt>
                <c:pt idx="13">
                  <c:v>12.4</c:v>
                </c:pt>
                <c:pt idx="14">
                  <c:v>12.8</c:v>
                </c:pt>
                <c:pt idx="15">
                  <c:v>13</c:v>
                </c:pt>
                <c:pt idx="16">
                  <c:v>12.8</c:v>
                </c:pt>
                <c:pt idx="17">
                  <c:v>13</c:v>
                </c:pt>
                <c:pt idx="18">
                  <c:v>12.9</c:v>
                </c:pt>
                <c:pt idx="19">
                  <c:v>12.9</c:v>
                </c:pt>
                <c:pt idx="20">
                  <c:v>12.2</c:v>
                </c:pt>
                <c:pt idx="21">
                  <c:v>10.9</c:v>
                </c:pt>
                <c:pt idx="22">
                  <c:v>11.7</c:v>
                </c:pt>
                <c:pt idx="23">
                  <c:v>12</c:v>
                </c:pt>
                <c:pt idx="24">
                  <c:v>12.8</c:v>
                </c:pt>
                <c:pt idx="25">
                  <c:v>13.1</c:v>
                </c:pt>
                <c:pt idx="26">
                  <c:v>12.2</c:v>
                </c:pt>
                <c:pt idx="27">
                  <c:v>11.7</c:v>
                </c:pt>
                <c:pt idx="28">
                  <c:v>11.2</c:v>
                </c:pt>
                <c:pt idx="29">
                  <c:v>11.4</c:v>
                </c:pt>
                <c:pt idx="30">
                  <c:v>10.9</c:v>
                </c:pt>
                <c:pt idx="31">
                  <c:v>10.5</c:v>
                </c:pt>
                <c:pt idx="32">
                  <c:v>10.6</c:v>
                </c:pt>
                <c:pt idx="33">
                  <c:v>9.6</c:v>
                </c:pt>
                <c:pt idx="34">
                  <c:v>10.200000000000001</c:v>
                </c:pt>
                <c:pt idx="35">
                  <c:v>10.6</c:v>
                </c:pt>
                <c:pt idx="36">
                  <c:v>10.8</c:v>
                </c:pt>
                <c:pt idx="37">
                  <c:v>10.8</c:v>
                </c:pt>
                <c:pt idx="38">
                  <c:v>10.200000000000001</c:v>
                </c:pt>
                <c:pt idx="39">
                  <c:v>9.4</c:v>
                </c:pt>
                <c:pt idx="40">
                  <c:v>9.4</c:v>
                </c:pt>
                <c:pt idx="41">
                  <c:v>9.4</c:v>
                </c:pt>
                <c:pt idx="42">
                  <c:v>9.6</c:v>
                </c:pt>
                <c:pt idx="43">
                  <c:v>9.6</c:v>
                </c:pt>
                <c:pt idx="44">
                  <c:v>9.6</c:v>
                </c:pt>
                <c:pt idx="45">
                  <c:v>8.3000000000000007</c:v>
                </c:pt>
                <c:pt idx="46">
                  <c:v>9.2000000000000011</c:v>
                </c:pt>
                <c:pt idx="47">
                  <c:v>10.1</c:v>
                </c:pt>
                <c:pt idx="48">
                  <c:v>10.4</c:v>
                </c:pt>
                <c:pt idx="49">
                  <c:v>10.4</c:v>
                </c:pt>
                <c:pt idx="50">
                  <c:v>10.200000000000001</c:v>
                </c:pt>
                <c:pt idx="51">
                  <c:v>10.4</c:v>
                </c:pt>
                <c:pt idx="52">
                  <c:v>10.7</c:v>
                </c:pt>
                <c:pt idx="53">
                  <c:v>10.6</c:v>
                </c:pt>
                <c:pt idx="54">
                  <c:v>10</c:v>
                </c:pt>
                <c:pt idx="55">
                  <c:v>9.8000000000000007</c:v>
                </c:pt>
                <c:pt idx="56">
                  <c:v>9.5</c:v>
                </c:pt>
                <c:pt idx="57">
                  <c:v>8.4</c:v>
                </c:pt>
                <c:pt idx="58">
                  <c:v>9.3000000000000007</c:v>
                </c:pt>
                <c:pt idx="59">
                  <c:v>9.9</c:v>
                </c:pt>
                <c:pt idx="60">
                  <c:v>10.1</c:v>
                </c:pt>
                <c:pt idx="61">
                  <c:v>10.1</c:v>
                </c:pt>
                <c:pt idx="62">
                  <c:v>10.1</c:v>
                </c:pt>
                <c:pt idx="63">
                  <c:v>9.7000000000000011</c:v>
                </c:pt>
                <c:pt idx="64">
                  <c:v>9.5</c:v>
                </c:pt>
                <c:pt idx="65">
                  <c:v>9.5</c:v>
                </c:pt>
                <c:pt idx="66">
                  <c:v>9</c:v>
                </c:pt>
                <c:pt idx="67">
                  <c:v>8.7000000000000011</c:v>
                </c:pt>
                <c:pt idx="68">
                  <c:v>8.2000000000000011</c:v>
                </c:pt>
                <c:pt idx="69">
                  <c:v>7.4</c:v>
                </c:pt>
                <c:pt idx="70">
                  <c:v>8</c:v>
                </c:pt>
                <c:pt idx="71">
                  <c:v>8.7000000000000011</c:v>
                </c:pt>
                <c:pt idx="72">
                  <c:v>8.6</c:v>
                </c:pt>
                <c:pt idx="73">
                  <c:v>8.5</c:v>
                </c:pt>
                <c:pt idx="74">
                  <c:v>7.9</c:v>
                </c:pt>
                <c:pt idx="75">
                  <c:v>7.8</c:v>
                </c:pt>
                <c:pt idx="76">
                  <c:v>8.1</c:v>
                </c:pt>
                <c:pt idx="77">
                  <c:v>7.6</c:v>
                </c:pt>
                <c:pt idx="78">
                  <c:v>7.6</c:v>
                </c:pt>
                <c:pt idx="79">
                  <c:v>7.5</c:v>
                </c:pt>
                <c:pt idx="80">
                  <c:v>7.6</c:v>
                </c:pt>
                <c:pt idx="81">
                  <c:v>6.8</c:v>
                </c:pt>
                <c:pt idx="82">
                  <c:v>8.2000000000000011</c:v>
                </c:pt>
                <c:pt idx="83">
                  <c:v>8.5</c:v>
                </c:pt>
                <c:pt idx="84">
                  <c:v>9</c:v>
                </c:pt>
                <c:pt idx="85">
                  <c:v>8.9</c:v>
                </c:pt>
                <c:pt idx="86">
                  <c:v>8.8000000000000007</c:v>
                </c:pt>
                <c:pt idx="87">
                  <c:v>8.1</c:v>
                </c:pt>
                <c:pt idx="88">
                  <c:v>8</c:v>
                </c:pt>
                <c:pt idx="89">
                  <c:v>8.1</c:v>
                </c:pt>
                <c:pt idx="90">
                  <c:v>7.7</c:v>
                </c:pt>
                <c:pt idx="91">
                  <c:v>7.5</c:v>
                </c:pt>
                <c:pt idx="92">
                  <c:v>7.4</c:v>
                </c:pt>
                <c:pt idx="93">
                  <c:v>6.8</c:v>
                </c:pt>
                <c:pt idx="94">
                  <c:v>7.2</c:v>
                </c:pt>
                <c:pt idx="95">
                  <c:v>7.4</c:v>
                </c:pt>
                <c:pt idx="96">
                  <c:v>7.6</c:v>
                </c:pt>
                <c:pt idx="97">
                  <c:v>7.3</c:v>
                </c:pt>
                <c:pt idx="98">
                  <c:v>7.5</c:v>
                </c:pt>
                <c:pt idx="99" formatCode="0.0">
                  <c:v>7</c:v>
                </c:pt>
                <c:pt idx="100">
                  <c:v>6.9</c:v>
                </c:pt>
                <c:pt idx="101">
                  <c:v>6.7</c:v>
                </c:pt>
                <c:pt idx="102">
                  <c:v>6.2</c:v>
                </c:pt>
                <c:pt idx="103">
                  <c:v>6.1</c:v>
                </c:pt>
                <c:pt idx="104">
                  <c:v>5.7</c:v>
                </c:pt>
                <c:pt idx="105">
                  <c:v>5.3</c:v>
                </c:pt>
                <c:pt idx="106">
                  <c:v>6.1</c:v>
                </c:pt>
                <c:pt idx="107">
                  <c:v>6.4</c:v>
                </c:pt>
                <c:pt idx="108">
                  <c:v>6.5</c:v>
                </c:pt>
              </c:numCache>
            </c:numRef>
          </c:val>
        </c:ser>
        <c:marker val="1"/>
        <c:axId val="76493952"/>
        <c:axId val="76495488"/>
      </c:lineChart>
      <c:dateAx>
        <c:axId val="76493952"/>
        <c:scaling>
          <c:orientation val="minMax"/>
        </c:scaling>
        <c:axPos val="b"/>
        <c:numFmt formatCode="mmm/yy" sourceLinked="1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  <a:endParaRPr lang="pt-BR"/>
          </a:p>
        </c:txPr>
        <c:crossAx val="76495488"/>
        <c:crosses val="autoZero"/>
        <c:auto val="1"/>
        <c:lblOffset val="100"/>
        <c:baseTimeUnit val="months"/>
      </c:dateAx>
      <c:valAx>
        <c:axId val="76495488"/>
        <c:scaling>
          <c:orientation val="minMax"/>
        </c:scaling>
        <c:axPos val="l"/>
        <c:majorGridlines/>
        <c:numFmt formatCode="0.0" sourceLinked="1"/>
        <c:tickLblPos val="nextTo"/>
        <c:spPr>
          <a:ln>
            <a:noFill/>
          </a:ln>
        </c:spPr>
        <c:crossAx val="76493952"/>
        <c:crosses val="autoZero"/>
        <c:crossBetween val="between"/>
      </c:valAx>
    </c:plotArea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style val="37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Plan2!$H$25</c:f>
              <c:strCache>
                <c:ptCount val="1"/>
                <c:pt idx="0">
                  <c:v>Índice</c:v>
                </c:pt>
              </c:strCache>
            </c:strRef>
          </c:tx>
          <c:spPr>
            <a:solidFill>
              <a:srgbClr val="006666"/>
            </a:solidFill>
            <a:ln>
              <a:noFill/>
            </a:ln>
          </c:spPr>
          <c:dLbls>
            <c:txPr>
              <a:bodyPr/>
              <a:lstStyle/>
              <a:p>
                <a:pPr>
                  <a:defRPr sz="1200" b="1"/>
                </a:pPr>
                <a:endParaRPr lang="pt-BR"/>
              </a:p>
            </c:txPr>
            <c:showVal val="1"/>
          </c:dLbls>
          <c:cat>
            <c:numRef>
              <c:f>Plan2!$G$26:$G$29</c:f>
              <c:numCache>
                <c:formatCode>General</c:formatCod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numCache>
            </c:numRef>
          </c:cat>
          <c:val>
            <c:numRef>
              <c:f>Plan2!$H$26:$H$29</c:f>
              <c:numCache>
                <c:formatCode>General</c:formatCode>
                <c:ptCount val="4"/>
                <c:pt idx="0">
                  <c:v>72</c:v>
                </c:pt>
                <c:pt idx="1">
                  <c:v>64</c:v>
                </c:pt>
                <c:pt idx="2">
                  <c:v>56</c:v>
                </c:pt>
                <c:pt idx="3">
                  <c:v>58</c:v>
                </c:pt>
              </c:numCache>
            </c:numRef>
          </c:val>
        </c:ser>
        <c:dLbls>
          <c:showVal val="1"/>
        </c:dLbls>
        <c:overlap val="-25"/>
        <c:axId val="76765824"/>
        <c:axId val="76771712"/>
      </c:barChart>
      <c:catAx>
        <c:axId val="76765824"/>
        <c:scaling>
          <c:orientation val="minMax"/>
        </c:scaling>
        <c:axPos val="b"/>
        <c:numFmt formatCode="General" sourceLinked="1"/>
        <c:majorTickMark val="none"/>
        <c:tickLblPos val="nextTo"/>
        <c:crossAx val="76771712"/>
        <c:crosses val="autoZero"/>
        <c:auto val="1"/>
        <c:lblAlgn val="ctr"/>
        <c:lblOffset val="100"/>
      </c:catAx>
      <c:valAx>
        <c:axId val="76771712"/>
        <c:scaling>
          <c:orientation val="minMax"/>
        </c:scaling>
        <c:delete val="1"/>
        <c:axPos val="l"/>
        <c:numFmt formatCode="General" sourceLinked="1"/>
        <c:tickLblPos val="none"/>
        <c:crossAx val="76765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>
      <a:noFill/>
    </a:ln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perspective val="30"/>
    </c:view3D>
    <c:plotArea>
      <c:layout/>
      <c:pie3DChart>
        <c:varyColors val="1"/>
      </c:pie3DChart>
    </c:plotArea>
    <c:legend>
      <c:legendPos val="r"/>
      <c:layout>
        <c:manualLayout>
          <c:xMode val="edge"/>
          <c:yMode val="edge"/>
          <c:x val="0.61477043630416472"/>
          <c:y val="0.34301653082838335"/>
          <c:w val="0.35762431869929456"/>
          <c:h val="0.40153980752405982"/>
        </c:manualLayout>
      </c:layout>
      <c:txPr>
        <a:bodyPr/>
        <a:lstStyle/>
        <a:p>
          <a:pPr rtl="0">
            <a:defRPr sz="1400"/>
          </a:pPr>
          <a:endParaRPr lang="pt-BR"/>
        </a:p>
      </c:txPr>
    </c:legend>
    <c:plotVisOnly val="1"/>
    <c:dispBlanksAs val="zero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10A86-2545-4A69-8EF2-0671F18E9E58}" type="datetimeFigureOut">
              <a:rPr lang="pt-BR" smtClean="0"/>
              <a:pPr/>
              <a:t>03/05/2011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0A4A2-FBB4-4D08-8D41-F6C46320C8D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07920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B9B0C-E790-4986-89FC-78C10B4E5A42}" type="datetimeFigureOut">
              <a:rPr lang="pt-BR" smtClean="0"/>
              <a:pPr/>
              <a:t>03/05/2011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6E0D2-F5B3-4174-8314-A5A088D392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63065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536D19-8AE4-4726-8B9C-5DDD994614AF}" type="slidenum">
              <a:rPr lang="pt-BR"/>
              <a:pPr/>
              <a:t>37</a:t>
            </a:fld>
            <a:endParaRPr lang="pt-BR"/>
          </a:p>
        </p:txBody>
      </p:sp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2" tIns="43736" rIns="87472" bIns="43736" anchor="b"/>
          <a:lstStyle>
            <a:lvl1pPr defTabSz="874713">
              <a:defRPr>
                <a:solidFill>
                  <a:schemeClr val="tx1"/>
                </a:solidFill>
                <a:latin typeface="Arial" charset="0"/>
              </a:defRPr>
            </a:lvl1pPr>
            <a:lvl2pPr marL="711200" indent="-274638" defTabSz="874713">
              <a:defRPr>
                <a:solidFill>
                  <a:schemeClr val="tx1"/>
                </a:solidFill>
                <a:latin typeface="Arial" charset="0"/>
              </a:defRPr>
            </a:lvl2pPr>
            <a:lvl3pPr marL="1093788" indent="-219075" defTabSz="874713">
              <a:defRPr>
                <a:solidFill>
                  <a:schemeClr val="tx1"/>
                </a:solidFill>
                <a:latin typeface="Arial" charset="0"/>
              </a:defRPr>
            </a:lvl3pPr>
            <a:lvl4pPr marL="1531938" indent="-220663" defTabSz="874713">
              <a:defRPr>
                <a:solidFill>
                  <a:schemeClr val="tx1"/>
                </a:solidFill>
                <a:latin typeface="Arial" charset="0"/>
              </a:defRPr>
            </a:lvl4pPr>
            <a:lvl5pPr marL="1968500" indent="-219075" defTabSz="874713">
              <a:defRPr>
                <a:solidFill>
                  <a:schemeClr val="tx1"/>
                </a:solidFill>
                <a:latin typeface="Arial" charset="0"/>
              </a:defRPr>
            </a:lvl5pPr>
            <a:lvl6pPr marL="24257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829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401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973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5971B064-18B9-4EDD-881B-4D7BD557C5E2}" type="slidenum">
              <a:rPr lang="pt-BR" sz="1100">
                <a:latin typeface="Calibri" pitchFamily="34" charset="0"/>
              </a:rPr>
              <a:pPr algn="r"/>
              <a:t>37</a:t>
            </a:fld>
            <a:endParaRPr lang="pt-BR" sz="1100" dirty="0">
              <a:latin typeface="Calibri" pitchFamily="34" charset="0"/>
            </a:endParaRPr>
          </a:p>
        </p:txBody>
      </p:sp>
      <p:sp>
        <p:nvSpPr>
          <p:cNvPr id="1741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2" tIns="43736" rIns="87472" bIns="43736" anchor="b"/>
          <a:lstStyle>
            <a:lvl1pPr defTabSz="874713">
              <a:defRPr>
                <a:solidFill>
                  <a:schemeClr val="tx1"/>
                </a:solidFill>
                <a:latin typeface="Arial" charset="0"/>
              </a:defRPr>
            </a:lvl1pPr>
            <a:lvl2pPr marL="711200" indent="-274638" defTabSz="874713">
              <a:defRPr>
                <a:solidFill>
                  <a:schemeClr val="tx1"/>
                </a:solidFill>
                <a:latin typeface="Arial" charset="0"/>
              </a:defRPr>
            </a:lvl2pPr>
            <a:lvl3pPr marL="1093788" indent="-219075" defTabSz="874713">
              <a:defRPr>
                <a:solidFill>
                  <a:schemeClr val="tx1"/>
                </a:solidFill>
                <a:latin typeface="Arial" charset="0"/>
              </a:defRPr>
            </a:lvl3pPr>
            <a:lvl4pPr marL="1531938" indent="-220663" defTabSz="874713">
              <a:defRPr>
                <a:solidFill>
                  <a:schemeClr val="tx1"/>
                </a:solidFill>
                <a:latin typeface="Arial" charset="0"/>
              </a:defRPr>
            </a:lvl4pPr>
            <a:lvl5pPr marL="1968500" indent="-219075" defTabSz="874713">
              <a:defRPr>
                <a:solidFill>
                  <a:schemeClr val="tx1"/>
                </a:solidFill>
                <a:latin typeface="Arial" charset="0"/>
              </a:defRPr>
            </a:lvl5pPr>
            <a:lvl6pPr marL="24257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829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401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973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0F5AB45E-293C-4A47-9FA1-B37CA8171719}" type="slidenum">
              <a:rPr lang="en-US" sz="1100">
                <a:latin typeface="Calibri" pitchFamily="34" charset="0"/>
              </a:rPr>
              <a:pPr algn="r"/>
              <a:t>37</a:t>
            </a:fld>
            <a:endParaRPr lang="en-US" sz="1100" dirty="0">
              <a:latin typeface="Calibri" pitchFamily="34" charset="0"/>
            </a:endParaRPr>
          </a:p>
        </p:txBody>
      </p:sp>
      <p:sp>
        <p:nvSpPr>
          <p:cNvPr id="1741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2" tIns="43736" rIns="87472" bIns="43736" anchor="b"/>
          <a:lstStyle>
            <a:lvl1pPr defTabSz="874713">
              <a:defRPr>
                <a:solidFill>
                  <a:schemeClr val="tx1"/>
                </a:solidFill>
                <a:latin typeface="Arial" charset="0"/>
              </a:defRPr>
            </a:lvl1pPr>
            <a:lvl2pPr marL="711200" indent="-274638" defTabSz="874713">
              <a:defRPr>
                <a:solidFill>
                  <a:schemeClr val="tx1"/>
                </a:solidFill>
                <a:latin typeface="Arial" charset="0"/>
              </a:defRPr>
            </a:lvl2pPr>
            <a:lvl3pPr marL="1093788" indent="-219075" defTabSz="874713">
              <a:defRPr>
                <a:solidFill>
                  <a:schemeClr val="tx1"/>
                </a:solidFill>
                <a:latin typeface="Arial" charset="0"/>
              </a:defRPr>
            </a:lvl3pPr>
            <a:lvl4pPr marL="1531938" indent="-220663" defTabSz="874713">
              <a:defRPr>
                <a:solidFill>
                  <a:schemeClr val="tx1"/>
                </a:solidFill>
                <a:latin typeface="Arial" charset="0"/>
              </a:defRPr>
            </a:lvl4pPr>
            <a:lvl5pPr marL="1968500" indent="-219075" defTabSz="874713">
              <a:defRPr>
                <a:solidFill>
                  <a:schemeClr val="tx1"/>
                </a:solidFill>
                <a:latin typeface="Arial" charset="0"/>
              </a:defRPr>
            </a:lvl5pPr>
            <a:lvl6pPr marL="24257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829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401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97300" indent="-219075" defTabSz="874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9E8AAED1-0B25-4239-8F01-1AEAE545B7CA}" type="slidenum">
              <a:rPr lang="pt-BR" sz="1100">
                <a:latin typeface="Calibri" pitchFamily="34" charset="0"/>
              </a:rPr>
              <a:pPr algn="r"/>
              <a:t>37</a:t>
            </a:fld>
            <a:endParaRPr lang="pt-BR" sz="1100" dirty="0">
              <a:latin typeface="Calibri" pitchFamily="34" charset="0"/>
            </a:endParaRPr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4988"/>
            <a:ext cx="5486400" cy="4113212"/>
          </a:xfrm>
        </p:spPr>
        <p:txBody>
          <a:bodyPr lIns="87472" tIns="43736" rIns="87472" bIns="43736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D8600C-23D8-41E0-8FC6-825B1482623D}" type="slidenum">
              <a:rPr lang="pt-BR"/>
              <a:pPr>
                <a:defRPr/>
              </a:pPr>
              <a:t>38</a:t>
            </a:fld>
            <a:endParaRPr lang="pt-BR"/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883852" y="8684899"/>
            <a:ext cx="2972547" cy="457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2" tIns="43736" rIns="87472" bIns="43736" anchor="b"/>
          <a:lstStyle>
            <a:lvl1pPr defTabSz="8747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747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747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747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747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31D27C8-729B-464A-9C0A-FB06351A697D}" type="slidenum">
              <a:rPr lang="pt-BR" sz="1100">
                <a:latin typeface="Calibri" pitchFamily="34" charset="0"/>
              </a:rPr>
              <a:pPr algn="r" eaLnBrk="1" hangingPunct="1"/>
              <a:t>38</a:t>
            </a:fld>
            <a:endParaRPr lang="pt-BR" sz="1100" dirty="0">
              <a:latin typeface="Calibri" pitchFamily="34" charset="0"/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3883852" y="8684899"/>
            <a:ext cx="2972547" cy="457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72" tIns="43736" rIns="87472" bIns="43736" anchor="b"/>
          <a:lstStyle>
            <a:lvl1pPr defTabSz="8747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747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747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747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747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747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BFE2F68-FB6F-4B00-8473-B83760C05C6C}" type="slidenum">
              <a:rPr lang="pt-BR" sz="1100">
                <a:latin typeface="Calibri" pitchFamily="34" charset="0"/>
              </a:rPr>
              <a:pPr algn="r" eaLnBrk="1" hangingPunct="1"/>
              <a:t>38</a:t>
            </a:fld>
            <a:endParaRPr lang="pt-BR" sz="1100" dirty="0">
              <a:latin typeface="Calibri" pitchFamily="34" charset="0"/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480" y="4345374"/>
            <a:ext cx="5487041" cy="41129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72" tIns="43736" rIns="87472" bIns="43736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6" descr="Capa Final op1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6" descr="logo alternativa preta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963" y="836613"/>
            <a:ext cx="24003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cK Disclaimer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gray">
          <a:xfrm>
            <a:off x="114300" y="6443663"/>
            <a:ext cx="89217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algn="ctr">
              <a:defRPr/>
            </a:pPr>
            <a:r>
              <a:rPr lang="pt-BR" sz="1000" dirty="0">
                <a:latin typeface="+mj-lt"/>
              </a:rPr>
              <a:t>Informação confidencial e proprietária da Macroplan® Prospectiva Estratégia e Gestão. Não distribuir ou reproduzir sem autorização expressa.</a:t>
            </a:r>
            <a:endParaRPr lang="pt-BR" sz="800" dirty="0">
              <a:latin typeface="+mj-lt"/>
            </a:endParaRPr>
          </a:p>
        </p:txBody>
      </p:sp>
      <p:cxnSp>
        <p:nvCxnSpPr>
          <p:cNvPr id="7" name="Conector reto 6"/>
          <p:cNvCxnSpPr/>
          <p:nvPr userDrawn="1"/>
        </p:nvCxnSpPr>
        <p:spPr>
          <a:xfrm rot="5400000">
            <a:off x="1276350" y="4779963"/>
            <a:ext cx="15113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23728" y="4005064"/>
            <a:ext cx="5040560" cy="998967"/>
          </a:xfrm>
        </p:spPr>
        <p:txBody>
          <a:bodyPr/>
          <a:lstStyle>
            <a:lvl1pPr>
              <a:defRPr sz="2000" b="1">
                <a:solidFill>
                  <a:srgbClr val="006666"/>
                </a:solidFill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22496" y="5022319"/>
            <a:ext cx="5032648" cy="5040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784"/>
            <a:ext cx="8075612" cy="5184304"/>
          </a:xfrm>
        </p:spPr>
        <p:txBody>
          <a:bodyPr/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35BA5-46A4-4FC8-B9C4-88F14CDFB3C3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6" descr="Capítulo copy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1484312"/>
            <a:ext cx="4032448" cy="1728663"/>
          </a:xfrm>
        </p:spPr>
        <p:txBody>
          <a:bodyPr/>
          <a:lstStyle>
            <a:lvl1pPr algn="l">
              <a:defRPr sz="3200" b="1" cap="all">
                <a:solidFill>
                  <a:srgbClr val="483018"/>
                </a:solidFill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887EB-0AF6-48CE-851E-C994C2B5BCE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4116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14116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BCA39-B30A-4AA0-A49F-A214A326EFF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Slide interno cop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8555038" y="6316663"/>
            <a:ext cx="5143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7F8CDD2-4D1B-4CA6-AD39-2394BE65D4D1}" type="slidenum">
              <a:rPr lang="pt-BR" sz="1000" b="1">
                <a:solidFill>
                  <a:srgbClr val="3D2A16"/>
                </a:solidFill>
                <a:latin typeface="Calibri" pitchFamily="34" charset="0"/>
                <a:cs typeface="Arial" charset="0"/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 sz="1000" b="1" dirty="0">
              <a:solidFill>
                <a:srgbClr val="3D2A1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114"/>
            <a:ext cx="6325142" cy="1169176"/>
          </a:xfrm>
        </p:spPr>
        <p:txBody>
          <a:bodyPr anchor="ctr"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pt-BR" sz="2400" dirty="0">
                <a:solidFill>
                  <a:srgbClr val="483018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Retângulo 6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09147944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2" descr="Slide interno cop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5747530" cy="1168658"/>
          </a:xfrm>
        </p:spPr>
        <p:txBody>
          <a:bodyPr anchor="ctr"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lang="pt-BR" sz="2400" dirty="0">
                <a:solidFill>
                  <a:srgbClr val="483018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12213"/>
            <a:ext cx="4038600" cy="513372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12213"/>
            <a:ext cx="4038600" cy="513372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950-F4FD-43DD-92A6-002744B6D32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4AE14-1B28-4DD2-8F36-194BAE00EB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Slide interno cop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8555038" y="6316663"/>
            <a:ext cx="5143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7F8CDD2-4D1B-4CA6-AD39-2394BE65D4D1}" type="slidenum">
              <a:rPr lang="pt-BR" sz="1000" b="1">
                <a:solidFill>
                  <a:srgbClr val="3D2A16"/>
                </a:solidFill>
                <a:latin typeface="Calibri" pitchFamily="34" charset="0"/>
                <a:cs typeface="Arial" charset="0"/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 sz="1000" b="1" dirty="0">
              <a:solidFill>
                <a:srgbClr val="3D2A1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114"/>
            <a:ext cx="6325142" cy="1169176"/>
          </a:xfrm>
        </p:spPr>
        <p:txBody>
          <a:bodyPr anchor="ctr"/>
          <a:lstStyle>
            <a:lvl1pPr>
              <a:lnSpc>
                <a:spcPct val="120000"/>
              </a:lnSpc>
              <a:defRPr sz="24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2179061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Capa Fina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reto 4"/>
          <p:cNvCxnSpPr/>
          <p:nvPr userDrawn="1"/>
        </p:nvCxnSpPr>
        <p:spPr>
          <a:xfrm rot="5400000">
            <a:off x="1928812" y="5072063"/>
            <a:ext cx="1000125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2999" y="4581128"/>
            <a:ext cx="6286544" cy="936103"/>
          </a:xfrm>
        </p:spPr>
        <p:txBody>
          <a:bodyPr anchor="ctr"/>
          <a:lstStyle>
            <a:lvl1pPr algn="l">
              <a:defRPr sz="2100" b="1" smtClean="0">
                <a:solidFill>
                  <a:srgbClr val="3D2A16"/>
                </a:solidFill>
                <a:latin typeface="Calibri" pitchFamily="34" charset="0"/>
              </a:defRPr>
            </a:lvl1pPr>
          </a:lstStyle>
          <a:p>
            <a:r>
              <a:rPr lang="pt-BR" dirty="0" smtClean="0"/>
              <a:t>Clique para editar o estilo do título mestre</a:t>
            </a:r>
          </a:p>
        </p:txBody>
      </p:sp>
      <p:sp>
        <p:nvSpPr>
          <p:cNvPr id="92164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482999" y="5565107"/>
            <a:ext cx="6290396" cy="67220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l">
              <a:buFont typeface="Wingdings" pitchFamily="2" charset="2"/>
              <a:buNone/>
              <a:defRPr sz="170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pt-BR" dirty="0" smtClean="0"/>
              <a:t>Clique para editar o estilo do subtítulo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191587640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Slide interno cop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114"/>
            <a:ext cx="6325142" cy="1169176"/>
          </a:xfrm>
        </p:spPr>
        <p:txBody>
          <a:bodyPr anchor="ctr"/>
          <a:lstStyle>
            <a:lvl1pPr>
              <a:lnSpc>
                <a:spcPct val="120000"/>
              </a:lnSpc>
              <a:defRPr sz="2400">
                <a:solidFill>
                  <a:srgbClr val="483018"/>
                </a:solidFill>
                <a:latin typeface="Calibri" pitchFamily="34" charset="0"/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6" name="Espaço Reservado para Texto 2"/>
          <p:cNvSpPr>
            <a:spLocks noGrp="1"/>
          </p:cNvSpPr>
          <p:nvPr>
            <p:ph idx="10"/>
          </p:nvPr>
        </p:nvSpPr>
        <p:spPr>
          <a:xfrm>
            <a:off x="457200" y="1412776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pt-BR" sz="21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>
              <a:defRPr lang="pt-BR" sz="1900" dirty="0" smtClean="0">
                <a:solidFill>
                  <a:srgbClr val="3D2A16"/>
                </a:solidFill>
                <a:latin typeface="Calibri" pitchFamily="34" charset="0"/>
              </a:defRPr>
            </a:lvl2pPr>
            <a:lvl3pPr>
              <a:defRPr lang="pt-BR" sz="1700" dirty="0" smtClean="0">
                <a:solidFill>
                  <a:srgbClr val="3D2A16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pt-BR" noProof="0" dirty="0" smtClean="0"/>
          </a:p>
        </p:txBody>
      </p:sp>
    </p:spTree>
    <p:extLst>
      <p:ext uri="{BB962C8B-B14F-4D97-AF65-F5344CB8AC3E}">
        <p14:creationId xmlns="" xmlns:p14="http://schemas.microsoft.com/office/powerpoint/2010/main" val="305448594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Slide interno cop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8555038" y="6316663"/>
            <a:ext cx="5143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7F8CDD2-4D1B-4CA6-AD39-2394BE65D4D1}" type="slidenum">
              <a:rPr lang="pt-BR" sz="1000" b="1">
                <a:solidFill>
                  <a:srgbClr val="3D2A16"/>
                </a:solidFill>
                <a:latin typeface="Calibri" pitchFamily="34" charset="0"/>
                <a:cs typeface="Arial" charset="0"/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 sz="1000" b="1" dirty="0">
              <a:solidFill>
                <a:srgbClr val="3D2A1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114"/>
            <a:ext cx="6325142" cy="1169176"/>
          </a:xfrm>
        </p:spPr>
        <p:txBody>
          <a:bodyPr anchor="ctr"/>
          <a:lstStyle>
            <a:lvl1pPr>
              <a:lnSpc>
                <a:spcPct val="120000"/>
              </a:lnSpc>
              <a:defRPr sz="24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87978169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Slide interno cop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8555038" y="6316663"/>
            <a:ext cx="5143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7F8CDD2-4D1B-4CA6-AD39-2394BE65D4D1}" type="slidenum">
              <a:rPr lang="pt-BR" sz="1000" b="1">
                <a:solidFill>
                  <a:srgbClr val="3D2A16"/>
                </a:solidFill>
                <a:latin typeface="Calibri" pitchFamily="34" charset="0"/>
                <a:cs typeface="Arial" charset="0"/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 sz="1000" b="1" dirty="0">
              <a:solidFill>
                <a:srgbClr val="3D2A1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114"/>
            <a:ext cx="6325142" cy="1169176"/>
          </a:xfrm>
        </p:spPr>
        <p:txBody>
          <a:bodyPr anchor="ctr"/>
          <a:lstStyle>
            <a:lvl1pPr>
              <a:lnSpc>
                <a:spcPct val="120000"/>
              </a:lnSpc>
              <a:defRPr sz="24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6" name="Espaço Reservado para Texto 2"/>
          <p:cNvSpPr>
            <a:spLocks noGrp="1"/>
          </p:cNvSpPr>
          <p:nvPr>
            <p:ph idx="10"/>
          </p:nvPr>
        </p:nvSpPr>
        <p:spPr>
          <a:xfrm>
            <a:off x="457200" y="1412776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pt-BR" sz="21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>
              <a:defRPr lang="pt-BR" sz="1900" dirty="0" smtClean="0">
                <a:solidFill>
                  <a:srgbClr val="3D2A16"/>
                </a:solidFill>
                <a:latin typeface="Calibri" pitchFamily="34" charset="0"/>
              </a:defRPr>
            </a:lvl2pPr>
            <a:lvl3pPr>
              <a:defRPr lang="pt-BR" sz="1700" dirty="0" smtClean="0">
                <a:solidFill>
                  <a:srgbClr val="3D2A16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pt-BR" noProof="0" dirty="0" smtClean="0"/>
          </a:p>
        </p:txBody>
      </p:sp>
      <p:sp>
        <p:nvSpPr>
          <p:cNvPr id="7" name="Retângulo 6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578150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2" descr="Slide interno cop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8555038" y="6316663"/>
            <a:ext cx="514350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7F8CDD2-4D1B-4CA6-AD39-2394BE65D4D1}" type="slidenum">
              <a:rPr lang="pt-BR" sz="1000" b="1">
                <a:solidFill>
                  <a:srgbClr val="3D2A16"/>
                </a:solidFill>
                <a:latin typeface="Calibri" pitchFamily="34" charset="0"/>
                <a:cs typeface="Arial" charset="0"/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 sz="1000" b="1" dirty="0">
              <a:solidFill>
                <a:srgbClr val="3D2A16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114"/>
            <a:ext cx="6325142" cy="1169176"/>
          </a:xfrm>
        </p:spPr>
        <p:txBody>
          <a:bodyPr anchor="ctr"/>
          <a:lstStyle>
            <a:lvl1pPr>
              <a:lnSpc>
                <a:spcPct val="120000"/>
              </a:lnSpc>
              <a:defRPr sz="24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Retângulo 6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844155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2" descr="Slide interno copy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5747530" cy="1168658"/>
          </a:xfrm>
        </p:spPr>
        <p:txBody>
          <a:bodyPr anchor="ctr"/>
          <a:lstStyle>
            <a:lvl1pPr>
              <a:lnSpc>
                <a:spcPct val="120000"/>
              </a:lnSpc>
              <a:defRPr sz="24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12213"/>
            <a:ext cx="4038600" cy="513372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12213"/>
            <a:ext cx="4038600" cy="513372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195056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2"/>
          <p:cNvSpPr/>
          <p:nvPr userDrawn="1"/>
        </p:nvSpPr>
        <p:spPr>
          <a:xfrm>
            <a:off x="285750" y="263525"/>
            <a:ext cx="8539163" cy="165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3" name="Espaço Reservado para Número de Slide 5"/>
          <p:cNvSpPr>
            <a:spLocks noGrp="1"/>
          </p:cNvSpPr>
          <p:nvPr>
            <p:ph type="sldNum" sz="quarter" idx="10"/>
          </p:nvPr>
        </p:nvSpPr>
        <p:spPr>
          <a:xfrm>
            <a:off x="8429652" y="6286520"/>
            <a:ext cx="685776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834A8F8A-B4C0-4002-862C-C1ACB533B33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207044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4" descr="Slide interno copy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Imagem 7" descr="logo alternativa preta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18350" y="298450"/>
            <a:ext cx="1751013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11188" y="0"/>
            <a:ext cx="6408737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47113" y="6434138"/>
            <a:ext cx="442912" cy="2889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b="1" smtClean="0">
                <a:solidFill>
                  <a:srgbClr val="483018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7AA847-1DD4-4AD1-A810-EF8C8BBB1EF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35" r:id="rId5"/>
    <p:sldLayoutId id="2147483732" r:id="rId6"/>
    <p:sldLayoutId id="2147483753" r:id="rId7"/>
    <p:sldLayoutId id="2147483754" r:id="rId8"/>
    <p:sldLayoutId id="2147483755" r:id="rId9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48301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483018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ts val="1200"/>
        </a:spcBef>
        <a:spcAft>
          <a:spcPts val="600"/>
        </a:spcAft>
        <a:buClr>
          <a:srgbClr val="E46C0A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ts val="1200"/>
        </a:spcBef>
        <a:spcAft>
          <a:spcPts val="600"/>
        </a:spcAft>
        <a:buClr>
          <a:srgbClr val="006666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1200"/>
        </a:spcBef>
        <a:spcAft>
          <a:spcPts val="600"/>
        </a:spcAft>
        <a:buClr>
          <a:srgbClr val="953735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1200"/>
        </a:spcBef>
        <a:spcAft>
          <a:spcPts val="600"/>
        </a:spcAft>
        <a:buClr>
          <a:srgbClr val="595959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1200"/>
        </a:spcBef>
        <a:spcAft>
          <a:spcPts val="600"/>
        </a:spcAft>
        <a:buClr>
          <a:srgbClr val="595959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3309938"/>
            <a:ext cx="5543550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3757550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Clr>
          <a:srgbClr val="E97208"/>
        </a:buClr>
        <a:buFont typeface="Wingdings" pitchFamily="2" charset="2"/>
        <a:buChar char="§"/>
        <a:defRPr sz="2400">
          <a:solidFill>
            <a:srgbClr val="3D2A16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Clr>
          <a:srgbClr val="8B3023"/>
        </a:buClr>
        <a:buFont typeface="Wingdings" pitchFamily="2" charset="2"/>
        <a:buChar char="§"/>
        <a:defRPr sz="2200">
          <a:solidFill>
            <a:srgbClr val="3D2A16"/>
          </a:solidFill>
          <a:latin typeface="Arial" charset="0"/>
        </a:defRPr>
      </a:lvl2pPr>
      <a:lvl3pPr marL="1143000" indent="-228600" algn="l" rtl="0" eaLnBrk="0" fontAlgn="base" hangingPunct="0">
        <a:lnSpc>
          <a:spcPct val="110000"/>
        </a:lnSpc>
        <a:spcBef>
          <a:spcPct val="50000"/>
        </a:spcBef>
        <a:spcAft>
          <a:spcPct val="0"/>
        </a:spcAft>
        <a:buClr>
          <a:srgbClr val="004C52"/>
        </a:buClr>
        <a:buFont typeface="Wingdings" pitchFamily="2" charset="2"/>
        <a:buChar char="§"/>
        <a:defRPr sz="2000">
          <a:solidFill>
            <a:srgbClr val="3D2A16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jpeg"/><Relationship Id="rId18" Type="http://schemas.openxmlformats.org/officeDocument/2006/relationships/slide" Target="slide38.xml"/><Relationship Id="rId26" Type="http://schemas.openxmlformats.org/officeDocument/2006/relationships/hyperlink" Target="http://www.cni.org.br/portal/data/pages/FF808081239C151201239F3211D766CE.htm" TargetMode="External"/><Relationship Id="rId3" Type="http://schemas.openxmlformats.org/officeDocument/2006/relationships/slide" Target="slide16.xml"/><Relationship Id="rId21" Type="http://schemas.openxmlformats.org/officeDocument/2006/relationships/image" Target="../media/image23.jpeg"/><Relationship Id="rId7" Type="http://schemas.openxmlformats.org/officeDocument/2006/relationships/image" Target="../media/image11.png"/><Relationship Id="rId12" Type="http://schemas.openxmlformats.org/officeDocument/2006/relationships/image" Target="../media/image16.jpeg"/><Relationship Id="rId17" Type="http://schemas.openxmlformats.org/officeDocument/2006/relationships/image" Target="../media/image20.jpeg"/><Relationship Id="rId25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9.png"/><Relationship Id="rId20" Type="http://schemas.openxmlformats.org/officeDocument/2006/relationships/image" Target="../media/image22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24" Type="http://schemas.openxmlformats.org/officeDocument/2006/relationships/image" Target="../media/image26.png"/><Relationship Id="rId5" Type="http://schemas.openxmlformats.org/officeDocument/2006/relationships/slide" Target="slide20.xml"/><Relationship Id="rId15" Type="http://schemas.openxmlformats.org/officeDocument/2006/relationships/image" Target="../media/image18.jpeg"/><Relationship Id="rId23" Type="http://schemas.openxmlformats.org/officeDocument/2006/relationships/image" Target="../media/image25.jpeg"/><Relationship Id="rId10" Type="http://schemas.openxmlformats.org/officeDocument/2006/relationships/image" Target="../media/image14.png"/><Relationship Id="rId19" Type="http://schemas.openxmlformats.org/officeDocument/2006/relationships/image" Target="../media/image21.emf"/><Relationship Id="rId4" Type="http://schemas.openxmlformats.org/officeDocument/2006/relationships/image" Target="../media/image9.jpeg"/><Relationship Id="rId9" Type="http://schemas.openxmlformats.org/officeDocument/2006/relationships/image" Target="../media/image13.jpeg"/><Relationship Id="rId14" Type="http://schemas.openxmlformats.org/officeDocument/2006/relationships/slide" Target="slide15.xml"/><Relationship Id="rId22" Type="http://schemas.openxmlformats.org/officeDocument/2006/relationships/image" Target="../media/image24.png"/><Relationship Id="rId27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23728" y="4005064"/>
            <a:ext cx="5688632" cy="99896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pt-BR" sz="2800" dirty="0" smtClean="0"/>
              <a:t>Perspectivas do mercado de trabalho</a:t>
            </a:r>
            <a:endParaRPr lang="pt-BR" sz="2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22496" y="5157192"/>
            <a:ext cx="5032648" cy="504056"/>
          </a:xfrm>
        </p:spPr>
        <p:txBody>
          <a:bodyPr/>
          <a:lstStyle/>
          <a:p>
            <a:r>
              <a:rPr lang="pt-BR" dirty="0" smtClean="0">
                <a:solidFill>
                  <a:schemeClr val="bg1">
                    <a:lumMod val="50000"/>
                  </a:schemeClr>
                </a:solidFill>
              </a:rPr>
              <a:t>03 de Maio de 2011</a:t>
            </a:r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ítulo 1"/>
          <p:cNvSpPr>
            <a:spLocks noGrp="1"/>
          </p:cNvSpPr>
          <p:nvPr>
            <p:ph type="title"/>
          </p:nvPr>
        </p:nvSpPr>
        <p:spPr>
          <a:xfrm>
            <a:off x="611188" y="0"/>
            <a:ext cx="6408738" cy="1341438"/>
          </a:xfrm>
        </p:spPr>
        <p:txBody>
          <a:bodyPr/>
          <a:lstStyle/>
          <a:p>
            <a:pPr eaLnBrk="1" hangingPunct="1"/>
            <a:r>
              <a:rPr lang="pt-BR" dirty="0" smtClean="0"/>
              <a:t>Estrutura da apresentação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3"/>
            <a:ext cx="8065268" cy="5185047"/>
          </a:xfrm>
        </p:spPr>
        <p:txBody>
          <a:bodyPr/>
          <a:lstStyle/>
          <a:p>
            <a:pPr marL="457200" indent="-457200" eaLnBrk="1" hangingPunct="1">
              <a:buFont typeface="+mj-lt"/>
              <a:buAutoNum type="arabicPeriod"/>
            </a:pPr>
            <a:r>
              <a:rPr lang="pt-BR" dirty="0" smtClean="0"/>
              <a:t>Panorama mundial 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pt-BR" dirty="0" smtClean="0"/>
              <a:t>Tendências nacionais 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pt-BR" dirty="0" smtClean="0"/>
              <a:t>Tendências do setor elétrico 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pt-BR" dirty="0" smtClean="0"/>
          </a:p>
          <a:p>
            <a:pPr marL="457200" indent="-457200" eaLnBrk="1" hangingPunct="1">
              <a:buFont typeface="+mj-lt"/>
              <a:buAutoNum type="arabicPeriod"/>
            </a:pPr>
            <a:endParaRPr lang="pt-BR" sz="2000" dirty="0" smtClean="0"/>
          </a:p>
          <a:p>
            <a:pPr marL="457200" indent="-457200" eaLnBrk="1" hangingPunct="1">
              <a:buFont typeface="+mj-lt"/>
              <a:buAutoNum type="arabicPeriod"/>
            </a:pPr>
            <a:endParaRPr lang="pt-BR" sz="2000" dirty="0" smtClean="0"/>
          </a:p>
          <a:p>
            <a:pPr marL="457200" lvl="1" indent="-457200" eaLnBrk="1" hangingPunct="1">
              <a:buClr>
                <a:srgbClr val="008000"/>
              </a:buClr>
              <a:buFont typeface="Calibri" pitchFamily="34" charset="0"/>
              <a:buChar char="•"/>
            </a:pPr>
            <a:endParaRPr lang="pt-BR" dirty="0" smtClean="0"/>
          </a:p>
          <a:p>
            <a:pPr marL="457200" indent="-457200" eaLnBrk="1" hangingPunct="1">
              <a:buFont typeface="Calibri" pitchFamily="34" charset="0"/>
              <a:buChar char="•"/>
            </a:pPr>
            <a:endParaRPr lang="pt-BR" sz="2000" dirty="0" smtClean="0"/>
          </a:p>
          <a:p>
            <a:pPr marL="457200" indent="-457200" eaLnBrk="1" hangingPunct="1">
              <a:buFont typeface="Calibri" pitchFamily="34" charset="0"/>
              <a:buChar char="•"/>
            </a:pPr>
            <a:endParaRPr lang="pt-BR" sz="2000" dirty="0" smtClean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484312"/>
            <a:ext cx="4536504" cy="1728663"/>
          </a:xfrm>
        </p:spPr>
        <p:txBody>
          <a:bodyPr/>
          <a:lstStyle/>
          <a:p>
            <a:pPr algn="ctr"/>
            <a:r>
              <a:rPr lang="pt-BR" dirty="0" smtClean="0"/>
              <a:t>PANORAMA mundial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887EB-0AF6-48CE-851E-C994C2B5BCEE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foto_oglobo.JPG"/>
          <p:cNvPicPr>
            <a:picLocks noChangeAspect="1"/>
          </p:cNvPicPr>
          <p:nvPr/>
        </p:nvPicPr>
        <p:blipFill>
          <a:blip r:embed="rId3" cstate="print"/>
          <a:srcRect t="488"/>
          <a:stretch>
            <a:fillRect/>
          </a:stretch>
        </p:blipFill>
        <p:spPr>
          <a:xfrm>
            <a:off x="144438" y="626752"/>
            <a:ext cx="8820050" cy="5924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0" y="-315416"/>
            <a:ext cx="7236668" cy="1341438"/>
          </a:xfrm>
        </p:spPr>
        <p:txBody>
          <a:bodyPr/>
          <a:lstStyle/>
          <a:p>
            <a:pPr marL="457200" indent="-457200" eaLnBrk="1" hangingPunct="1">
              <a:spcBef>
                <a:spcPts val="900"/>
              </a:spcBef>
            </a:pPr>
            <a:r>
              <a:rPr lang="pt-BR" sz="2400" dirty="0" smtClean="0"/>
              <a:t>Novo padrão de competitividade: formação com escala </a:t>
            </a:r>
          </a:p>
        </p:txBody>
      </p:sp>
    </p:spTree>
    <p:extLst>
      <p:ext uri="{BB962C8B-B14F-4D97-AF65-F5344CB8AC3E}">
        <p14:creationId xmlns="" xmlns:p14="http://schemas.microsoft.com/office/powerpoint/2010/main" val="241382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107950" y="3212977"/>
            <a:ext cx="8928546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433" name="Título 1"/>
          <p:cNvSpPr>
            <a:spLocks noGrp="1"/>
          </p:cNvSpPr>
          <p:nvPr>
            <p:ph type="title"/>
          </p:nvPr>
        </p:nvSpPr>
        <p:spPr>
          <a:xfrm>
            <a:off x="611188" y="0"/>
            <a:ext cx="6841132" cy="1341438"/>
          </a:xfrm>
        </p:spPr>
        <p:txBody>
          <a:bodyPr/>
          <a:lstStyle/>
          <a:p>
            <a:pPr marL="457200" indent="-457200" eaLnBrk="1" hangingPunct="1">
              <a:spcBef>
                <a:spcPts val="900"/>
              </a:spcBef>
            </a:pPr>
            <a:r>
              <a:rPr lang="pt-BR" sz="2600" dirty="0" smtClean="0"/>
              <a:t>Desemprego crescente nos países desenvolvidos 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3"/>
            <a:ext cx="8065268" cy="1656655"/>
          </a:xfrm>
        </p:spPr>
        <p:txBody>
          <a:bodyPr/>
          <a:lstStyle/>
          <a:p>
            <a:pPr marL="457200" indent="-457200" eaLnBrk="1" hangingPunct="1">
              <a:spcBef>
                <a:spcPts val="900"/>
              </a:spcBef>
            </a:pPr>
            <a:r>
              <a:rPr lang="pt-BR" sz="1900" dirty="0" smtClean="0"/>
              <a:t>A maioria dos países da OCDE registrou crescimento da taxa de desemprego nos anos 2000, principalmente diante da crise internacional</a:t>
            </a:r>
          </a:p>
          <a:p>
            <a:pPr marL="457200" indent="-457200" eaLnBrk="1" hangingPunct="1">
              <a:spcBef>
                <a:spcPts val="900"/>
              </a:spcBef>
            </a:pPr>
            <a:r>
              <a:rPr lang="pt-BR" sz="1900" dirty="0" smtClean="0"/>
              <a:t>Os mais afetados pelo desemprego são os jovens, que chegam a apresentar taxas de mais do dobro da média</a:t>
            </a:r>
          </a:p>
          <a:p>
            <a:pPr marL="457200" indent="-457200" eaLnBrk="1" hangingPunct="1">
              <a:spcBef>
                <a:spcPts val="900"/>
              </a:spcBef>
            </a:pPr>
            <a:endParaRPr lang="pt-BR" sz="1900" dirty="0" smtClean="0"/>
          </a:p>
          <a:p>
            <a:pPr marL="457200" indent="-457200" eaLnBrk="1" hangingPunct="1">
              <a:spcBef>
                <a:spcPts val="900"/>
              </a:spcBef>
              <a:buFont typeface="+mj-lt"/>
              <a:buAutoNum type="arabicPeriod"/>
            </a:pPr>
            <a:endParaRPr lang="pt-BR" sz="1900" dirty="0" smtClean="0"/>
          </a:p>
          <a:p>
            <a:pPr marL="457200" lvl="1" indent="-457200" eaLnBrk="1" hangingPunct="1">
              <a:spcBef>
                <a:spcPts val="900"/>
              </a:spcBef>
              <a:buClr>
                <a:srgbClr val="008000"/>
              </a:buClr>
              <a:buFont typeface="Calibri" pitchFamily="34" charset="0"/>
              <a:buChar char="•"/>
            </a:pPr>
            <a:endParaRPr lang="pt-BR" sz="1900" dirty="0" smtClean="0"/>
          </a:p>
          <a:p>
            <a:pPr marL="457200" indent="-457200" eaLnBrk="1" hangingPunct="1">
              <a:spcBef>
                <a:spcPts val="900"/>
              </a:spcBef>
              <a:buFont typeface="Calibri" pitchFamily="34" charset="0"/>
              <a:buChar char="•"/>
            </a:pPr>
            <a:endParaRPr lang="pt-BR" sz="1900" dirty="0" smtClean="0"/>
          </a:p>
          <a:p>
            <a:pPr marL="457200" indent="-457200" eaLnBrk="1" hangingPunct="1">
              <a:spcBef>
                <a:spcPts val="900"/>
              </a:spcBef>
              <a:buFont typeface="Calibri" pitchFamily="34" charset="0"/>
              <a:buChar char="•"/>
            </a:pPr>
            <a:endParaRPr lang="pt-BR" sz="1900" dirty="0" smtClean="0"/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="" xmlns:p14="http://schemas.microsoft.com/office/powerpoint/2010/main" val="1941769190"/>
              </p:ext>
            </p:extLst>
          </p:nvPr>
        </p:nvGraphicFramePr>
        <p:xfrm>
          <a:off x="251520" y="3717032"/>
          <a:ext cx="4104456" cy="269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tângulo 5"/>
          <p:cNvSpPr/>
          <p:nvPr/>
        </p:nvSpPr>
        <p:spPr>
          <a:xfrm>
            <a:off x="352420" y="3300224"/>
            <a:ext cx="38595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1400" cap="small" dirty="0">
                <a:latin typeface="+mj-lt"/>
                <a:ea typeface="+mj-ea"/>
                <a:cs typeface="+mj-cs"/>
              </a:rPr>
              <a:t>Taxa de desemprego da OCDE e países selecionados</a:t>
            </a:r>
          </a:p>
        </p:txBody>
      </p:sp>
      <p:sp>
        <p:nvSpPr>
          <p:cNvPr id="7" name="Retângulo 6"/>
          <p:cNvSpPr/>
          <p:nvPr/>
        </p:nvSpPr>
        <p:spPr>
          <a:xfrm>
            <a:off x="139193" y="6371803"/>
            <a:ext cx="90441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b="1" dirty="0" smtClean="0"/>
              <a:t>Fonte: </a:t>
            </a:r>
            <a:r>
              <a:rPr lang="pt-BR" sz="1000" dirty="0" smtClean="0"/>
              <a:t>OCDE. </a:t>
            </a:r>
            <a:endParaRPr lang="pt-BR" sz="1000" dirty="0"/>
          </a:p>
        </p:txBody>
      </p:sp>
      <p:sp>
        <p:nvSpPr>
          <p:cNvPr id="8" name="Retângulo 7"/>
          <p:cNvSpPr/>
          <p:nvPr/>
        </p:nvSpPr>
        <p:spPr>
          <a:xfrm>
            <a:off x="4815011" y="3222501"/>
            <a:ext cx="41494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1400" cap="small" dirty="0">
                <a:latin typeface="+mj-lt"/>
                <a:ea typeface="+mj-ea"/>
                <a:cs typeface="+mj-cs"/>
              </a:rPr>
              <a:t>Taxa de desemprego total de dos jovens </a:t>
            </a:r>
            <a:r>
              <a:rPr lang="pt-BR" sz="1400" cap="small" dirty="0" smtClean="0">
                <a:latin typeface="+mj-lt"/>
                <a:ea typeface="+mj-ea"/>
                <a:cs typeface="+mj-cs"/>
              </a:rPr>
              <a:t>OCDE </a:t>
            </a:r>
            <a:r>
              <a:rPr lang="pt-BR" sz="1400" cap="small" dirty="0">
                <a:latin typeface="+mj-lt"/>
                <a:ea typeface="+mj-ea"/>
                <a:cs typeface="+mj-cs"/>
              </a:rPr>
              <a:t>e países selecionados</a:t>
            </a:r>
          </a:p>
        </p:txBody>
      </p:sp>
      <p:graphicFrame>
        <p:nvGraphicFramePr>
          <p:cNvPr id="9" name="Gráfico 8"/>
          <p:cNvGraphicFramePr/>
          <p:nvPr>
            <p:extLst>
              <p:ext uri="{D42A27DB-BD31-4B8C-83A1-F6EECF244321}">
                <p14:modId xmlns="" xmlns:p14="http://schemas.microsoft.com/office/powerpoint/2010/main" val="2167574546"/>
              </p:ext>
            </p:extLst>
          </p:nvPr>
        </p:nvGraphicFramePr>
        <p:xfrm>
          <a:off x="4572000" y="3645024"/>
          <a:ext cx="439248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tângulo 9"/>
          <p:cNvSpPr/>
          <p:nvPr/>
        </p:nvSpPr>
        <p:spPr>
          <a:xfrm>
            <a:off x="4766755" y="6371803"/>
            <a:ext cx="90441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00" b="1" dirty="0" smtClean="0"/>
              <a:t>Fonte: </a:t>
            </a:r>
            <a:r>
              <a:rPr lang="pt-BR" sz="1000" dirty="0" smtClean="0"/>
              <a:t>OCDE. </a:t>
            </a:r>
            <a:endParaRPr lang="pt-BR" sz="1000" dirty="0"/>
          </a:p>
        </p:txBody>
      </p:sp>
      <p:sp>
        <p:nvSpPr>
          <p:cNvPr id="12" name="Retângulo 11"/>
          <p:cNvSpPr/>
          <p:nvPr/>
        </p:nvSpPr>
        <p:spPr>
          <a:xfrm>
            <a:off x="208985" y="3298936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4644008" y="3284984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ítulo 1"/>
          <p:cNvSpPr>
            <a:spLocks noGrp="1"/>
          </p:cNvSpPr>
          <p:nvPr>
            <p:ph type="title"/>
          </p:nvPr>
        </p:nvSpPr>
        <p:spPr>
          <a:xfrm>
            <a:off x="611188" y="71338"/>
            <a:ext cx="6408737" cy="1341438"/>
          </a:xfrm>
        </p:spPr>
        <p:txBody>
          <a:bodyPr/>
          <a:lstStyle/>
          <a:p>
            <a:pPr eaLnBrk="1" hangingPunct="1">
              <a:spcBef>
                <a:spcPts val="900"/>
              </a:spcBef>
            </a:pPr>
            <a:r>
              <a:rPr lang="pt-BR" dirty="0" smtClean="0"/>
              <a:t>Impacto das novas tecnologias: mudanças nas ocupações e nas formas de trabalho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3"/>
            <a:ext cx="8065268" cy="5185047"/>
          </a:xfrm>
        </p:spPr>
        <p:txBody>
          <a:bodyPr/>
          <a:lstStyle/>
          <a:p>
            <a:pPr marL="457200" indent="-457200" eaLnBrk="1" hangingPunct="1">
              <a:spcBef>
                <a:spcPts val="900"/>
              </a:spcBef>
            </a:pPr>
            <a:r>
              <a:rPr lang="pt-BR" sz="2000" dirty="0" smtClean="0"/>
              <a:t>Algumas ocupações deixam de existir enquanto outras são criadas: necessidade de antecipar às demandas</a:t>
            </a:r>
          </a:p>
          <a:p>
            <a:pPr marL="457200" lvl="1" indent="-457200" eaLnBrk="1" hangingPunct="1">
              <a:spcBef>
                <a:spcPts val="900"/>
              </a:spcBef>
              <a:buClr>
                <a:srgbClr val="E46C0A"/>
              </a:buClr>
            </a:pPr>
            <a:r>
              <a:rPr lang="pt-BR" dirty="0" smtClean="0"/>
              <a:t>Maior diversificação de tarefas desempenhadas por trabalhador</a:t>
            </a:r>
            <a:r>
              <a:rPr lang="pt-BR" sz="2000" dirty="0" smtClean="0"/>
              <a:t> demandando maior qualificação dos trabalhadores, mesmo para funções mais básicas</a:t>
            </a:r>
          </a:p>
          <a:p>
            <a:pPr marL="457200" indent="-457200" eaLnBrk="1" hangingPunct="1">
              <a:spcBef>
                <a:spcPts val="900"/>
              </a:spcBef>
            </a:pPr>
            <a:r>
              <a:rPr lang="pt-BR" sz="2000" dirty="0" smtClean="0"/>
              <a:t>Flexibilização do horário e do local de trabalho </a:t>
            </a:r>
          </a:p>
          <a:p>
            <a:pPr marL="914400" lvl="1" indent="-457200">
              <a:spcBef>
                <a:spcPts val="900"/>
              </a:spcBef>
              <a:buClr>
                <a:srgbClr val="E46C0A"/>
              </a:buClr>
            </a:pPr>
            <a:r>
              <a:rPr lang="pt-BR" sz="1800" dirty="0" smtClean="0"/>
              <a:t>Tele ou vídeo conferencias e compartilhamento </a:t>
            </a:r>
            <a:r>
              <a:rPr lang="pt-BR" sz="1800" i="1" dirty="0" err="1" smtClean="0"/>
              <a:t>on</a:t>
            </a:r>
            <a:r>
              <a:rPr lang="pt-BR" sz="1800" i="1" dirty="0" smtClean="0"/>
              <a:t> </a:t>
            </a:r>
            <a:r>
              <a:rPr lang="pt-BR" sz="1800" i="1" dirty="0" err="1" smtClean="0"/>
              <a:t>line</a:t>
            </a:r>
            <a:r>
              <a:rPr lang="pt-BR" sz="1800" i="1" dirty="0" smtClean="0"/>
              <a:t> </a:t>
            </a:r>
            <a:r>
              <a:rPr lang="pt-BR" sz="1800" dirty="0" smtClean="0"/>
              <a:t>de documentos em detrimento a reuniões presenciais</a:t>
            </a:r>
          </a:p>
          <a:p>
            <a:pPr marL="457200" lvl="0" indent="-457200">
              <a:spcBef>
                <a:spcPts val="900"/>
              </a:spcBef>
            </a:pPr>
            <a:r>
              <a:rPr lang="pt-BR" sz="2000" dirty="0" smtClean="0"/>
              <a:t>Emergência das redes sociais </a:t>
            </a:r>
          </a:p>
          <a:p>
            <a:pPr marL="914400" lvl="1" indent="-457200">
              <a:spcBef>
                <a:spcPts val="900"/>
              </a:spcBef>
              <a:buClr>
                <a:srgbClr val="E46C0A"/>
              </a:buClr>
            </a:pPr>
            <a:r>
              <a:rPr lang="pt-BR" dirty="0" smtClean="0"/>
              <a:t>Instrumentos de integração social e de busca de empregos. Ex: </a:t>
            </a:r>
            <a:r>
              <a:rPr lang="pt-BR" dirty="0" err="1" smtClean="0"/>
              <a:t>LinkedIn</a:t>
            </a:r>
            <a:r>
              <a:rPr lang="pt-BR" dirty="0" smtClean="0"/>
              <a:t>: mais de 100 milhões de usuários</a:t>
            </a:r>
          </a:p>
          <a:p>
            <a:pPr marL="457200" lvl="1" indent="-457200" eaLnBrk="1" hangingPunct="1">
              <a:spcBef>
                <a:spcPts val="900"/>
              </a:spcBef>
              <a:buClr>
                <a:srgbClr val="008000"/>
              </a:buClr>
              <a:buFont typeface="Calibri" pitchFamily="34" charset="0"/>
              <a:buChar char="•"/>
            </a:pPr>
            <a:endParaRPr lang="pt-BR" dirty="0" smtClean="0"/>
          </a:p>
          <a:p>
            <a:pPr marL="457200" indent="-457200" eaLnBrk="1" hangingPunct="1">
              <a:spcBef>
                <a:spcPts val="900"/>
              </a:spcBef>
              <a:buFont typeface="Calibri" pitchFamily="34" charset="0"/>
              <a:buChar char="•"/>
            </a:pPr>
            <a:endParaRPr lang="pt-BR" sz="2000" dirty="0" smtClean="0"/>
          </a:p>
          <a:p>
            <a:pPr marL="457200" indent="-457200" eaLnBrk="1" hangingPunct="1">
              <a:spcBef>
                <a:spcPts val="900"/>
              </a:spcBef>
              <a:buFont typeface="Calibri" pitchFamily="34" charset="0"/>
              <a:buChar char="•"/>
            </a:pPr>
            <a:endParaRPr lang="pt-BR" sz="2000" dirty="0" smtClean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/>
          <p:cNvSpPr/>
          <p:nvPr/>
        </p:nvSpPr>
        <p:spPr>
          <a:xfrm>
            <a:off x="4499992" y="1340768"/>
            <a:ext cx="4536504" cy="5328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/>
          <p:cNvSpPr/>
          <p:nvPr/>
        </p:nvSpPr>
        <p:spPr>
          <a:xfrm>
            <a:off x="4572000" y="1403929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Título 1"/>
          <p:cNvSpPr txBox="1">
            <a:spLocks/>
          </p:cNvSpPr>
          <p:nvPr/>
        </p:nvSpPr>
        <p:spPr bwMode="auto">
          <a:xfrm>
            <a:off x="4675758" y="1412777"/>
            <a:ext cx="4248472" cy="36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 smtClean="0">
                <a:latin typeface="+mj-lt"/>
                <a:ea typeface="+mj-ea"/>
                <a:cs typeface="+mj-cs"/>
              </a:rPr>
              <a:t>Percentual </a:t>
            </a:r>
            <a:r>
              <a:rPr lang="pt-BR" sz="1400" cap="small" dirty="0">
                <a:latin typeface="+mj-lt"/>
                <a:ea typeface="+mj-ea"/>
                <a:cs typeface="+mj-cs"/>
              </a:rPr>
              <a:t>de empresários com dificuldades para preencher vagas com profissionais qualificados</a:t>
            </a:r>
          </a:p>
        </p:txBody>
      </p:sp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Escassez de mão de obra qualificada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3"/>
            <a:ext cx="3744788" cy="5185047"/>
          </a:xfrm>
        </p:spPr>
        <p:txBody>
          <a:bodyPr/>
          <a:lstStyle/>
          <a:p>
            <a:pPr eaLnBrk="1" hangingPunct="1">
              <a:spcBef>
                <a:spcPts val="900"/>
              </a:spcBef>
            </a:pPr>
            <a:r>
              <a:rPr lang="pt-BR" sz="1900" dirty="0" smtClean="0"/>
              <a:t>Muitos países enfrentam escassez de mão de obra, segundo a percepção dos empresários</a:t>
            </a:r>
          </a:p>
          <a:p>
            <a:pPr eaLnBrk="1" hangingPunct="1">
              <a:spcBef>
                <a:spcPts val="900"/>
              </a:spcBef>
            </a:pPr>
            <a:r>
              <a:rPr lang="pt-BR" sz="1900" dirty="0" smtClean="0"/>
              <a:t>Os países em desenvolvimento sofreram menos com a crise, registrando aumento da falta de mão de obra qualificada</a:t>
            </a:r>
          </a:p>
          <a:p>
            <a:pPr eaLnBrk="1" hangingPunct="1">
              <a:spcBef>
                <a:spcPts val="900"/>
              </a:spcBef>
            </a:pPr>
            <a:r>
              <a:rPr lang="pt-BR" sz="1900" dirty="0" smtClean="0"/>
              <a:t>O Brasil encabeça a lista, abaixo apenas do Japão</a:t>
            </a:r>
          </a:p>
          <a:p>
            <a:pPr eaLnBrk="1" hangingPunct="1">
              <a:spcBef>
                <a:spcPts val="900"/>
              </a:spcBef>
            </a:pPr>
            <a:endParaRPr lang="pt-BR" sz="1900" dirty="0" smtClean="0"/>
          </a:p>
          <a:p>
            <a:pPr marL="857250" lvl="1" indent="-457200" eaLnBrk="1" hangingPunct="1">
              <a:spcBef>
                <a:spcPts val="900"/>
              </a:spcBef>
            </a:pPr>
            <a:endParaRPr lang="pt-BR" sz="1900" dirty="0" smtClean="0"/>
          </a:p>
          <a:p>
            <a:pPr marL="457200" lvl="1" indent="-457200" eaLnBrk="1" hangingPunct="1">
              <a:spcBef>
                <a:spcPts val="900"/>
              </a:spcBef>
              <a:buClr>
                <a:srgbClr val="008000"/>
              </a:buClr>
            </a:pPr>
            <a:endParaRPr lang="pt-BR" sz="1900" dirty="0" smtClean="0"/>
          </a:p>
          <a:p>
            <a:pPr eaLnBrk="1" hangingPunct="1">
              <a:spcBef>
                <a:spcPts val="900"/>
              </a:spcBef>
            </a:pPr>
            <a:endParaRPr lang="pt-BR" sz="1900" dirty="0" smtClean="0"/>
          </a:p>
          <a:p>
            <a:pPr eaLnBrk="1" hangingPunct="1">
              <a:spcBef>
                <a:spcPts val="900"/>
              </a:spcBef>
            </a:pPr>
            <a:endParaRPr lang="pt-BR" sz="1900" dirty="0" smtClean="0"/>
          </a:p>
        </p:txBody>
      </p:sp>
      <p:sp>
        <p:nvSpPr>
          <p:cNvPr id="9" name="Retângulo 8"/>
          <p:cNvSpPr/>
          <p:nvPr/>
        </p:nvSpPr>
        <p:spPr>
          <a:xfrm>
            <a:off x="4572000" y="5517232"/>
            <a:ext cx="453650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000" b="1" dirty="0" smtClean="0">
                <a:latin typeface="+mj-lt"/>
              </a:rPr>
              <a:t>Fonte: </a:t>
            </a:r>
            <a:r>
              <a:rPr lang="pt-BR" sz="1000" dirty="0" err="1" smtClean="0">
                <a:latin typeface="+mj-lt"/>
              </a:rPr>
              <a:t>Manpower</a:t>
            </a:r>
            <a:r>
              <a:rPr lang="pt-BR" sz="1000" dirty="0" smtClean="0">
                <a:latin typeface="+mj-lt"/>
              </a:rPr>
              <a:t>, 2010. “Falta de mão-de-obra qualificada atinge 2/3 dos empregadores no Brasil” (BBC Brasil, 21/05/2010) Disponível em </a:t>
            </a:r>
            <a:r>
              <a:rPr lang="pt-BR" sz="1000" dirty="0" smtClean="0">
                <a:latin typeface="+mj-lt"/>
                <a:hlinkClick r:id="rId3"/>
              </a:rPr>
              <a:t>http://www.bbc.co.uk</a:t>
            </a:r>
            <a:r>
              <a:rPr lang="pt-BR" sz="1000" dirty="0" smtClean="0">
                <a:latin typeface="+mj-lt"/>
              </a:rPr>
              <a:t>. Acessado em 22/11/2010.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000" dirty="0" smtClean="0">
                <a:latin typeface="+mj-lt"/>
              </a:rPr>
              <a:t>*Pesquisa feita com 35 mil empregadores em 36 países. </a:t>
            </a:r>
            <a:endParaRPr lang="pt-BR" sz="1000" dirty="0">
              <a:latin typeface="+mj-lt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4639901" y="1988840"/>
            <a:ext cx="4324587" cy="3240360"/>
            <a:chOff x="4639901" y="2348880"/>
            <a:chExt cx="4324587" cy="2309989"/>
          </a:xfrm>
        </p:grpSpPr>
        <p:sp>
          <p:nvSpPr>
            <p:cNvPr id="34822" name="Freeform 6"/>
            <p:cNvSpPr>
              <a:spLocks noEditPoints="1"/>
            </p:cNvSpPr>
            <p:nvPr/>
          </p:nvSpPr>
          <p:spPr bwMode="auto">
            <a:xfrm>
              <a:off x="4838575" y="2549132"/>
              <a:ext cx="3898900" cy="1593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7" y="0"/>
                </a:cxn>
                <a:cxn ang="0">
                  <a:pos x="117" y="1004"/>
                </a:cxn>
                <a:cxn ang="0">
                  <a:pos x="0" y="1004"/>
                </a:cxn>
                <a:cxn ang="0">
                  <a:pos x="0" y="0"/>
                </a:cxn>
                <a:cxn ang="0">
                  <a:pos x="293" y="161"/>
                </a:cxn>
                <a:cxn ang="0">
                  <a:pos x="410" y="161"/>
                </a:cxn>
                <a:cxn ang="0">
                  <a:pos x="410" y="1004"/>
                </a:cxn>
                <a:cxn ang="0">
                  <a:pos x="293" y="1004"/>
                </a:cxn>
                <a:cxn ang="0">
                  <a:pos x="293" y="161"/>
                </a:cxn>
                <a:cxn ang="0">
                  <a:pos x="585" y="304"/>
                </a:cxn>
                <a:cxn ang="0">
                  <a:pos x="702" y="304"/>
                </a:cxn>
                <a:cxn ang="0">
                  <a:pos x="702" y="1004"/>
                </a:cxn>
                <a:cxn ang="0">
                  <a:pos x="585" y="1004"/>
                </a:cxn>
                <a:cxn ang="0">
                  <a:pos x="585" y="304"/>
                </a:cxn>
                <a:cxn ang="0">
                  <a:pos x="877" y="478"/>
                </a:cxn>
                <a:cxn ang="0">
                  <a:pos x="994" y="478"/>
                </a:cxn>
                <a:cxn ang="0">
                  <a:pos x="994" y="1004"/>
                </a:cxn>
                <a:cxn ang="0">
                  <a:pos x="877" y="1004"/>
                </a:cxn>
                <a:cxn ang="0">
                  <a:pos x="877" y="478"/>
                </a:cxn>
                <a:cxn ang="0">
                  <a:pos x="1170" y="795"/>
                </a:cxn>
                <a:cxn ang="0">
                  <a:pos x="1286" y="795"/>
                </a:cxn>
                <a:cxn ang="0">
                  <a:pos x="1286" y="1004"/>
                </a:cxn>
                <a:cxn ang="0">
                  <a:pos x="1170" y="1004"/>
                </a:cxn>
                <a:cxn ang="0">
                  <a:pos x="1170" y="795"/>
                </a:cxn>
                <a:cxn ang="0">
                  <a:pos x="1462" y="807"/>
                </a:cxn>
                <a:cxn ang="0">
                  <a:pos x="1579" y="807"/>
                </a:cxn>
                <a:cxn ang="0">
                  <a:pos x="1579" y="1004"/>
                </a:cxn>
                <a:cxn ang="0">
                  <a:pos x="1462" y="1004"/>
                </a:cxn>
                <a:cxn ang="0">
                  <a:pos x="1462" y="807"/>
                </a:cxn>
                <a:cxn ang="0">
                  <a:pos x="1754" y="819"/>
                </a:cxn>
                <a:cxn ang="0">
                  <a:pos x="1871" y="819"/>
                </a:cxn>
                <a:cxn ang="0">
                  <a:pos x="1871" y="1004"/>
                </a:cxn>
                <a:cxn ang="0">
                  <a:pos x="1754" y="1004"/>
                </a:cxn>
                <a:cxn ang="0">
                  <a:pos x="1754" y="819"/>
                </a:cxn>
                <a:cxn ang="0">
                  <a:pos x="2046" y="884"/>
                </a:cxn>
                <a:cxn ang="0">
                  <a:pos x="2163" y="884"/>
                </a:cxn>
                <a:cxn ang="0">
                  <a:pos x="2163" y="1004"/>
                </a:cxn>
                <a:cxn ang="0">
                  <a:pos x="2046" y="1004"/>
                </a:cxn>
                <a:cxn ang="0">
                  <a:pos x="2046" y="884"/>
                </a:cxn>
                <a:cxn ang="0">
                  <a:pos x="2339" y="950"/>
                </a:cxn>
                <a:cxn ang="0">
                  <a:pos x="2456" y="950"/>
                </a:cxn>
                <a:cxn ang="0">
                  <a:pos x="2456" y="1004"/>
                </a:cxn>
                <a:cxn ang="0">
                  <a:pos x="2339" y="1004"/>
                </a:cxn>
                <a:cxn ang="0">
                  <a:pos x="2339" y="950"/>
                </a:cxn>
              </a:cxnLst>
              <a:rect l="0" t="0" r="r" b="b"/>
              <a:pathLst>
                <a:path w="2456" h="1004">
                  <a:moveTo>
                    <a:pt x="0" y="0"/>
                  </a:moveTo>
                  <a:lnTo>
                    <a:pt x="117" y="0"/>
                  </a:lnTo>
                  <a:lnTo>
                    <a:pt x="117" y="1004"/>
                  </a:lnTo>
                  <a:lnTo>
                    <a:pt x="0" y="1004"/>
                  </a:lnTo>
                  <a:lnTo>
                    <a:pt x="0" y="0"/>
                  </a:lnTo>
                  <a:close/>
                  <a:moveTo>
                    <a:pt x="293" y="161"/>
                  </a:moveTo>
                  <a:lnTo>
                    <a:pt x="410" y="161"/>
                  </a:lnTo>
                  <a:lnTo>
                    <a:pt x="410" y="1004"/>
                  </a:lnTo>
                  <a:lnTo>
                    <a:pt x="293" y="1004"/>
                  </a:lnTo>
                  <a:lnTo>
                    <a:pt x="293" y="161"/>
                  </a:lnTo>
                  <a:close/>
                  <a:moveTo>
                    <a:pt x="585" y="304"/>
                  </a:moveTo>
                  <a:lnTo>
                    <a:pt x="702" y="304"/>
                  </a:lnTo>
                  <a:lnTo>
                    <a:pt x="702" y="1004"/>
                  </a:lnTo>
                  <a:lnTo>
                    <a:pt x="585" y="1004"/>
                  </a:lnTo>
                  <a:lnTo>
                    <a:pt x="585" y="304"/>
                  </a:lnTo>
                  <a:close/>
                  <a:moveTo>
                    <a:pt x="877" y="478"/>
                  </a:moveTo>
                  <a:lnTo>
                    <a:pt x="994" y="478"/>
                  </a:lnTo>
                  <a:lnTo>
                    <a:pt x="994" y="1004"/>
                  </a:lnTo>
                  <a:lnTo>
                    <a:pt x="877" y="1004"/>
                  </a:lnTo>
                  <a:lnTo>
                    <a:pt x="877" y="478"/>
                  </a:lnTo>
                  <a:close/>
                  <a:moveTo>
                    <a:pt x="1170" y="795"/>
                  </a:moveTo>
                  <a:lnTo>
                    <a:pt x="1286" y="795"/>
                  </a:lnTo>
                  <a:lnTo>
                    <a:pt x="1286" y="1004"/>
                  </a:lnTo>
                  <a:lnTo>
                    <a:pt x="1170" y="1004"/>
                  </a:lnTo>
                  <a:lnTo>
                    <a:pt x="1170" y="795"/>
                  </a:lnTo>
                  <a:close/>
                  <a:moveTo>
                    <a:pt x="1462" y="807"/>
                  </a:moveTo>
                  <a:lnTo>
                    <a:pt x="1579" y="807"/>
                  </a:lnTo>
                  <a:lnTo>
                    <a:pt x="1579" y="1004"/>
                  </a:lnTo>
                  <a:lnTo>
                    <a:pt x="1462" y="1004"/>
                  </a:lnTo>
                  <a:lnTo>
                    <a:pt x="1462" y="807"/>
                  </a:lnTo>
                  <a:close/>
                  <a:moveTo>
                    <a:pt x="1754" y="819"/>
                  </a:moveTo>
                  <a:lnTo>
                    <a:pt x="1871" y="819"/>
                  </a:lnTo>
                  <a:lnTo>
                    <a:pt x="1871" y="1004"/>
                  </a:lnTo>
                  <a:lnTo>
                    <a:pt x="1754" y="1004"/>
                  </a:lnTo>
                  <a:lnTo>
                    <a:pt x="1754" y="819"/>
                  </a:lnTo>
                  <a:close/>
                  <a:moveTo>
                    <a:pt x="2046" y="884"/>
                  </a:moveTo>
                  <a:lnTo>
                    <a:pt x="2163" y="884"/>
                  </a:lnTo>
                  <a:lnTo>
                    <a:pt x="2163" y="1004"/>
                  </a:lnTo>
                  <a:lnTo>
                    <a:pt x="2046" y="1004"/>
                  </a:lnTo>
                  <a:lnTo>
                    <a:pt x="2046" y="884"/>
                  </a:lnTo>
                  <a:close/>
                  <a:moveTo>
                    <a:pt x="2339" y="950"/>
                  </a:moveTo>
                  <a:lnTo>
                    <a:pt x="2456" y="950"/>
                  </a:lnTo>
                  <a:lnTo>
                    <a:pt x="2456" y="1004"/>
                  </a:lnTo>
                  <a:lnTo>
                    <a:pt x="2339" y="1004"/>
                  </a:lnTo>
                  <a:lnTo>
                    <a:pt x="2339" y="950"/>
                  </a:lnTo>
                  <a:close/>
                </a:path>
              </a:pathLst>
            </a:custGeom>
            <a:solidFill>
              <a:srgbClr val="0066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200">
                <a:latin typeface="+mj-lt"/>
              </a:endParaRPr>
            </a:p>
          </p:txBody>
        </p:sp>
        <p:sp>
          <p:nvSpPr>
            <p:cNvPr id="34824" name="Rectangle 8"/>
            <p:cNvSpPr>
              <a:spLocks noChangeArrowheads="1"/>
            </p:cNvSpPr>
            <p:nvPr/>
          </p:nvSpPr>
          <p:spPr bwMode="auto">
            <a:xfrm>
              <a:off x="4793672" y="2348880"/>
              <a:ext cx="26770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76%</a:t>
              </a:r>
              <a:endPara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>
              <a:off x="5258810" y="2591768"/>
              <a:ext cx="26770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64%</a:t>
              </a:r>
              <a:endParaRPr kumimoji="0" lang="pt-B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4826" name="Rectangle 10"/>
            <p:cNvSpPr>
              <a:spLocks noChangeArrowheads="1"/>
            </p:cNvSpPr>
            <p:nvPr/>
          </p:nvSpPr>
          <p:spPr bwMode="auto">
            <a:xfrm>
              <a:off x="5722360" y="2821955"/>
              <a:ext cx="26770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53%</a:t>
              </a:r>
              <a:endParaRPr kumimoji="0" lang="pt-B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4827" name="Rectangle 11"/>
            <p:cNvSpPr>
              <a:spLocks noChangeArrowheads="1"/>
            </p:cNvSpPr>
            <p:nvPr/>
          </p:nvSpPr>
          <p:spPr bwMode="auto">
            <a:xfrm>
              <a:off x="6187497" y="3095005"/>
              <a:ext cx="26770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40%</a:t>
              </a:r>
              <a:endParaRPr kumimoji="0" lang="pt-B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4828" name="Rectangle 12"/>
            <p:cNvSpPr>
              <a:spLocks noChangeArrowheads="1"/>
            </p:cNvSpPr>
            <p:nvPr/>
          </p:nvSpPr>
          <p:spPr bwMode="auto">
            <a:xfrm>
              <a:off x="6652635" y="3596655"/>
              <a:ext cx="26770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16%</a:t>
              </a:r>
              <a:endParaRPr kumimoji="0" lang="pt-B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4829" name="Rectangle 13"/>
            <p:cNvSpPr>
              <a:spLocks noChangeArrowheads="1"/>
            </p:cNvSpPr>
            <p:nvPr/>
          </p:nvSpPr>
          <p:spPr bwMode="auto">
            <a:xfrm>
              <a:off x="7116185" y="3617293"/>
              <a:ext cx="26770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15%</a:t>
              </a:r>
              <a:endParaRPr kumimoji="0" lang="pt-B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4830" name="Rectangle 14"/>
            <p:cNvSpPr>
              <a:spLocks noChangeArrowheads="1"/>
            </p:cNvSpPr>
            <p:nvPr/>
          </p:nvSpPr>
          <p:spPr bwMode="auto">
            <a:xfrm>
              <a:off x="7581322" y="3637930"/>
              <a:ext cx="26770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14%</a:t>
              </a:r>
              <a:endParaRPr kumimoji="0" lang="pt-B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4831" name="Rectangle 15"/>
            <p:cNvSpPr>
              <a:spLocks noChangeArrowheads="1"/>
            </p:cNvSpPr>
            <p:nvPr/>
          </p:nvSpPr>
          <p:spPr bwMode="auto">
            <a:xfrm>
              <a:off x="8082972" y="3742705"/>
              <a:ext cx="18915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9%</a:t>
              </a:r>
              <a:endParaRPr kumimoji="0" lang="pt-B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4832" name="Rectangle 16"/>
            <p:cNvSpPr>
              <a:spLocks noChangeArrowheads="1"/>
            </p:cNvSpPr>
            <p:nvPr/>
          </p:nvSpPr>
          <p:spPr bwMode="auto">
            <a:xfrm>
              <a:off x="8548110" y="3847480"/>
              <a:ext cx="18915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4%</a:t>
              </a:r>
              <a:endParaRPr kumimoji="0" lang="pt-B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4844" name="Freeform 28"/>
            <p:cNvSpPr>
              <a:spLocks/>
            </p:cNvSpPr>
            <p:nvPr/>
          </p:nvSpPr>
          <p:spPr bwMode="auto">
            <a:xfrm>
              <a:off x="4741738" y="3431782"/>
              <a:ext cx="4222750" cy="28575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660" y="0"/>
                </a:cxn>
                <a:cxn ang="0">
                  <a:pos x="2660" y="6"/>
                </a:cxn>
                <a:cxn ang="0">
                  <a:pos x="0" y="18"/>
                </a:cxn>
                <a:cxn ang="0">
                  <a:pos x="0" y="12"/>
                </a:cxn>
              </a:cxnLst>
              <a:rect l="0" t="0" r="r" b="b"/>
              <a:pathLst>
                <a:path w="2660" h="18">
                  <a:moveTo>
                    <a:pt x="0" y="12"/>
                  </a:moveTo>
                  <a:lnTo>
                    <a:pt x="2660" y="0"/>
                  </a:lnTo>
                  <a:lnTo>
                    <a:pt x="2660" y="6"/>
                  </a:lnTo>
                  <a:lnTo>
                    <a:pt x="0" y="18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CC00"/>
            </a:solidFill>
            <a:ln w="0" cap="flat">
              <a:solidFill>
                <a:schemeClr val="accent6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200" b="1">
                <a:latin typeface="+mj-lt"/>
              </a:endParaRPr>
            </a:p>
          </p:txBody>
        </p:sp>
        <p:cxnSp>
          <p:nvCxnSpPr>
            <p:cNvPr id="36" name="Conector reto 35"/>
            <p:cNvCxnSpPr/>
            <p:nvPr/>
          </p:nvCxnSpPr>
          <p:spPr>
            <a:xfrm>
              <a:off x="4728482" y="4144427"/>
              <a:ext cx="410445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17"/>
            <p:cNvSpPr>
              <a:spLocks noChangeArrowheads="1"/>
            </p:cNvSpPr>
            <p:nvPr/>
          </p:nvSpPr>
          <p:spPr bwMode="auto">
            <a:xfrm rot="19271002">
              <a:off x="4639901" y="4259213"/>
              <a:ext cx="359073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Japão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8" name="Rectangle 18"/>
            <p:cNvSpPr>
              <a:spLocks noChangeArrowheads="1"/>
            </p:cNvSpPr>
            <p:nvPr/>
          </p:nvSpPr>
          <p:spPr bwMode="auto">
            <a:xfrm rot="19271002">
              <a:off x="5149114" y="4254691"/>
              <a:ext cx="33829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Brasil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39" name="Rectangle 19"/>
            <p:cNvSpPr>
              <a:spLocks noChangeArrowheads="1"/>
            </p:cNvSpPr>
            <p:nvPr/>
          </p:nvSpPr>
          <p:spPr bwMode="auto">
            <a:xfrm rot="19271002">
              <a:off x="5399203" y="4326033"/>
              <a:ext cx="60753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Argentina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40" name="Rectangle 20"/>
            <p:cNvSpPr>
              <a:spLocks noChangeArrowheads="1"/>
            </p:cNvSpPr>
            <p:nvPr/>
          </p:nvSpPr>
          <p:spPr bwMode="auto">
            <a:xfrm rot="19271002">
              <a:off x="6090166" y="4257706"/>
              <a:ext cx="35105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China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41" name="Rectangle 21"/>
            <p:cNvSpPr>
              <a:spLocks noChangeArrowheads="1"/>
            </p:cNvSpPr>
            <p:nvPr/>
          </p:nvSpPr>
          <p:spPr bwMode="auto">
            <a:xfrm rot="19271002">
              <a:off x="6529343" y="4255194"/>
              <a:ext cx="343043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Índia 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42" name="Rectangle 22"/>
            <p:cNvSpPr>
              <a:spLocks noChangeArrowheads="1"/>
            </p:cNvSpPr>
            <p:nvPr/>
          </p:nvSpPr>
          <p:spPr bwMode="auto">
            <a:xfrm rot="19271002">
              <a:off x="6812120" y="4302420"/>
              <a:ext cx="52418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Espanha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43" name="Rectangle 23"/>
            <p:cNvSpPr>
              <a:spLocks noChangeArrowheads="1"/>
            </p:cNvSpPr>
            <p:nvPr/>
          </p:nvSpPr>
          <p:spPr bwMode="auto">
            <a:xfrm rot="19271002">
              <a:off x="6962927" y="4413954"/>
              <a:ext cx="953403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Estados Unidos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44" name="Rectangle 26"/>
            <p:cNvSpPr>
              <a:spLocks noChangeArrowheads="1"/>
            </p:cNvSpPr>
            <p:nvPr/>
          </p:nvSpPr>
          <p:spPr bwMode="auto">
            <a:xfrm rot="19271002">
              <a:off x="7379425" y="4474203"/>
              <a:ext cx="98411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pt-BR" sz="1200" dirty="0" smtClean="0">
                  <a:solidFill>
                    <a:srgbClr val="000000"/>
                  </a:solidFill>
                  <a:latin typeface="+mj-lt"/>
                  <a:cs typeface="Arial" pitchFamily="34" charset="0"/>
                </a:rPr>
                <a:t>Grã</a:t>
              </a: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 -Bretanha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  <p:sp>
          <p:nvSpPr>
            <p:cNvPr id="45" name="Rectangle 27"/>
            <p:cNvSpPr>
              <a:spLocks noChangeArrowheads="1"/>
            </p:cNvSpPr>
            <p:nvPr/>
          </p:nvSpPr>
          <p:spPr bwMode="auto">
            <a:xfrm rot="19271002">
              <a:off x="8297016" y="4288353"/>
              <a:ext cx="46968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  <a:cs typeface="Arial" pitchFamily="34" charset="0"/>
                </a:rPr>
                <a:t>Irlanda </a:t>
              </a:r>
              <a:endParaRPr kumimoji="0" 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tângulo 69"/>
          <p:cNvSpPr/>
          <p:nvPr/>
        </p:nvSpPr>
        <p:spPr>
          <a:xfrm>
            <a:off x="4499992" y="1340768"/>
            <a:ext cx="4536504" cy="5328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1" name="Retângulo 70"/>
          <p:cNvSpPr/>
          <p:nvPr/>
        </p:nvSpPr>
        <p:spPr>
          <a:xfrm>
            <a:off x="4572000" y="1403929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2" name="Título 1"/>
          <p:cNvSpPr txBox="1">
            <a:spLocks/>
          </p:cNvSpPr>
          <p:nvPr/>
        </p:nvSpPr>
        <p:spPr bwMode="auto">
          <a:xfrm>
            <a:off x="4675758" y="1478831"/>
            <a:ext cx="4248472" cy="143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 smtClean="0">
                <a:latin typeface="+mj-lt"/>
                <a:ea typeface="+mj-ea"/>
                <a:cs typeface="+mj-cs"/>
              </a:rPr>
              <a:t>Autorizações </a:t>
            </a:r>
            <a:r>
              <a:rPr lang="pt-BR" sz="1400" cap="small" dirty="0">
                <a:latin typeface="+mj-lt"/>
                <a:ea typeface="+mj-ea"/>
                <a:cs typeface="+mj-cs"/>
              </a:rPr>
              <a:t>concedidas a engenheiros estrangeiros </a:t>
            </a:r>
          </a:p>
        </p:txBody>
      </p:sp>
      <p:sp>
        <p:nvSpPr>
          <p:cNvPr id="74" name="Retângulo 73"/>
          <p:cNvSpPr/>
          <p:nvPr/>
        </p:nvSpPr>
        <p:spPr>
          <a:xfrm>
            <a:off x="4572000" y="4155654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" name="Título 6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t-BR" dirty="0" smtClean="0"/>
              <a:t>Internacionalização da mão de obra</a:t>
            </a:r>
            <a:endParaRPr lang="pt-BR" dirty="0"/>
          </a:p>
        </p:txBody>
      </p:sp>
      <p:sp>
        <p:nvSpPr>
          <p:cNvPr id="69" name="Espaço Reservado para Conteúdo 68"/>
          <p:cNvSpPr>
            <a:spLocks noGrp="1"/>
          </p:cNvSpPr>
          <p:nvPr>
            <p:ph idx="1"/>
          </p:nvPr>
        </p:nvSpPr>
        <p:spPr>
          <a:xfrm>
            <a:off x="611188" y="1484313"/>
            <a:ext cx="3744788" cy="5185047"/>
          </a:xfrm>
        </p:spPr>
        <p:txBody>
          <a:bodyPr/>
          <a:lstStyle/>
          <a:p>
            <a:pPr lvl="0">
              <a:spcBef>
                <a:spcPts val="1800"/>
              </a:spcBef>
              <a:defRPr/>
            </a:pPr>
            <a:r>
              <a:rPr lang="pt-BR" sz="2000" dirty="0" smtClean="0"/>
              <a:t>Número de autorizações concedidas a estrangeiros, em 2010, foi de 56 mil, o dobro de 2006</a:t>
            </a:r>
          </a:p>
          <a:p>
            <a:pPr lvl="0">
              <a:spcBef>
                <a:spcPts val="1800"/>
              </a:spcBef>
              <a:defRPr/>
            </a:pPr>
            <a:r>
              <a:rPr lang="pt-BR" sz="2000" dirty="0" smtClean="0"/>
              <a:t>A entrada de engenheiros estrangeiros aumentou 30% só no último ano </a:t>
            </a:r>
          </a:p>
          <a:p>
            <a:pPr lvl="0">
              <a:spcBef>
                <a:spcPts val="1800"/>
              </a:spcBef>
              <a:defRPr/>
            </a:pPr>
            <a:r>
              <a:rPr lang="pt-BR" sz="2000" dirty="0" smtClean="0"/>
              <a:t>O percentual de estrangeiros com superior completo  passou de 47% para 58% entre 2006 e 2010</a:t>
            </a:r>
          </a:p>
          <a:p>
            <a:pPr>
              <a:spcBef>
                <a:spcPts val="1800"/>
              </a:spcBef>
            </a:pPr>
            <a:endParaRPr lang="pt-BR" sz="2000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F4070C-A6D2-423F-801B-FE9676D83DFA}" type="slidenum">
              <a:rPr lang="pt-BR" smtClean="0"/>
              <a:pPr>
                <a:defRPr/>
              </a:pPr>
              <a:t>8</a:t>
            </a:fld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4716016" y="3758843"/>
            <a:ext cx="201622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 smtClean="0"/>
              <a:t>Fonte: </a:t>
            </a:r>
            <a:r>
              <a:rPr lang="pt-BR" sz="1000" dirty="0" smtClean="0"/>
              <a:t>MTE / * de janeiro a julho</a:t>
            </a:r>
          </a:p>
        </p:txBody>
      </p:sp>
      <p:sp>
        <p:nvSpPr>
          <p:cNvPr id="10242" name="AutoShape 2"/>
          <p:cNvSpPr>
            <a:spLocks noChangeAspect="1" noChangeArrowheads="1" noTextEdit="1"/>
          </p:cNvSpPr>
          <p:nvPr/>
        </p:nvSpPr>
        <p:spPr bwMode="auto">
          <a:xfrm>
            <a:off x="4818063" y="1885950"/>
            <a:ext cx="407511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245" name="Freeform 5"/>
          <p:cNvSpPr>
            <a:spLocks noEditPoints="1"/>
          </p:cNvSpPr>
          <p:nvPr/>
        </p:nvSpPr>
        <p:spPr bwMode="auto">
          <a:xfrm>
            <a:off x="5160963" y="2343150"/>
            <a:ext cx="2830512" cy="1133475"/>
          </a:xfrm>
          <a:custGeom>
            <a:avLst/>
            <a:gdLst/>
            <a:ahLst/>
            <a:cxnLst>
              <a:cxn ang="0">
                <a:pos x="0" y="310"/>
              </a:cxn>
              <a:cxn ang="0">
                <a:pos x="176" y="310"/>
              </a:cxn>
              <a:cxn ang="0">
                <a:pos x="176" y="714"/>
              </a:cxn>
              <a:cxn ang="0">
                <a:pos x="0" y="714"/>
              </a:cxn>
              <a:cxn ang="0">
                <a:pos x="0" y="310"/>
              </a:cxn>
              <a:cxn ang="0">
                <a:pos x="801" y="0"/>
              </a:cxn>
              <a:cxn ang="0">
                <a:pos x="982" y="0"/>
              </a:cxn>
              <a:cxn ang="0">
                <a:pos x="982" y="714"/>
              </a:cxn>
              <a:cxn ang="0">
                <a:pos x="801" y="714"/>
              </a:cxn>
              <a:cxn ang="0">
                <a:pos x="801" y="0"/>
              </a:cxn>
              <a:cxn ang="0">
                <a:pos x="1606" y="457"/>
              </a:cxn>
              <a:cxn ang="0">
                <a:pos x="1783" y="457"/>
              </a:cxn>
              <a:cxn ang="0">
                <a:pos x="1783" y="714"/>
              </a:cxn>
              <a:cxn ang="0">
                <a:pos x="1606" y="714"/>
              </a:cxn>
              <a:cxn ang="0">
                <a:pos x="1606" y="457"/>
              </a:cxn>
            </a:cxnLst>
            <a:rect l="0" t="0" r="r" b="b"/>
            <a:pathLst>
              <a:path w="1783" h="714">
                <a:moveTo>
                  <a:pt x="0" y="310"/>
                </a:moveTo>
                <a:lnTo>
                  <a:pt x="176" y="310"/>
                </a:lnTo>
                <a:lnTo>
                  <a:pt x="176" y="714"/>
                </a:lnTo>
                <a:lnTo>
                  <a:pt x="0" y="714"/>
                </a:lnTo>
                <a:lnTo>
                  <a:pt x="0" y="310"/>
                </a:lnTo>
                <a:close/>
                <a:moveTo>
                  <a:pt x="801" y="0"/>
                </a:moveTo>
                <a:lnTo>
                  <a:pt x="982" y="0"/>
                </a:lnTo>
                <a:lnTo>
                  <a:pt x="982" y="714"/>
                </a:lnTo>
                <a:lnTo>
                  <a:pt x="801" y="714"/>
                </a:lnTo>
                <a:lnTo>
                  <a:pt x="801" y="0"/>
                </a:lnTo>
                <a:close/>
                <a:moveTo>
                  <a:pt x="1606" y="457"/>
                </a:moveTo>
                <a:lnTo>
                  <a:pt x="1783" y="457"/>
                </a:lnTo>
                <a:lnTo>
                  <a:pt x="1783" y="714"/>
                </a:lnTo>
                <a:lnTo>
                  <a:pt x="1606" y="714"/>
                </a:lnTo>
                <a:lnTo>
                  <a:pt x="1606" y="457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246" name="Freeform 6"/>
          <p:cNvSpPr>
            <a:spLocks noEditPoints="1"/>
          </p:cNvSpPr>
          <p:nvPr/>
        </p:nvSpPr>
        <p:spPr bwMode="auto">
          <a:xfrm>
            <a:off x="5440363" y="2063750"/>
            <a:ext cx="2838450" cy="1412875"/>
          </a:xfrm>
          <a:custGeom>
            <a:avLst/>
            <a:gdLst/>
            <a:ahLst/>
            <a:cxnLst>
              <a:cxn ang="0">
                <a:pos x="0" y="229"/>
              </a:cxn>
              <a:cxn ang="0">
                <a:pos x="182" y="229"/>
              </a:cxn>
              <a:cxn ang="0">
                <a:pos x="182" y="890"/>
              </a:cxn>
              <a:cxn ang="0">
                <a:pos x="0" y="890"/>
              </a:cxn>
              <a:cxn ang="0">
                <a:pos x="0" y="229"/>
              </a:cxn>
              <a:cxn ang="0">
                <a:pos x="806" y="0"/>
              </a:cxn>
              <a:cxn ang="0">
                <a:pos x="982" y="0"/>
              </a:cxn>
              <a:cxn ang="0">
                <a:pos x="982" y="890"/>
              </a:cxn>
              <a:cxn ang="0">
                <a:pos x="806" y="890"/>
              </a:cxn>
              <a:cxn ang="0">
                <a:pos x="806" y="0"/>
              </a:cxn>
              <a:cxn ang="0">
                <a:pos x="1607" y="547"/>
              </a:cxn>
              <a:cxn ang="0">
                <a:pos x="1788" y="547"/>
              </a:cxn>
              <a:cxn ang="0">
                <a:pos x="1788" y="890"/>
              </a:cxn>
              <a:cxn ang="0">
                <a:pos x="1607" y="890"/>
              </a:cxn>
              <a:cxn ang="0">
                <a:pos x="1607" y="547"/>
              </a:cxn>
            </a:cxnLst>
            <a:rect l="0" t="0" r="r" b="b"/>
            <a:pathLst>
              <a:path w="1788" h="890">
                <a:moveTo>
                  <a:pt x="0" y="229"/>
                </a:moveTo>
                <a:lnTo>
                  <a:pt x="182" y="229"/>
                </a:lnTo>
                <a:lnTo>
                  <a:pt x="182" y="890"/>
                </a:lnTo>
                <a:lnTo>
                  <a:pt x="0" y="890"/>
                </a:lnTo>
                <a:lnTo>
                  <a:pt x="0" y="229"/>
                </a:lnTo>
                <a:close/>
                <a:moveTo>
                  <a:pt x="806" y="0"/>
                </a:moveTo>
                <a:lnTo>
                  <a:pt x="982" y="0"/>
                </a:lnTo>
                <a:lnTo>
                  <a:pt x="982" y="890"/>
                </a:lnTo>
                <a:lnTo>
                  <a:pt x="806" y="890"/>
                </a:lnTo>
                <a:lnTo>
                  <a:pt x="806" y="0"/>
                </a:lnTo>
                <a:close/>
                <a:moveTo>
                  <a:pt x="1607" y="547"/>
                </a:moveTo>
                <a:lnTo>
                  <a:pt x="1788" y="547"/>
                </a:lnTo>
                <a:lnTo>
                  <a:pt x="1788" y="890"/>
                </a:lnTo>
                <a:lnTo>
                  <a:pt x="1607" y="890"/>
                </a:lnTo>
                <a:lnTo>
                  <a:pt x="1607" y="547"/>
                </a:lnTo>
                <a:close/>
              </a:path>
            </a:pathLst>
          </a:custGeom>
          <a:solidFill>
            <a:srgbClr val="0066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247" name="Freeform 7"/>
          <p:cNvSpPr>
            <a:spLocks noEditPoints="1"/>
          </p:cNvSpPr>
          <p:nvPr/>
        </p:nvSpPr>
        <p:spPr bwMode="auto">
          <a:xfrm>
            <a:off x="5729288" y="2297113"/>
            <a:ext cx="2828925" cy="1179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6" y="0"/>
              </a:cxn>
              <a:cxn ang="0">
                <a:pos x="176" y="743"/>
              </a:cxn>
              <a:cxn ang="0">
                <a:pos x="0" y="743"/>
              </a:cxn>
              <a:cxn ang="0">
                <a:pos x="0" y="0"/>
              </a:cxn>
              <a:cxn ang="0">
                <a:pos x="800" y="70"/>
              </a:cxn>
              <a:cxn ang="0">
                <a:pos x="982" y="70"/>
              </a:cxn>
              <a:cxn ang="0">
                <a:pos x="982" y="743"/>
              </a:cxn>
              <a:cxn ang="0">
                <a:pos x="800" y="743"/>
              </a:cxn>
              <a:cxn ang="0">
                <a:pos x="800" y="70"/>
              </a:cxn>
              <a:cxn ang="0">
                <a:pos x="1606" y="405"/>
              </a:cxn>
              <a:cxn ang="0">
                <a:pos x="1782" y="405"/>
              </a:cxn>
              <a:cxn ang="0">
                <a:pos x="1782" y="743"/>
              </a:cxn>
              <a:cxn ang="0">
                <a:pos x="1606" y="743"/>
              </a:cxn>
              <a:cxn ang="0">
                <a:pos x="1606" y="405"/>
              </a:cxn>
            </a:cxnLst>
            <a:rect l="0" t="0" r="r" b="b"/>
            <a:pathLst>
              <a:path w="1782" h="743">
                <a:moveTo>
                  <a:pt x="0" y="0"/>
                </a:moveTo>
                <a:lnTo>
                  <a:pt x="176" y="0"/>
                </a:lnTo>
                <a:lnTo>
                  <a:pt x="176" y="743"/>
                </a:lnTo>
                <a:lnTo>
                  <a:pt x="0" y="743"/>
                </a:lnTo>
                <a:lnTo>
                  <a:pt x="0" y="0"/>
                </a:lnTo>
                <a:close/>
                <a:moveTo>
                  <a:pt x="800" y="70"/>
                </a:moveTo>
                <a:lnTo>
                  <a:pt x="982" y="70"/>
                </a:lnTo>
                <a:lnTo>
                  <a:pt x="982" y="743"/>
                </a:lnTo>
                <a:lnTo>
                  <a:pt x="800" y="743"/>
                </a:lnTo>
                <a:lnTo>
                  <a:pt x="800" y="70"/>
                </a:lnTo>
                <a:close/>
                <a:moveTo>
                  <a:pt x="1606" y="405"/>
                </a:moveTo>
                <a:lnTo>
                  <a:pt x="1782" y="405"/>
                </a:lnTo>
                <a:lnTo>
                  <a:pt x="1782" y="743"/>
                </a:lnTo>
                <a:lnTo>
                  <a:pt x="1606" y="743"/>
                </a:lnTo>
                <a:lnTo>
                  <a:pt x="1606" y="405"/>
                </a:lnTo>
                <a:close/>
              </a:path>
            </a:pathLst>
          </a:custGeom>
          <a:solidFill>
            <a:srgbClr val="673F0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4945063" y="3470275"/>
            <a:ext cx="3829050" cy="0"/>
          </a:xfrm>
          <a:prstGeom prst="rect">
            <a:avLst/>
          </a:prstGeom>
          <a:solidFill>
            <a:srgbClr val="868686"/>
          </a:solidFill>
          <a:ln w="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5180504" y="2580511"/>
            <a:ext cx="23564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343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6456854" y="2083624"/>
            <a:ext cx="23564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609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7731616" y="2812286"/>
            <a:ext cx="23564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218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5464666" y="2172524"/>
            <a:ext cx="23564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562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6739429" y="1810574"/>
            <a:ext cx="23564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757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8015779" y="2678936"/>
            <a:ext cx="23564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290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5747241" y="2039174"/>
            <a:ext cx="23564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633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7023591" y="2153474"/>
            <a:ext cx="23564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572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8298354" y="2682111"/>
            <a:ext cx="23564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288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5151004" y="3538093"/>
            <a:ext cx="91531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Engenheiro Naval</a:t>
            </a: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6315334" y="3538093"/>
            <a:ext cx="113011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Engenheiro Mecanico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0" name="Rectangle 20"/>
          <p:cNvSpPr>
            <a:spLocks noChangeArrowheads="1"/>
          </p:cNvSpPr>
          <p:nvPr/>
        </p:nvSpPr>
        <p:spPr bwMode="auto">
          <a:xfrm>
            <a:off x="7590096" y="3538093"/>
            <a:ext cx="113332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Engenheiro Eletricista</a:t>
            </a: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 bwMode="auto">
          <a:xfrm>
            <a:off x="8244408" y="1857722"/>
            <a:ext cx="108000" cy="10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 b="1"/>
          </a:p>
        </p:txBody>
      </p:sp>
      <p:sp>
        <p:nvSpPr>
          <p:cNvPr id="10262" name="Rectangle 22"/>
          <p:cNvSpPr>
            <a:spLocks noChangeArrowheads="1"/>
          </p:cNvSpPr>
          <p:nvPr/>
        </p:nvSpPr>
        <p:spPr bwMode="auto">
          <a:xfrm>
            <a:off x="8430200" y="1797322"/>
            <a:ext cx="31418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2008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3" name="Rectangle 23"/>
          <p:cNvSpPr>
            <a:spLocks noChangeArrowheads="1"/>
          </p:cNvSpPr>
          <p:nvPr/>
        </p:nvSpPr>
        <p:spPr bwMode="auto">
          <a:xfrm>
            <a:off x="8244408" y="2060700"/>
            <a:ext cx="108000" cy="10800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 b="1"/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8430200" y="2001093"/>
            <a:ext cx="31418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2009</a:t>
            </a:r>
            <a:endParaRPr kumimoji="0" lang="pt-B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8244408" y="2263677"/>
            <a:ext cx="108000" cy="108000"/>
          </a:xfrm>
          <a:prstGeom prst="rect">
            <a:avLst/>
          </a:prstGeom>
          <a:solidFill>
            <a:srgbClr val="673F0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 b="1"/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8430200" y="2204864"/>
            <a:ext cx="3911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2010*</a:t>
            </a:r>
            <a:endParaRPr kumimoji="0" lang="pt-B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4716016" y="6353896"/>
            <a:ext cx="201622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 smtClean="0"/>
              <a:t>Fonte: </a:t>
            </a:r>
            <a:r>
              <a:rPr lang="pt-BR" sz="1000" dirty="0" smtClean="0"/>
              <a:t>MTE / * de janeiro a julho</a:t>
            </a:r>
          </a:p>
        </p:txBody>
      </p:sp>
      <p:sp>
        <p:nvSpPr>
          <p:cNvPr id="35" name="Retângulo 34"/>
          <p:cNvSpPr/>
          <p:nvPr/>
        </p:nvSpPr>
        <p:spPr>
          <a:xfrm>
            <a:off x="4699124" y="4149080"/>
            <a:ext cx="40324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1400" cap="small" dirty="0">
                <a:latin typeface="+mj-lt"/>
                <a:ea typeface="+mj-ea"/>
                <a:cs typeface="+mj-cs"/>
              </a:rPr>
              <a:t>Grau de escolaridade dos estrangeiros </a:t>
            </a:r>
          </a:p>
        </p:txBody>
      </p:sp>
      <p:sp>
        <p:nvSpPr>
          <p:cNvPr id="36" name="AutoShape 28"/>
          <p:cNvSpPr>
            <a:spLocks noChangeAspect="1" noChangeArrowheads="1" noTextEdit="1"/>
          </p:cNvSpPr>
          <p:nvPr/>
        </p:nvSpPr>
        <p:spPr bwMode="auto">
          <a:xfrm>
            <a:off x="4787900" y="4391025"/>
            <a:ext cx="40322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900"/>
          </a:p>
        </p:txBody>
      </p:sp>
      <p:sp>
        <p:nvSpPr>
          <p:cNvPr id="41" name="Rectangle 35"/>
          <p:cNvSpPr>
            <a:spLocks noChangeArrowheads="1"/>
          </p:cNvSpPr>
          <p:nvPr/>
        </p:nvSpPr>
        <p:spPr bwMode="auto">
          <a:xfrm>
            <a:off x="4823023" y="6049250"/>
            <a:ext cx="3781425" cy="0"/>
          </a:xfrm>
          <a:prstGeom prst="rect">
            <a:avLst/>
          </a:prstGeom>
          <a:solidFill>
            <a:srgbClr val="868686"/>
          </a:solidFill>
          <a:ln w="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 b="1"/>
          </a:p>
        </p:txBody>
      </p:sp>
      <p:sp>
        <p:nvSpPr>
          <p:cNvPr id="38" name="Freeform 32"/>
          <p:cNvSpPr>
            <a:spLocks noEditPoints="1"/>
          </p:cNvSpPr>
          <p:nvPr/>
        </p:nvSpPr>
        <p:spPr bwMode="auto">
          <a:xfrm>
            <a:off x="5011935" y="5870790"/>
            <a:ext cx="3403600" cy="18678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3" y="0"/>
              </a:cxn>
              <a:cxn ang="0">
                <a:pos x="243" y="165"/>
              </a:cxn>
              <a:cxn ang="0">
                <a:pos x="0" y="165"/>
              </a:cxn>
              <a:cxn ang="0">
                <a:pos x="0" y="0"/>
              </a:cxn>
              <a:cxn ang="0">
                <a:pos x="475" y="78"/>
              </a:cxn>
              <a:cxn ang="0">
                <a:pos x="718" y="78"/>
              </a:cxn>
              <a:cxn ang="0">
                <a:pos x="718" y="165"/>
              </a:cxn>
              <a:cxn ang="0">
                <a:pos x="475" y="165"/>
              </a:cxn>
              <a:cxn ang="0">
                <a:pos x="475" y="78"/>
              </a:cxn>
              <a:cxn ang="0">
                <a:pos x="951" y="126"/>
              </a:cxn>
              <a:cxn ang="0">
                <a:pos x="1193" y="126"/>
              </a:cxn>
              <a:cxn ang="0">
                <a:pos x="1193" y="165"/>
              </a:cxn>
              <a:cxn ang="0">
                <a:pos x="951" y="165"/>
              </a:cxn>
              <a:cxn ang="0">
                <a:pos x="951" y="126"/>
              </a:cxn>
              <a:cxn ang="0">
                <a:pos x="1426" y="135"/>
              </a:cxn>
              <a:cxn ang="0">
                <a:pos x="1669" y="135"/>
              </a:cxn>
              <a:cxn ang="0">
                <a:pos x="1669" y="165"/>
              </a:cxn>
              <a:cxn ang="0">
                <a:pos x="1426" y="165"/>
              </a:cxn>
              <a:cxn ang="0">
                <a:pos x="1426" y="135"/>
              </a:cxn>
              <a:cxn ang="0">
                <a:pos x="1901" y="135"/>
              </a:cxn>
              <a:cxn ang="0">
                <a:pos x="2144" y="135"/>
              </a:cxn>
              <a:cxn ang="0">
                <a:pos x="2144" y="165"/>
              </a:cxn>
              <a:cxn ang="0">
                <a:pos x="1901" y="165"/>
              </a:cxn>
              <a:cxn ang="0">
                <a:pos x="1901" y="135"/>
              </a:cxn>
            </a:cxnLst>
            <a:rect l="0" t="0" r="r" b="b"/>
            <a:pathLst>
              <a:path w="2144" h="165">
                <a:moveTo>
                  <a:pt x="0" y="0"/>
                </a:moveTo>
                <a:lnTo>
                  <a:pt x="243" y="0"/>
                </a:lnTo>
                <a:lnTo>
                  <a:pt x="243" y="165"/>
                </a:lnTo>
                <a:lnTo>
                  <a:pt x="0" y="165"/>
                </a:lnTo>
                <a:lnTo>
                  <a:pt x="0" y="0"/>
                </a:lnTo>
                <a:close/>
                <a:moveTo>
                  <a:pt x="475" y="78"/>
                </a:moveTo>
                <a:lnTo>
                  <a:pt x="718" y="78"/>
                </a:lnTo>
                <a:lnTo>
                  <a:pt x="718" y="165"/>
                </a:lnTo>
                <a:lnTo>
                  <a:pt x="475" y="165"/>
                </a:lnTo>
                <a:lnTo>
                  <a:pt x="475" y="78"/>
                </a:lnTo>
                <a:close/>
                <a:moveTo>
                  <a:pt x="951" y="126"/>
                </a:moveTo>
                <a:lnTo>
                  <a:pt x="1193" y="126"/>
                </a:lnTo>
                <a:lnTo>
                  <a:pt x="1193" y="165"/>
                </a:lnTo>
                <a:lnTo>
                  <a:pt x="951" y="165"/>
                </a:lnTo>
                <a:lnTo>
                  <a:pt x="951" y="126"/>
                </a:lnTo>
                <a:close/>
                <a:moveTo>
                  <a:pt x="1426" y="135"/>
                </a:moveTo>
                <a:lnTo>
                  <a:pt x="1669" y="135"/>
                </a:lnTo>
                <a:lnTo>
                  <a:pt x="1669" y="165"/>
                </a:lnTo>
                <a:lnTo>
                  <a:pt x="1426" y="165"/>
                </a:lnTo>
                <a:lnTo>
                  <a:pt x="1426" y="135"/>
                </a:lnTo>
                <a:close/>
                <a:moveTo>
                  <a:pt x="1901" y="135"/>
                </a:moveTo>
                <a:lnTo>
                  <a:pt x="2144" y="135"/>
                </a:lnTo>
                <a:lnTo>
                  <a:pt x="2144" y="165"/>
                </a:lnTo>
                <a:lnTo>
                  <a:pt x="1901" y="165"/>
                </a:lnTo>
                <a:lnTo>
                  <a:pt x="1901" y="135"/>
                </a:lnTo>
                <a:close/>
              </a:path>
            </a:pathLst>
          </a:custGeom>
          <a:solidFill>
            <a:srgbClr val="673F0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 b="1"/>
          </a:p>
        </p:txBody>
      </p:sp>
      <p:sp>
        <p:nvSpPr>
          <p:cNvPr id="39" name="Freeform 33"/>
          <p:cNvSpPr>
            <a:spLocks noEditPoints="1"/>
          </p:cNvSpPr>
          <p:nvPr/>
        </p:nvSpPr>
        <p:spPr bwMode="auto">
          <a:xfrm>
            <a:off x="5011935" y="5542511"/>
            <a:ext cx="3403600" cy="48109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3" y="0"/>
              </a:cxn>
              <a:cxn ang="0">
                <a:pos x="243" y="290"/>
              </a:cxn>
              <a:cxn ang="0">
                <a:pos x="0" y="290"/>
              </a:cxn>
              <a:cxn ang="0">
                <a:pos x="0" y="0"/>
              </a:cxn>
              <a:cxn ang="0">
                <a:pos x="475" y="95"/>
              </a:cxn>
              <a:cxn ang="0">
                <a:pos x="718" y="95"/>
              </a:cxn>
              <a:cxn ang="0">
                <a:pos x="718" y="368"/>
              </a:cxn>
              <a:cxn ang="0">
                <a:pos x="475" y="368"/>
              </a:cxn>
              <a:cxn ang="0">
                <a:pos x="475" y="95"/>
              </a:cxn>
              <a:cxn ang="0">
                <a:pos x="951" y="95"/>
              </a:cxn>
              <a:cxn ang="0">
                <a:pos x="1193" y="95"/>
              </a:cxn>
              <a:cxn ang="0">
                <a:pos x="1193" y="416"/>
              </a:cxn>
              <a:cxn ang="0">
                <a:pos x="951" y="416"/>
              </a:cxn>
              <a:cxn ang="0">
                <a:pos x="951" y="95"/>
              </a:cxn>
              <a:cxn ang="0">
                <a:pos x="1426" y="91"/>
              </a:cxn>
              <a:cxn ang="0">
                <a:pos x="1669" y="91"/>
              </a:cxn>
              <a:cxn ang="0">
                <a:pos x="1669" y="425"/>
              </a:cxn>
              <a:cxn ang="0">
                <a:pos x="1426" y="425"/>
              </a:cxn>
              <a:cxn ang="0">
                <a:pos x="1426" y="91"/>
              </a:cxn>
              <a:cxn ang="0">
                <a:pos x="1901" y="91"/>
              </a:cxn>
              <a:cxn ang="0">
                <a:pos x="2144" y="91"/>
              </a:cxn>
              <a:cxn ang="0">
                <a:pos x="2144" y="425"/>
              </a:cxn>
              <a:cxn ang="0">
                <a:pos x="1901" y="425"/>
              </a:cxn>
              <a:cxn ang="0">
                <a:pos x="1901" y="91"/>
              </a:cxn>
            </a:cxnLst>
            <a:rect l="0" t="0" r="r" b="b"/>
            <a:pathLst>
              <a:path w="2144" h="425">
                <a:moveTo>
                  <a:pt x="0" y="0"/>
                </a:moveTo>
                <a:lnTo>
                  <a:pt x="243" y="0"/>
                </a:lnTo>
                <a:lnTo>
                  <a:pt x="243" y="290"/>
                </a:lnTo>
                <a:lnTo>
                  <a:pt x="0" y="290"/>
                </a:lnTo>
                <a:lnTo>
                  <a:pt x="0" y="0"/>
                </a:lnTo>
                <a:close/>
                <a:moveTo>
                  <a:pt x="475" y="95"/>
                </a:moveTo>
                <a:lnTo>
                  <a:pt x="718" y="95"/>
                </a:lnTo>
                <a:lnTo>
                  <a:pt x="718" y="368"/>
                </a:lnTo>
                <a:lnTo>
                  <a:pt x="475" y="368"/>
                </a:lnTo>
                <a:lnTo>
                  <a:pt x="475" y="95"/>
                </a:lnTo>
                <a:close/>
                <a:moveTo>
                  <a:pt x="951" y="95"/>
                </a:moveTo>
                <a:lnTo>
                  <a:pt x="1193" y="95"/>
                </a:lnTo>
                <a:lnTo>
                  <a:pt x="1193" y="416"/>
                </a:lnTo>
                <a:lnTo>
                  <a:pt x="951" y="416"/>
                </a:lnTo>
                <a:lnTo>
                  <a:pt x="951" y="95"/>
                </a:lnTo>
                <a:close/>
                <a:moveTo>
                  <a:pt x="1426" y="91"/>
                </a:moveTo>
                <a:lnTo>
                  <a:pt x="1669" y="91"/>
                </a:lnTo>
                <a:lnTo>
                  <a:pt x="1669" y="425"/>
                </a:lnTo>
                <a:lnTo>
                  <a:pt x="1426" y="425"/>
                </a:lnTo>
                <a:lnTo>
                  <a:pt x="1426" y="91"/>
                </a:lnTo>
                <a:close/>
                <a:moveTo>
                  <a:pt x="1901" y="91"/>
                </a:moveTo>
                <a:lnTo>
                  <a:pt x="2144" y="91"/>
                </a:lnTo>
                <a:lnTo>
                  <a:pt x="2144" y="425"/>
                </a:lnTo>
                <a:lnTo>
                  <a:pt x="1901" y="425"/>
                </a:lnTo>
                <a:lnTo>
                  <a:pt x="1901" y="91"/>
                </a:lnTo>
                <a:close/>
              </a:path>
            </a:pathLst>
          </a:custGeom>
          <a:solidFill>
            <a:srgbClr val="0066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 b="1"/>
          </a:p>
        </p:txBody>
      </p:sp>
      <p:sp>
        <p:nvSpPr>
          <p:cNvPr id="40" name="Freeform 34"/>
          <p:cNvSpPr>
            <a:spLocks noEditPoints="1"/>
          </p:cNvSpPr>
          <p:nvPr/>
        </p:nvSpPr>
        <p:spPr bwMode="auto">
          <a:xfrm>
            <a:off x="5011935" y="5085184"/>
            <a:ext cx="3403600" cy="56486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3" y="0"/>
              </a:cxn>
              <a:cxn ang="0">
                <a:pos x="243" y="404"/>
              </a:cxn>
              <a:cxn ang="0">
                <a:pos x="0" y="404"/>
              </a:cxn>
              <a:cxn ang="0">
                <a:pos x="0" y="0"/>
              </a:cxn>
              <a:cxn ang="0">
                <a:pos x="475" y="0"/>
              </a:cxn>
              <a:cxn ang="0">
                <a:pos x="718" y="0"/>
              </a:cxn>
              <a:cxn ang="0">
                <a:pos x="718" y="499"/>
              </a:cxn>
              <a:cxn ang="0">
                <a:pos x="475" y="499"/>
              </a:cxn>
              <a:cxn ang="0">
                <a:pos x="475" y="0"/>
              </a:cxn>
              <a:cxn ang="0">
                <a:pos x="951" y="0"/>
              </a:cxn>
              <a:cxn ang="0">
                <a:pos x="1193" y="0"/>
              </a:cxn>
              <a:cxn ang="0">
                <a:pos x="1193" y="499"/>
              </a:cxn>
              <a:cxn ang="0">
                <a:pos x="951" y="499"/>
              </a:cxn>
              <a:cxn ang="0">
                <a:pos x="951" y="0"/>
              </a:cxn>
              <a:cxn ang="0">
                <a:pos x="1426" y="0"/>
              </a:cxn>
              <a:cxn ang="0">
                <a:pos x="1669" y="0"/>
              </a:cxn>
              <a:cxn ang="0">
                <a:pos x="1669" y="495"/>
              </a:cxn>
              <a:cxn ang="0">
                <a:pos x="1426" y="495"/>
              </a:cxn>
              <a:cxn ang="0">
                <a:pos x="1426" y="0"/>
              </a:cxn>
              <a:cxn ang="0">
                <a:pos x="1901" y="0"/>
              </a:cxn>
              <a:cxn ang="0">
                <a:pos x="2144" y="0"/>
              </a:cxn>
              <a:cxn ang="0">
                <a:pos x="2144" y="495"/>
              </a:cxn>
              <a:cxn ang="0">
                <a:pos x="1901" y="495"/>
              </a:cxn>
              <a:cxn ang="0">
                <a:pos x="1901" y="0"/>
              </a:cxn>
            </a:cxnLst>
            <a:rect l="0" t="0" r="r" b="b"/>
            <a:pathLst>
              <a:path w="2144" h="499">
                <a:moveTo>
                  <a:pt x="0" y="0"/>
                </a:moveTo>
                <a:lnTo>
                  <a:pt x="243" y="0"/>
                </a:lnTo>
                <a:lnTo>
                  <a:pt x="243" y="404"/>
                </a:lnTo>
                <a:lnTo>
                  <a:pt x="0" y="404"/>
                </a:lnTo>
                <a:lnTo>
                  <a:pt x="0" y="0"/>
                </a:lnTo>
                <a:close/>
                <a:moveTo>
                  <a:pt x="475" y="0"/>
                </a:moveTo>
                <a:lnTo>
                  <a:pt x="718" y="0"/>
                </a:lnTo>
                <a:lnTo>
                  <a:pt x="718" y="499"/>
                </a:lnTo>
                <a:lnTo>
                  <a:pt x="475" y="499"/>
                </a:lnTo>
                <a:lnTo>
                  <a:pt x="475" y="0"/>
                </a:lnTo>
                <a:close/>
                <a:moveTo>
                  <a:pt x="951" y="0"/>
                </a:moveTo>
                <a:lnTo>
                  <a:pt x="1193" y="0"/>
                </a:lnTo>
                <a:lnTo>
                  <a:pt x="1193" y="499"/>
                </a:lnTo>
                <a:lnTo>
                  <a:pt x="951" y="499"/>
                </a:lnTo>
                <a:lnTo>
                  <a:pt x="951" y="0"/>
                </a:lnTo>
                <a:close/>
                <a:moveTo>
                  <a:pt x="1426" y="0"/>
                </a:moveTo>
                <a:lnTo>
                  <a:pt x="1669" y="0"/>
                </a:lnTo>
                <a:lnTo>
                  <a:pt x="1669" y="495"/>
                </a:lnTo>
                <a:lnTo>
                  <a:pt x="1426" y="495"/>
                </a:lnTo>
                <a:lnTo>
                  <a:pt x="1426" y="0"/>
                </a:lnTo>
                <a:close/>
                <a:moveTo>
                  <a:pt x="1901" y="0"/>
                </a:moveTo>
                <a:lnTo>
                  <a:pt x="2144" y="0"/>
                </a:lnTo>
                <a:lnTo>
                  <a:pt x="2144" y="495"/>
                </a:lnTo>
                <a:lnTo>
                  <a:pt x="1901" y="495"/>
                </a:lnTo>
                <a:lnTo>
                  <a:pt x="190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900"/>
          </a:p>
        </p:txBody>
      </p:sp>
      <p:sp>
        <p:nvSpPr>
          <p:cNvPr id="42" name="Rectangle 36"/>
          <p:cNvSpPr>
            <a:spLocks noChangeArrowheads="1"/>
          </p:cNvSpPr>
          <p:nvPr/>
        </p:nvSpPr>
        <p:spPr bwMode="auto">
          <a:xfrm>
            <a:off x="5105598" y="5930786"/>
            <a:ext cx="269304" cy="13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19%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1"/>
          <p:cNvSpPr>
            <a:spLocks noChangeArrowheads="1"/>
          </p:cNvSpPr>
          <p:nvPr/>
        </p:nvSpPr>
        <p:spPr bwMode="auto">
          <a:xfrm>
            <a:off x="5105598" y="5673823"/>
            <a:ext cx="269304" cy="13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34%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42"/>
          <p:cNvSpPr>
            <a:spLocks noChangeArrowheads="1"/>
          </p:cNvSpPr>
          <p:nvPr/>
        </p:nvSpPr>
        <p:spPr bwMode="auto">
          <a:xfrm>
            <a:off x="5861248" y="5772307"/>
            <a:ext cx="269304" cy="13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32%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43"/>
          <p:cNvSpPr>
            <a:spLocks noChangeArrowheads="1"/>
          </p:cNvSpPr>
          <p:nvPr/>
        </p:nvSpPr>
        <p:spPr bwMode="auto">
          <a:xfrm>
            <a:off x="6616898" y="5800606"/>
            <a:ext cx="269304" cy="13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37%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4"/>
          <p:cNvSpPr>
            <a:spLocks noChangeArrowheads="1"/>
          </p:cNvSpPr>
          <p:nvPr/>
        </p:nvSpPr>
        <p:spPr bwMode="auto">
          <a:xfrm>
            <a:off x="7372548" y="5801739"/>
            <a:ext cx="269304" cy="13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39%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45"/>
          <p:cNvSpPr>
            <a:spLocks noChangeArrowheads="1"/>
          </p:cNvSpPr>
          <p:nvPr/>
        </p:nvSpPr>
        <p:spPr bwMode="auto">
          <a:xfrm>
            <a:off x="8128198" y="5804003"/>
            <a:ext cx="269304" cy="13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39%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46"/>
          <p:cNvSpPr>
            <a:spLocks noChangeArrowheads="1"/>
          </p:cNvSpPr>
          <p:nvPr/>
        </p:nvSpPr>
        <p:spPr bwMode="auto">
          <a:xfrm>
            <a:off x="5105598" y="5281020"/>
            <a:ext cx="269304" cy="13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47%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47"/>
          <p:cNvSpPr>
            <a:spLocks noChangeArrowheads="1"/>
          </p:cNvSpPr>
          <p:nvPr/>
        </p:nvSpPr>
        <p:spPr bwMode="auto">
          <a:xfrm>
            <a:off x="5861248" y="5334223"/>
            <a:ext cx="269304" cy="13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58%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48"/>
          <p:cNvSpPr>
            <a:spLocks noChangeArrowheads="1"/>
          </p:cNvSpPr>
          <p:nvPr/>
        </p:nvSpPr>
        <p:spPr bwMode="auto">
          <a:xfrm>
            <a:off x="6616898" y="5335356"/>
            <a:ext cx="269304" cy="13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58%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Rectangle 49"/>
          <p:cNvSpPr>
            <a:spLocks noChangeArrowheads="1"/>
          </p:cNvSpPr>
          <p:nvPr/>
        </p:nvSpPr>
        <p:spPr bwMode="auto">
          <a:xfrm>
            <a:off x="7372548" y="5333092"/>
            <a:ext cx="269304" cy="13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58%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50"/>
          <p:cNvSpPr>
            <a:spLocks noChangeArrowheads="1"/>
          </p:cNvSpPr>
          <p:nvPr/>
        </p:nvSpPr>
        <p:spPr bwMode="auto">
          <a:xfrm>
            <a:off x="8128198" y="5333092"/>
            <a:ext cx="269304" cy="13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58%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1"/>
          <p:cNvSpPr>
            <a:spLocks noChangeArrowheads="1"/>
          </p:cNvSpPr>
          <p:nvPr/>
        </p:nvSpPr>
        <p:spPr bwMode="auto">
          <a:xfrm>
            <a:off x="5088135" y="6149262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2006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2"/>
          <p:cNvSpPr>
            <a:spLocks noChangeArrowheads="1"/>
          </p:cNvSpPr>
          <p:nvPr/>
        </p:nvSpPr>
        <p:spPr bwMode="auto">
          <a:xfrm>
            <a:off x="5843785" y="6149262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2007</a:t>
            </a: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3"/>
          <p:cNvSpPr>
            <a:spLocks noChangeArrowheads="1"/>
          </p:cNvSpPr>
          <p:nvPr/>
        </p:nvSpPr>
        <p:spPr bwMode="auto">
          <a:xfrm>
            <a:off x="6599435" y="6149262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2008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54"/>
          <p:cNvSpPr>
            <a:spLocks noChangeArrowheads="1"/>
          </p:cNvSpPr>
          <p:nvPr/>
        </p:nvSpPr>
        <p:spPr bwMode="auto">
          <a:xfrm>
            <a:off x="7355085" y="6149262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2009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55"/>
          <p:cNvSpPr>
            <a:spLocks noChangeArrowheads="1"/>
          </p:cNvSpPr>
          <p:nvPr/>
        </p:nvSpPr>
        <p:spPr bwMode="auto">
          <a:xfrm>
            <a:off x="8110735" y="6149262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2010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56"/>
          <p:cNvSpPr>
            <a:spLocks noChangeArrowheads="1"/>
          </p:cNvSpPr>
          <p:nvPr/>
        </p:nvSpPr>
        <p:spPr bwMode="auto">
          <a:xfrm>
            <a:off x="5004048" y="4554840"/>
            <a:ext cx="108000" cy="108000"/>
          </a:xfrm>
          <a:prstGeom prst="rect">
            <a:avLst/>
          </a:prstGeom>
          <a:solidFill>
            <a:srgbClr val="673F0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900"/>
          </a:p>
        </p:txBody>
      </p:sp>
      <p:sp>
        <p:nvSpPr>
          <p:cNvPr id="63" name="Rectangle 57"/>
          <p:cNvSpPr>
            <a:spLocks noChangeArrowheads="1"/>
          </p:cNvSpPr>
          <p:nvPr/>
        </p:nvSpPr>
        <p:spPr bwMode="auto">
          <a:xfrm>
            <a:off x="5148064" y="4509120"/>
            <a:ext cx="42710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Outros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58"/>
          <p:cNvSpPr>
            <a:spLocks noChangeArrowheads="1"/>
          </p:cNvSpPr>
          <p:nvPr/>
        </p:nvSpPr>
        <p:spPr bwMode="auto">
          <a:xfrm>
            <a:off x="5813341" y="4554840"/>
            <a:ext cx="108000" cy="10800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900"/>
          </a:p>
        </p:txBody>
      </p:sp>
      <p:sp>
        <p:nvSpPr>
          <p:cNvPr id="65" name="Rectangle 59"/>
          <p:cNvSpPr>
            <a:spLocks noChangeArrowheads="1"/>
          </p:cNvSpPr>
          <p:nvPr/>
        </p:nvSpPr>
        <p:spPr bwMode="auto">
          <a:xfrm>
            <a:off x="6010771" y="4509120"/>
            <a:ext cx="12255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2o grau completo ou técnico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60"/>
          <p:cNvSpPr>
            <a:spLocks noChangeArrowheads="1"/>
          </p:cNvSpPr>
          <p:nvPr/>
        </p:nvSpPr>
        <p:spPr bwMode="auto">
          <a:xfrm>
            <a:off x="7308304" y="4554840"/>
            <a:ext cx="108000" cy="108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900"/>
          </a:p>
        </p:txBody>
      </p:sp>
      <p:sp>
        <p:nvSpPr>
          <p:cNvPr id="67" name="Rectangle 61"/>
          <p:cNvSpPr>
            <a:spLocks noChangeArrowheads="1"/>
          </p:cNvSpPr>
          <p:nvPr/>
        </p:nvSpPr>
        <p:spPr bwMode="auto">
          <a:xfrm>
            <a:off x="7445970" y="4509120"/>
            <a:ext cx="115858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Superior completo</a:t>
            </a:r>
            <a:endParaRPr kumimoji="0" lang="pt-B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37"/>
          <p:cNvSpPr>
            <a:spLocks noChangeArrowheads="1"/>
          </p:cNvSpPr>
          <p:nvPr/>
        </p:nvSpPr>
        <p:spPr bwMode="auto">
          <a:xfrm>
            <a:off x="5861248" y="5941300"/>
            <a:ext cx="26930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10%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38"/>
          <p:cNvSpPr>
            <a:spLocks noChangeArrowheads="1"/>
          </p:cNvSpPr>
          <p:nvPr/>
        </p:nvSpPr>
        <p:spPr bwMode="auto">
          <a:xfrm>
            <a:off x="6650235" y="5979400"/>
            <a:ext cx="19075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4%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7405885" y="5984162"/>
            <a:ext cx="19075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4%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0"/>
          <p:cNvSpPr>
            <a:spLocks noChangeArrowheads="1"/>
          </p:cNvSpPr>
          <p:nvPr/>
        </p:nvSpPr>
        <p:spPr bwMode="auto">
          <a:xfrm>
            <a:off x="8161535" y="5987337"/>
            <a:ext cx="19075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484312"/>
            <a:ext cx="4536504" cy="1728663"/>
          </a:xfrm>
        </p:spPr>
        <p:txBody>
          <a:bodyPr/>
          <a:lstStyle/>
          <a:p>
            <a:pPr algn="ctr"/>
            <a:r>
              <a:rPr lang="pt-BR" dirty="0" smtClean="0"/>
              <a:t>Tendências nacionais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887EB-0AF6-48CE-851E-C994C2B5BCEE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Envelhecimento da força de trabalho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3"/>
            <a:ext cx="8065268" cy="1656655"/>
          </a:xfrm>
        </p:spPr>
        <p:txBody>
          <a:bodyPr/>
          <a:lstStyle/>
          <a:p>
            <a:pPr marL="265113" indent="-265113" defTabSz="912813"/>
            <a:r>
              <a:rPr lang="pt-BR" sz="1800" dirty="0" smtClean="0"/>
              <a:t>Mudança no perfil etário da população economicamente ativa: participação das pessoas com 40 anos ou mais subiu de 35% em 2000 para 40% em 2009</a:t>
            </a:r>
            <a:endParaRPr lang="pt-BR" sz="1900" dirty="0" smtClean="0"/>
          </a:p>
          <a:p>
            <a:pPr marL="265113" indent="-265113" defTabSz="912813"/>
            <a:r>
              <a:rPr lang="pt-BR" sz="1800" dirty="0" smtClean="0"/>
              <a:t>Bônus demográfico nos próximos 20 anos: aumento da população em idade ativa favorecendo crescimento econômico</a:t>
            </a:r>
          </a:p>
          <a:p>
            <a:pPr marL="457200" indent="-457200" eaLnBrk="1" hangingPunct="1">
              <a:spcBef>
                <a:spcPts val="900"/>
              </a:spcBef>
              <a:buFont typeface="Calibri" pitchFamily="34" charset="0"/>
              <a:buChar char="•"/>
            </a:pPr>
            <a:endParaRPr lang="pt-BR" sz="1900" dirty="0" smtClean="0"/>
          </a:p>
          <a:p>
            <a:pPr marL="457200" indent="-457200" eaLnBrk="1" hangingPunct="1">
              <a:spcBef>
                <a:spcPts val="900"/>
              </a:spcBef>
              <a:buFont typeface="Calibri" pitchFamily="34" charset="0"/>
              <a:buChar char="•"/>
            </a:pPr>
            <a:endParaRPr lang="pt-BR" sz="1900" dirty="0" smtClean="0"/>
          </a:p>
        </p:txBody>
      </p:sp>
      <p:sp>
        <p:nvSpPr>
          <p:cNvPr id="6" name="Forma livre 5"/>
          <p:cNvSpPr/>
          <p:nvPr/>
        </p:nvSpPr>
        <p:spPr>
          <a:xfrm>
            <a:off x="5397500" y="3530471"/>
            <a:ext cx="1290638" cy="2770187"/>
          </a:xfrm>
          <a:custGeom>
            <a:avLst/>
            <a:gdLst>
              <a:gd name="connsiteX0" fmla="*/ 1289713 w 1289713"/>
              <a:gd name="connsiteY0" fmla="*/ 0 h 2770495"/>
              <a:gd name="connsiteX1" fmla="*/ 777922 w 1289713"/>
              <a:gd name="connsiteY1" fmla="*/ 0 h 2770495"/>
              <a:gd name="connsiteX2" fmla="*/ 723331 w 1289713"/>
              <a:gd name="connsiteY2" fmla="*/ 61414 h 2770495"/>
              <a:gd name="connsiteX3" fmla="*/ 655092 w 1289713"/>
              <a:gd name="connsiteY3" fmla="*/ 122829 h 2770495"/>
              <a:gd name="connsiteX4" fmla="*/ 566382 w 1289713"/>
              <a:gd name="connsiteY4" fmla="*/ 184244 h 2770495"/>
              <a:gd name="connsiteX5" fmla="*/ 464023 w 1289713"/>
              <a:gd name="connsiteY5" fmla="*/ 259307 h 2770495"/>
              <a:gd name="connsiteX6" fmla="*/ 388961 w 1289713"/>
              <a:gd name="connsiteY6" fmla="*/ 320722 h 2770495"/>
              <a:gd name="connsiteX7" fmla="*/ 286603 w 1289713"/>
              <a:gd name="connsiteY7" fmla="*/ 375313 h 2770495"/>
              <a:gd name="connsiteX8" fmla="*/ 197892 w 1289713"/>
              <a:gd name="connsiteY8" fmla="*/ 464023 h 2770495"/>
              <a:gd name="connsiteX9" fmla="*/ 163773 w 1289713"/>
              <a:gd name="connsiteY9" fmla="*/ 504967 h 2770495"/>
              <a:gd name="connsiteX10" fmla="*/ 170597 w 1289713"/>
              <a:gd name="connsiteY10" fmla="*/ 559558 h 2770495"/>
              <a:gd name="connsiteX11" fmla="*/ 150125 w 1289713"/>
              <a:gd name="connsiteY11" fmla="*/ 634620 h 2770495"/>
              <a:gd name="connsiteX12" fmla="*/ 163773 w 1289713"/>
              <a:gd name="connsiteY12" fmla="*/ 736979 h 2770495"/>
              <a:gd name="connsiteX13" fmla="*/ 102358 w 1289713"/>
              <a:gd name="connsiteY13" fmla="*/ 887104 h 2770495"/>
              <a:gd name="connsiteX14" fmla="*/ 34119 w 1289713"/>
              <a:gd name="connsiteY14" fmla="*/ 996286 h 2770495"/>
              <a:gd name="connsiteX15" fmla="*/ 0 w 1289713"/>
              <a:gd name="connsiteY15" fmla="*/ 1050877 h 2770495"/>
              <a:gd name="connsiteX16" fmla="*/ 0 w 1289713"/>
              <a:gd name="connsiteY16" fmla="*/ 1125940 h 2770495"/>
              <a:gd name="connsiteX17" fmla="*/ 47767 w 1289713"/>
              <a:gd name="connsiteY17" fmla="*/ 1228298 h 2770495"/>
              <a:gd name="connsiteX18" fmla="*/ 163773 w 1289713"/>
              <a:gd name="connsiteY18" fmla="*/ 1351128 h 2770495"/>
              <a:gd name="connsiteX19" fmla="*/ 272955 w 1289713"/>
              <a:gd name="connsiteY19" fmla="*/ 1501253 h 2770495"/>
              <a:gd name="connsiteX20" fmla="*/ 313898 w 1289713"/>
              <a:gd name="connsiteY20" fmla="*/ 1712794 h 2770495"/>
              <a:gd name="connsiteX21" fmla="*/ 327546 w 1289713"/>
              <a:gd name="connsiteY21" fmla="*/ 1849271 h 2770495"/>
              <a:gd name="connsiteX22" fmla="*/ 354841 w 1289713"/>
              <a:gd name="connsiteY22" fmla="*/ 1992573 h 2770495"/>
              <a:gd name="connsiteX23" fmla="*/ 409432 w 1289713"/>
              <a:gd name="connsiteY23" fmla="*/ 2135874 h 2770495"/>
              <a:gd name="connsiteX24" fmla="*/ 470847 w 1289713"/>
              <a:gd name="connsiteY24" fmla="*/ 2292823 h 2770495"/>
              <a:gd name="connsiteX25" fmla="*/ 518614 w 1289713"/>
              <a:gd name="connsiteY25" fmla="*/ 2422477 h 2770495"/>
              <a:gd name="connsiteX26" fmla="*/ 559558 w 1289713"/>
              <a:gd name="connsiteY26" fmla="*/ 2545307 h 2770495"/>
              <a:gd name="connsiteX27" fmla="*/ 586853 w 1289713"/>
              <a:gd name="connsiteY27" fmla="*/ 2702256 h 2770495"/>
              <a:gd name="connsiteX28" fmla="*/ 593677 w 1289713"/>
              <a:gd name="connsiteY28" fmla="*/ 2770495 h 2770495"/>
              <a:gd name="connsiteX29" fmla="*/ 1289713 w 1289713"/>
              <a:gd name="connsiteY29" fmla="*/ 2770495 h 2770495"/>
              <a:gd name="connsiteX30" fmla="*/ 1289713 w 1289713"/>
              <a:gd name="connsiteY30" fmla="*/ 0 h 2770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89713" h="2770495">
                <a:moveTo>
                  <a:pt x="1289713" y="0"/>
                </a:moveTo>
                <a:lnTo>
                  <a:pt x="777922" y="0"/>
                </a:lnTo>
                <a:lnTo>
                  <a:pt x="723331" y="61414"/>
                </a:lnTo>
                <a:lnTo>
                  <a:pt x="655092" y="122829"/>
                </a:lnTo>
                <a:lnTo>
                  <a:pt x="566382" y="184244"/>
                </a:lnTo>
                <a:lnTo>
                  <a:pt x="464023" y="259307"/>
                </a:lnTo>
                <a:lnTo>
                  <a:pt x="388961" y="320722"/>
                </a:lnTo>
                <a:lnTo>
                  <a:pt x="286603" y="375313"/>
                </a:lnTo>
                <a:lnTo>
                  <a:pt x="197892" y="464023"/>
                </a:lnTo>
                <a:lnTo>
                  <a:pt x="163773" y="504967"/>
                </a:lnTo>
                <a:lnTo>
                  <a:pt x="170597" y="559558"/>
                </a:lnTo>
                <a:lnTo>
                  <a:pt x="150125" y="634620"/>
                </a:lnTo>
                <a:lnTo>
                  <a:pt x="163773" y="736979"/>
                </a:lnTo>
                <a:lnTo>
                  <a:pt x="102358" y="887104"/>
                </a:lnTo>
                <a:lnTo>
                  <a:pt x="34119" y="996286"/>
                </a:lnTo>
                <a:lnTo>
                  <a:pt x="0" y="1050877"/>
                </a:lnTo>
                <a:lnTo>
                  <a:pt x="0" y="1125940"/>
                </a:lnTo>
                <a:lnTo>
                  <a:pt x="47767" y="1228298"/>
                </a:lnTo>
                <a:lnTo>
                  <a:pt x="163773" y="1351128"/>
                </a:lnTo>
                <a:lnTo>
                  <a:pt x="272955" y="1501253"/>
                </a:lnTo>
                <a:lnTo>
                  <a:pt x="313898" y="1712794"/>
                </a:lnTo>
                <a:lnTo>
                  <a:pt x="327546" y="1849271"/>
                </a:lnTo>
                <a:lnTo>
                  <a:pt x="354841" y="1992573"/>
                </a:lnTo>
                <a:lnTo>
                  <a:pt x="409432" y="2135874"/>
                </a:lnTo>
                <a:lnTo>
                  <a:pt x="470847" y="2292823"/>
                </a:lnTo>
                <a:lnTo>
                  <a:pt x="518614" y="2422477"/>
                </a:lnTo>
                <a:lnTo>
                  <a:pt x="559558" y="2545307"/>
                </a:lnTo>
                <a:lnTo>
                  <a:pt x="586853" y="2702256"/>
                </a:lnTo>
                <a:lnTo>
                  <a:pt x="593677" y="2770495"/>
                </a:lnTo>
                <a:lnTo>
                  <a:pt x="1289713" y="2770495"/>
                </a:lnTo>
                <a:lnTo>
                  <a:pt x="1289713" y="0"/>
                </a:lnTo>
                <a:close/>
              </a:path>
            </a:pathLst>
          </a:cu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8" name="Forma livre 7"/>
          <p:cNvSpPr/>
          <p:nvPr/>
        </p:nvSpPr>
        <p:spPr>
          <a:xfrm>
            <a:off x="6683375" y="3535233"/>
            <a:ext cx="1531938" cy="2773363"/>
          </a:xfrm>
          <a:custGeom>
            <a:avLst/>
            <a:gdLst>
              <a:gd name="connsiteX0" fmla="*/ 4549 w 1533098"/>
              <a:gd name="connsiteY0" fmla="*/ 0 h 2784143"/>
              <a:gd name="connsiteX1" fmla="*/ 857534 w 1533098"/>
              <a:gd name="connsiteY1" fmla="*/ 0 h 2784143"/>
              <a:gd name="connsiteX2" fmla="*/ 912125 w 1533098"/>
              <a:gd name="connsiteY2" fmla="*/ 68238 h 2784143"/>
              <a:gd name="connsiteX3" fmla="*/ 987188 w 1533098"/>
              <a:gd name="connsiteY3" fmla="*/ 150125 h 2784143"/>
              <a:gd name="connsiteX4" fmla="*/ 1082722 w 1533098"/>
              <a:gd name="connsiteY4" fmla="*/ 204716 h 2784143"/>
              <a:gd name="connsiteX5" fmla="*/ 1212376 w 1533098"/>
              <a:gd name="connsiteY5" fmla="*/ 293427 h 2784143"/>
              <a:gd name="connsiteX6" fmla="*/ 1328382 w 1533098"/>
              <a:gd name="connsiteY6" fmla="*/ 354841 h 2784143"/>
              <a:gd name="connsiteX7" fmla="*/ 1417092 w 1533098"/>
              <a:gd name="connsiteY7" fmla="*/ 429904 h 2784143"/>
              <a:gd name="connsiteX8" fmla="*/ 1471683 w 1533098"/>
              <a:gd name="connsiteY8" fmla="*/ 484495 h 2784143"/>
              <a:gd name="connsiteX9" fmla="*/ 1458036 w 1533098"/>
              <a:gd name="connsiteY9" fmla="*/ 545910 h 2784143"/>
              <a:gd name="connsiteX10" fmla="*/ 1444388 w 1533098"/>
              <a:gd name="connsiteY10" fmla="*/ 634621 h 2784143"/>
              <a:gd name="connsiteX11" fmla="*/ 1389797 w 1533098"/>
              <a:gd name="connsiteY11" fmla="*/ 757450 h 2784143"/>
              <a:gd name="connsiteX12" fmla="*/ 1410268 w 1533098"/>
              <a:gd name="connsiteY12" fmla="*/ 832513 h 2784143"/>
              <a:gd name="connsiteX13" fmla="*/ 1464859 w 1533098"/>
              <a:gd name="connsiteY13" fmla="*/ 962167 h 2784143"/>
              <a:gd name="connsiteX14" fmla="*/ 1533098 w 1533098"/>
              <a:gd name="connsiteY14" fmla="*/ 1037229 h 2784143"/>
              <a:gd name="connsiteX15" fmla="*/ 1533098 w 1533098"/>
              <a:gd name="connsiteY15" fmla="*/ 1037229 h 2784143"/>
              <a:gd name="connsiteX16" fmla="*/ 1526274 w 1533098"/>
              <a:gd name="connsiteY16" fmla="*/ 1119116 h 2784143"/>
              <a:gd name="connsiteX17" fmla="*/ 1464859 w 1533098"/>
              <a:gd name="connsiteY17" fmla="*/ 1228298 h 2784143"/>
              <a:gd name="connsiteX18" fmla="*/ 1321558 w 1533098"/>
              <a:gd name="connsiteY18" fmla="*/ 1317009 h 2784143"/>
              <a:gd name="connsiteX19" fmla="*/ 1226024 w 1533098"/>
              <a:gd name="connsiteY19" fmla="*/ 1460310 h 2784143"/>
              <a:gd name="connsiteX20" fmla="*/ 1144137 w 1533098"/>
              <a:gd name="connsiteY20" fmla="*/ 1610435 h 2784143"/>
              <a:gd name="connsiteX21" fmla="*/ 1116842 w 1533098"/>
              <a:gd name="connsiteY21" fmla="*/ 1794680 h 2784143"/>
              <a:gd name="connsiteX22" fmla="*/ 1082722 w 1533098"/>
              <a:gd name="connsiteY22" fmla="*/ 1965277 h 2784143"/>
              <a:gd name="connsiteX23" fmla="*/ 1000836 w 1533098"/>
              <a:gd name="connsiteY23" fmla="*/ 2135874 h 2784143"/>
              <a:gd name="connsiteX24" fmla="*/ 925773 w 1533098"/>
              <a:gd name="connsiteY24" fmla="*/ 2299647 h 2784143"/>
              <a:gd name="connsiteX25" fmla="*/ 878006 w 1533098"/>
              <a:gd name="connsiteY25" fmla="*/ 2449773 h 2784143"/>
              <a:gd name="connsiteX26" fmla="*/ 837062 w 1533098"/>
              <a:gd name="connsiteY26" fmla="*/ 2579427 h 2784143"/>
              <a:gd name="connsiteX27" fmla="*/ 802943 w 1533098"/>
              <a:gd name="connsiteY27" fmla="*/ 2715904 h 2784143"/>
              <a:gd name="connsiteX28" fmla="*/ 789295 w 1533098"/>
              <a:gd name="connsiteY28" fmla="*/ 2784143 h 2784143"/>
              <a:gd name="connsiteX29" fmla="*/ 4549 w 1533098"/>
              <a:gd name="connsiteY29" fmla="*/ 2784143 h 2784143"/>
              <a:gd name="connsiteX30" fmla="*/ 4549 w 1533098"/>
              <a:gd name="connsiteY30" fmla="*/ 0 h 278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33098" h="2784143">
                <a:moveTo>
                  <a:pt x="4549" y="0"/>
                </a:moveTo>
                <a:lnTo>
                  <a:pt x="857534" y="0"/>
                </a:lnTo>
                <a:lnTo>
                  <a:pt x="912125" y="68238"/>
                </a:lnTo>
                <a:lnTo>
                  <a:pt x="987188" y="150125"/>
                </a:lnTo>
                <a:lnTo>
                  <a:pt x="1082722" y="204716"/>
                </a:lnTo>
                <a:lnTo>
                  <a:pt x="1212376" y="293427"/>
                </a:lnTo>
                <a:lnTo>
                  <a:pt x="1328382" y="354841"/>
                </a:lnTo>
                <a:lnTo>
                  <a:pt x="1417092" y="429904"/>
                </a:lnTo>
                <a:lnTo>
                  <a:pt x="1471683" y="484495"/>
                </a:lnTo>
                <a:lnTo>
                  <a:pt x="1458036" y="545910"/>
                </a:lnTo>
                <a:lnTo>
                  <a:pt x="1444388" y="634621"/>
                </a:lnTo>
                <a:lnTo>
                  <a:pt x="1389797" y="757450"/>
                </a:lnTo>
                <a:lnTo>
                  <a:pt x="1410268" y="832513"/>
                </a:lnTo>
                <a:lnTo>
                  <a:pt x="1464859" y="962167"/>
                </a:lnTo>
                <a:lnTo>
                  <a:pt x="1533098" y="1037229"/>
                </a:lnTo>
                <a:lnTo>
                  <a:pt x="1533098" y="1037229"/>
                </a:lnTo>
                <a:lnTo>
                  <a:pt x="1526274" y="1119116"/>
                </a:lnTo>
                <a:lnTo>
                  <a:pt x="1464859" y="1228298"/>
                </a:lnTo>
                <a:lnTo>
                  <a:pt x="1321558" y="1317009"/>
                </a:lnTo>
                <a:lnTo>
                  <a:pt x="1226024" y="1460310"/>
                </a:lnTo>
                <a:lnTo>
                  <a:pt x="1144137" y="1610435"/>
                </a:lnTo>
                <a:lnTo>
                  <a:pt x="1116842" y="1794680"/>
                </a:lnTo>
                <a:lnTo>
                  <a:pt x="1082722" y="1965277"/>
                </a:lnTo>
                <a:lnTo>
                  <a:pt x="1000836" y="2135874"/>
                </a:lnTo>
                <a:lnTo>
                  <a:pt x="925773" y="2299647"/>
                </a:lnTo>
                <a:lnTo>
                  <a:pt x="878006" y="2449773"/>
                </a:lnTo>
                <a:lnTo>
                  <a:pt x="837062" y="2579427"/>
                </a:lnTo>
                <a:lnTo>
                  <a:pt x="802943" y="2715904"/>
                </a:lnTo>
                <a:lnTo>
                  <a:pt x="789295" y="2784143"/>
                </a:lnTo>
                <a:lnTo>
                  <a:pt x="4549" y="2784143"/>
                </a:lnTo>
                <a:cubicBezTo>
                  <a:pt x="2274" y="1856095"/>
                  <a:pt x="0" y="928048"/>
                  <a:pt x="454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9" name="Forma livre 8"/>
          <p:cNvSpPr/>
          <p:nvPr/>
        </p:nvSpPr>
        <p:spPr>
          <a:xfrm>
            <a:off x="979488" y="3573333"/>
            <a:ext cx="1431925" cy="2779713"/>
          </a:xfrm>
          <a:custGeom>
            <a:avLst/>
            <a:gdLst>
              <a:gd name="connsiteX0" fmla="*/ 1276141 w 1431890"/>
              <a:gd name="connsiteY0" fmla="*/ 0 h 2768321"/>
              <a:gd name="connsiteX1" fmla="*/ 1271117 w 1431890"/>
              <a:gd name="connsiteY1" fmla="*/ 50242 h 2768321"/>
              <a:gd name="connsiteX2" fmla="*/ 1225899 w 1431890"/>
              <a:gd name="connsiteY2" fmla="*/ 145701 h 2768321"/>
              <a:gd name="connsiteX3" fmla="*/ 1185706 w 1431890"/>
              <a:gd name="connsiteY3" fmla="*/ 190919 h 2768321"/>
              <a:gd name="connsiteX4" fmla="*/ 1140488 w 1431890"/>
              <a:gd name="connsiteY4" fmla="*/ 301451 h 2768321"/>
              <a:gd name="connsiteX5" fmla="*/ 1095271 w 1431890"/>
              <a:gd name="connsiteY5" fmla="*/ 427055 h 2768321"/>
              <a:gd name="connsiteX6" fmla="*/ 1019908 w 1431890"/>
              <a:gd name="connsiteY6" fmla="*/ 517490 h 2768321"/>
              <a:gd name="connsiteX7" fmla="*/ 939521 w 1431890"/>
              <a:gd name="connsiteY7" fmla="*/ 633046 h 2768321"/>
              <a:gd name="connsiteX8" fmla="*/ 864159 w 1431890"/>
              <a:gd name="connsiteY8" fmla="*/ 723482 h 2768321"/>
              <a:gd name="connsiteX9" fmla="*/ 743578 w 1431890"/>
              <a:gd name="connsiteY9" fmla="*/ 844062 h 2768321"/>
              <a:gd name="connsiteX10" fmla="*/ 607926 w 1431890"/>
              <a:gd name="connsiteY10" fmla="*/ 974690 h 2768321"/>
              <a:gd name="connsiteX11" fmla="*/ 497394 w 1431890"/>
              <a:gd name="connsiteY11" fmla="*/ 1080198 h 2768321"/>
              <a:gd name="connsiteX12" fmla="*/ 427055 w 1431890"/>
              <a:gd name="connsiteY12" fmla="*/ 1205802 h 2768321"/>
              <a:gd name="connsiteX13" fmla="*/ 371789 w 1431890"/>
              <a:gd name="connsiteY13" fmla="*/ 1346479 h 2768321"/>
              <a:gd name="connsiteX14" fmla="*/ 326572 w 1431890"/>
              <a:gd name="connsiteY14" fmla="*/ 1462035 h 2768321"/>
              <a:gd name="connsiteX15" fmla="*/ 226088 w 1431890"/>
              <a:gd name="connsiteY15" fmla="*/ 1602712 h 2768321"/>
              <a:gd name="connsiteX16" fmla="*/ 155750 w 1431890"/>
              <a:gd name="connsiteY16" fmla="*/ 1647930 h 2768321"/>
              <a:gd name="connsiteX17" fmla="*/ 115556 w 1431890"/>
              <a:gd name="connsiteY17" fmla="*/ 1688123 h 2768321"/>
              <a:gd name="connsiteX18" fmla="*/ 70339 w 1431890"/>
              <a:gd name="connsiteY18" fmla="*/ 1708220 h 2768321"/>
              <a:gd name="connsiteX19" fmla="*/ 30145 w 1431890"/>
              <a:gd name="connsiteY19" fmla="*/ 1773534 h 2768321"/>
              <a:gd name="connsiteX20" fmla="*/ 5024 w 1431890"/>
              <a:gd name="connsiteY20" fmla="*/ 1818752 h 2768321"/>
              <a:gd name="connsiteX21" fmla="*/ 0 w 1431890"/>
              <a:gd name="connsiteY21" fmla="*/ 1874018 h 2768321"/>
              <a:gd name="connsiteX22" fmla="*/ 30145 w 1431890"/>
              <a:gd name="connsiteY22" fmla="*/ 1874018 h 2768321"/>
              <a:gd name="connsiteX23" fmla="*/ 40194 w 1431890"/>
              <a:gd name="connsiteY23" fmla="*/ 1944356 h 2768321"/>
              <a:gd name="connsiteX24" fmla="*/ 50242 w 1431890"/>
              <a:gd name="connsiteY24" fmla="*/ 2004646 h 2768321"/>
              <a:gd name="connsiteX25" fmla="*/ 105508 w 1431890"/>
              <a:gd name="connsiteY25" fmla="*/ 2054888 h 2768321"/>
              <a:gd name="connsiteX26" fmla="*/ 125605 w 1431890"/>
              <a:gd name="connsiteY26" fmla="*/ 2130251 h 2768321"/>
              <a:gd name="connsiteX27" fmla="*/ 80387 w 1431890"/>
              <a:gd name="connsiteY27" fmla="*/ 2280976 h 2768321"/>
              <a:gd name="connsiteX28" fmla="*/ 35170 w 1431890"/>
              <a:gd name="connsiteY28" fmla="*/ 2351315 h 2768321"/>
              <a:gd name="connsiteX29" fmla="*/ 20097 w 1431890"/>
              <a:gd name="connsiteY29" fmla="*/ 2431701 h 2768321"/>
              <a:gd name="connsiteX30" fmla="*/ 55266 w 1431890"/>
              <a:gd name="connsiteY30" fmla="*/ 2502040 h 2768321"/>
              <a:gd name="connsiteX31" fmla="*/ 115556 w 1431890"/>
              <a:gd name="connsiteY31" fmla="*/ 2582427 h 2768321"/>
              <a:gd name="connsiteX32" fmla="*/ 296427 w 1431890"/>
              <a:gd name="connsiteY32" fmla="*/ 2768321 h 2768321"/>
              <a:gd name="connsiteX33" fmla="*/ 1431890 w 1431890"/>
              <a:gd name="connsiteY33" fmla="*/ 2768321 h 2768321"/>
              <a:gd name="connsiteX34" fmla="*/ 1421842 w 1431890"/>
              <a:gd name="connsiteY34" fmla="*/ 0 h 2768321"/>
              <a:gd name="connsiteX35" fmla="*/ 1276141 w 1431890"/>
              <a:gd name="connsiteY35" fmla="*/ 0 h 2768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431890" h="2768321">
                <a:moveTo>
                  <a:pt x="1276141" y="0"/>
                </a:moveTo>
                <a:lnTo>
                  <a:pt x="1271117" y="50242"/>
                </a:lnTo>
                <a:lnTo>
                  <a:pt x="1225899" y="145701"/>
                </a:lnTo>
                <a:cubicBezTo>
                  <a:pt x="1192671" y="184467"/>
                  <a:pt x="1206672" y="169953"/>
                  <a:pt x="1185706" y="190919"/>
                </a:cubicBezTo>
                <a:lnTo>
                  <a:pt x="1140488" y="301451"/>
                </a:lnTo>
                <a:lnTo>
                  <a:pt x="1095271" y="427055"/>
                </a:lnTo>
                <a:lnTo>
                  <a:pt x="1019908" y="517490"/>
                </a:lnTo>
                <a:lnTo>
                  <a:pt x="939521" y="633046"/>
                </a:lnTo>
                <a:lnTo>
                  <a:pt x="864159" y="723482"/>
                </a:lnTo>
                <a:lnTo>
                  <a:pt x="743578" y="844062"/>
                </a:lnTo>
                <a:lnTo>
                  <a:pt x="607926" y="974690"/>
                </a:lnTo>
                <a:lnTo>
                  <a:pt x="497394" y="1080198"/>
                </a:lnTo>
                <a:lnTo>
                  <a:pt x="427055" y="1205802"/>
                </a:lnTo>
                <a:lnTo>
                  <a:pt x="371789" y="1346479"/>
                </a:lnTo>
                <a:lnTo>
                  <a:pt x="326572" y="1462035"/>
                </a:lnTo>
                <a:lnTo>
                  <a:pt x="226088" y="1602712"/>
                </a:lnTo>
                <a:lnTo>
                  <a:pt x="155750" y="1647930"/>
                </a:lnTo>
                <a:lnTo>
                  <a:pt x="115556" y="1688123"/>
                </a:lnTo>
                <a:lnTo>
                  <a:pt x="70339" y="1708220"/>
                </a:lnTo>
                <a:lnTo>
                  <a:pt x="30145" y="1773534"/>
                </a:lnTo>
                <a:lnTo>
                  <a:pt x="5024" y="1818752"/>
                </a:lnTo>
                <a:lnTo>
                  <a:pt x="0" y="1874018"/>
                </a:lnTo>
                <a:lnTo>
                  <a:pt x="30145" y="1874018"/>
                </a:lnTo>
                <a:lnTo>
                  <a:pt x="40194" y="1944356"/>
                </a:lnTo>
                <a:lnTo>
                  <a:pt x="50242" y="2004646"/>
                </a:lnTo>
                <a:lnTo>
                  <a:pt x="105508" y="2054888"/>
                </a:lnTo>
                <a:lnTo>
                  <a:pt x="125605" y="2130251"/>
                </a:lnTo>
                <a:lnTo>
                  <a:pt x="80387" y="2280976"/>
                </a:lnTo>
                <a:lnTo>
                  <a:pt x="35170" y="2351315"/>
                </a:lnTo>
                <a:lnTo>
                  <a:pt x="20097" y="2431701"/>
                </a:lnTo>
                <a:lnTo>
                  <a:pt x="55266" y="2502040"/>
                </a:lnTo>
                <a:lnTo>
                  <a:pt x="115556" y="2582427"/>
                </a:lnTo>
                <a:lnTo>
                  <a:pt x="296427" y="2768321"/>
                </a:lnTo>
                <a:lnTo>
                  <a:pt x="1431890" y="2768321"/>
                </a:lnTo>
                <a:cubicBezTo>
                  <a:pt x="1428541" y="1845547"/>
                  <a:pt x="1425191" y="922774"/>
                  <a:pt x="1421842" y="0"/>
                </a:cubicBezTo>
                <a:lnTo>
                  <a:pt x="1276141" y="0"/>
                </a:lnTo>
                <a:close/>
              </a:path>
            </a:pathLst>
          </a:cu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0" name="Forma livre 9"/>
          <p:cNvSpPr/>
          <p:nvPr/>
        </p:nvSpPr>
        <p:spPr>
          <a:xfrm>
            <a:off x="2400300" y="3574921"/>
            <a:ext cx="1655763" cy="2773362"/>
          </a:xfrm>
          <a:custGeom>
            <a:avLst/>
            <a:gdLst>
              <a:gd name="connsiteX0" fmla="*/ 0 w 1654896"/>
              <a:gd name="connsiteY0" fmla="*/ 0 h 2782469"/>
              <a:gd name="connsiteX1" fmla="*/ 11220 w 1654896"/>
              <a:gd name="connsiteY1" fmla="*/ 2782469 h 2782469"/>
              <a:gd name="connsiteX2" fmla="*/ 1284648 w 1654896"/>
              <a:gd name="connsiteY2" fmla="*/ 2776859 h 2782469"/>
              <a:gd name="connsiteX3" fmla="*/ 1307087 w 1654896"/>
              <a:gd name="connsiteY3" fmla="*/ 2715151 h 2782469"/>
              <a:gd name="connsiteX4" fmla="*/ 1357576 w 1654896"/>
              <a:gd name="connsiteY4" fmla="*/ 2670272 h 2782469"/>
              <a:gd name="connsiteX5" fmla="*/ 1408064 w 1654896"/>
              <a:gd name="connsiteY5" fmla="*/ 2619784 h 2782469"/>
              <a:gd name="connsiteX6" fmla="*/ 1503431 w 1654896"/>
              <a:gd name="connsiteY6" fmla="*/ 2546856 h 2782469"/>
              <a:gd name="connsiteX7" fmla="*/ 1570749 w 1654896"/>
              <a:gd name="connsiteY7" fmla="*/ 2468319 h 2782469"/>
              <a:gd name="connsiteX8" fmla="*/ 1576359 w 1654896"/>
              <a:gd name="connsiteY8" fmla="*/ 2401001 h 2782469"/>
              <a:gd name="connsiteX9" fmla="*/ 1553919 w 1654896"/>
              <a:gd name="connsiteY9" fmla="*/ 2344903 h 2782469"/>
              <a:gd name="connsiteX10" fmla="*/ 1503431 w 1654896"/>
              <a:gd name="connsiteY10" fmla="*/ 2232707 h 2782469"/>
              <a:gd name="connsiteX11" fmla="*/ 1464162 w 1654896"/>
              <a:gd name="connsiteY11" fmla="*/ 2148559 h 2782469"/>
              <a:gd name="connsiteX12" fmla="*/ 1480992 w 1654896"/>
              <a:gd name="connsiteY12" fmla="*/ 2075632 h 2782469"/>
              <a:gd name="connsiteX13" fmla="*/ 1542700 w 1654896"/>
              <a:gd name="connsiteY13" fmla="*/ 2019534 h 2782469"/>
              <a:gd name="connsiteX14" fmla="*/ 1593188 w 1654896"/>
              <a:gd name="connsiteY14" fmla="*/ 1912947 h 2782469"/>
              <a:gd name="connsiteX15" fmla="*/ 1615627 w 1654896"/>
              <a:gd name="connsiteY15" fmla="*/ 1868069 h 2782469"/>
              <a:gd name="connsiteX16" fmla="*/ 1654896 w 1654896"/>
              <a:gd name="connsiteY16" fmla="*/ 1862459 h 2782469"/>
              <a:gd name="connsiteX17" fmla="*/ 1654896 w 1654896"/>
              <a:gd name="connsiteY17" fmla="*/ 1823190 h 2782469"/>
              <a:gd name="connsiteX18" fmla="*/ 1626847 w 1654896"/>
              <a:gd name="connsiteY18" fmla="*/ 1795141 h 2782469"/>
              <a:gd name="connsiteX19" fmla="*/ 1610017 w 1654896"/>
              <a:gd name="connsiteY19" fmla="*/ 1800751 h 2782469"/>
              <a:gd name="connsiteX20" fmla="*/ 1598798 w 1654896"/>
              <a:gd name="connsiteY20" fmla="*/ 1761482 h 2782469"/>
              <a:gd name="connsiteX21" fmla="*/ 1565139 w 1654896"/>
              <a:gd name="connsiteY21" fmla="*/ 1699774 h 2782469"/>
              <a:gd name="connsiteX22" fmla="*/ 1542700 w 1654896"/>
              <a:gd name="connsiteY22" fmla="*/ 1699774 h 2782469"/>
              <a:gd name="connsiteX23" fmla="*/ 1520260 w 1654896"/>
              <a:gd name="connsiteY23" fmla="*/ 1682945 h 2782469"/>
              <a:gd name="connsiteX24" fmla="*/ 1458552 w 1654896"/>
              <a:gd name="connsiteY24" fmla="*/ 1626847 h 2782469"/>
              <a:gd name="connsiteX25" fmla="*/ 1363186 w 1654896"/>
              <a:gd name="connsiteY25" fmla="*/ 1559529 h 2782469"/>
              <a:gd name="connsiteX26" fmla="*/ 1295868 w 1654896"/>
              <a:gd name="connsiteY26" fmla="*/ 1458552 h 2782469"/>
              <a:gd name="connsiteX27" fmla="*/ 1256599 w 1654896"/>
              <a:gd name="connsiteY27" fmla="*/ 1323917 h 2782469"/>
              <a:gd name="connsiteX28" fmla="*/ 1239770 w 1654896"/>
              <a:gd name="connsiteY28" fmla="*/ 1228550 h 2782469"/>
              <a:gd name="connsiteX29" fmla="*/ 1222940 w 1654896"/>
              <a:gd name="connsiteY29" fmla="*/ 1110744 h 2782469"/>
              <a:gd name="connsiteX30" fmla="*/ 1183671 w 1654896"/>
              <a:gd name="connsiteY30" fmla="*/ 1077085 h 2782469"/>
              <a:gd name="connsiteX31" fmla="*/ 1133183 w 1654896"/>
              <a:gd name="connsiteY31" fmla="*/ 1032206 h 2782469"/>
              <a:gd name="connsiteX32" fmla="*/ 1049036 w 1654896"/>
              <a:gd name="connsiteY32" fmla="*/ 981718 h 2782469"/>
              <a:gd name="connsiteX33" fmla="*/ 987328 w 1654896"/>
              <a:gd name="connsiteY33" fmla="*/ 925620 h 2782469"/>
              <a:gd name="connsiteX34" fmla="*/ 891961 w 1654896"/>
              <a:gd name="connsiteY34" fmla="*/ 847082 h 2782469"/>
              <a:gd name="connsiteX35" fmla="*/ 802204 w 1654896"/>
              <a:gd name="connsiteY35" fmla="*/ 768545 h 2782469"/>
              <a:gd name="connsiteX36" fmla="*/ 706837 w 1654896"/>
              <a:gd name="connsiteY36" fmla="*/ 695617 h 2782469"/>
              <a:gd name="connsiteX37" fmla="*/ 617080 w 1654896"/>
              <a:gd name="connsiteY37" fmla="*/ 600250 h 2782469"/>
              <a:gd name="connsiteX38" fmla="*/ 521713 w 1654896"/>
              <a:gd name="connsiteY38" fmla="*/ 499274 h 2782469"/>
              <a:gd name="connsiteX39" fmla="*/ 465615 w 1654896"/>
              <a:gd name="connsiteY39" fmla="*/ 431956 h 2782469"/>
              <a:gd name="connsiteX40" fmla="*/ 398297 w 1654896"/>
              <a:gd name="connsiteY40" fmla="*/ 325369 h 2782469"/>
              <a:gd name="connsiteX41" fmla="*/ 359028 w 1654896"/>
              <a:gd name="connsiteY41" fmla="*/ 224393 h 2782469"/>
              <a:gd name="connsiteX42" fmla="*/ 280491 w 1654896"/>
              <a:gd name="connsiteY42" fmla="*/ 129026 h 2782469"/>
              <a:gd name="connsiteX43" fmla="*/ 241222 w 1654896"/>
              <a:gd name="connsiteY43" fmla="*/ 56098 h 2782469"/>
              <a:gd name="connsiteX44" fmla="*/ 213173 w 1654896"/>
              <a:gd name="connsiteY44" fmla="*/ 0 h 2782469"/>
              <a:gd name="connsiteX45" fmla="*/ 0 w 1654896"/>
              <a:gd name="connsiteY45" fmla="*/ 0 h 2782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654896" h="2782469">
                <a:moveTo>
                  <a:pt x="0" y="0"/>
                </a:moveTo>
                <a:lnTo>
                  <a:pt x="11220" y="2782469"/>
                </a:lnTo>
                <a:lnTo>
                  <a:pt x="1284648" y="2776859"/>
                </a:lnTo>
                <a:lnTo>
                  <a:pt x="1307087" y="2715151"/>
                </a:lnTo>
                <a:lnTo>
                  <a:pt x="1357576" y="2670272"/>
                </a:lnTo>
                <a:lnTo>
                  <a:pt x="1408064" y="2619784"/>
                </a:lnTo>
                <a:lnTo>
                  <a:pt x="1503431" y="2546856"/>
                </a:lnTo>
                <a:lnTo>
                  <a:pt x="1570749" y="2468319"/>
                </a:lnTo>
                <a:lnTo>
                  <a:pt x="1576359" y="2401001"/>
                </a:lnTo>
                <a:lnTo>
                  <a:pt x="1553919" y="2344903"/>
                </a:lnTo>
                <a:lnTo>
                  <a:pt x="1503431" y="2232707"/>
                </a:lnTo>
                <a:lnTo>
                  <a:pt x="1464162" y="2148559"/>
                </a:lnTo>
                <a:lnTo>
                  <a:pt x="1480992" y="2075632"/>
                </a:lnTo>
                <a:lnTo>
                  <a:pt x="1542700" y="2019534"/>
                </a:lnTo>
                <a:lnTo>
                  <a:pt x="1593188" y="1912947"/>
                </a:lnTo>
                <a:lnTo>
                  <a:pt x="1615627" y="1868069"/>
                </a:lnTo>
                <a:lnTo>
                  <a:pt x="1654896" y="1862459"/>
                </a:lnTo>
                <a:lnTo>
                  <a:pt x="1654896" y="1823190"/>
                </a:lnTo>
                <a:lnTo>
                  <a:pt x="1626847" y="1795141"/>
                </a:lnTo>
                <a:lnTo>
                  <a:pt x="1610017" y="1800751"/>
                </a:lnTo>
                <a:lnTo>
                  <a:pt x="1598798" y="1761482"/>
                </a:lnTo>
                <a:lnTo>
                  <a:pt x="1565139" y="1699774"/>
                </a:lnTo>
                <a:lnTo>
                  <a:pt x="1542700" y="1699774"/>
                </a:lnTo>
                <a:lnTo>
                  <a:pt x="1520260" y="1682945"/>
                </a:lnTo>
                <a:lnTo>
                  <a:pt x="1458552" y="1626847"/>
                </a:lnTo>
                <a:lnTo>
                  <a:pt x="1363186" y="1559529"/>
                </a:lnTo>
                <a:lnTo>
                  <a:pt x="1295868" y="1458552"/>
                </a:lnTo>
                <a:lnTo>
                  <a:pt x="1256599" y="1323917"/>
                </a:lnTo>
                <a:lnTo>
                  <a:pt x="1239770" y="1228550"/>
                </a:lnTo>
                <a:lnTo>
                  <a:pt x="1222940" y="1110744"/>
                </a:lnTo>
                <a:lnTo>
                  <a:pt x="1183671" y="1077085"/>
                </a:lnTo>
                <a:lnTo>
                  <a:pt x="1133183" y="1032206"/>
                </a:lnTo>
                <a:lnTo>
                  <a:pt x="1049036" y="981718"/>
                </a:lnTo>
                <a:lnTo>
                  <a:pt x="987328" y="925620"/>
                </a:lnTo>
                <a:lnTo>
                  <a:pt x="891961" y="847082"/>
                </a:lnTo>
                <a:lnTo>
                  <a:pt x="802204" y="768545"/>
                </a:lnTo>
                <a:lnTo>
                  <a:pt x="706837" y="695617"/>
                </a:lnTo>
                <a:lnTo>
                  <a:pt x="617080" y="600250"/>
                </a:lnTo>
                <a:lnTo>
                  <a:pt x="521713" y="499274"/>
                </a:lnTo>
                <a:lnTo>
                  <a:pt x="465615" y="431956"/>
                </a:lnTo>
                <a:lnTo>
                  <a:pt x="398297" y="325369"/>
                </a:lnTo>
                <a:lnTo>
                  <a:pt x="359028" y="224393"/>
                </a:lnTo>
                <a:lnTo>
                  <a:pt x="280491" y="129026"/>
                </a:lnTo>
                <a:lnTo>
                  <a:pt x="241222" y="56098"/>
                </a:lnTo>
                <a:lnTo>
                  <a:pt x="21317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539750" y="3432046"/>
            <a:ext cx="215900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80+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2771775" y="6349871"/>
            <a:ext cx="504825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pt-BR" sz="1000" dirty="0">
                <a:latin typeface="+mj-lt"/>
              </a:rPr>
              <a:t>Mulheres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395288" y="3605083"/>
            <a:ext cx="360362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75-79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395288" y="3779708"/>
            <a:ext cx="360362" cy="1524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70-74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395288" y="3952746"/>
            <a:ext cx="360362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65-69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95288" y="4125783"/>
            <a:ext cx="360362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60-64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395288" y="4298821"/>
            <a:ext cx="360362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55-59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395288" y="4471858"/>
            <a:ext cx="360362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50-54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95288" y="4644896"/>
            <a:ext cx="360362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45-49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395288" y="4819521"/>
            <a:ext cx="360362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40-44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395288" y="4992558"/>
            <a:ext cx="360362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35-39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395288" y="5165596"/>
            <a:ext cx="360362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30-34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395288" y="5338633"/>
            <a:ext cx="360362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25-29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395288" y="5511671"/>
            <a:ext cx="360362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20-24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395288" y="5686296"/>
            <a:ext cx="360362" cy="1524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15-19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395288" y="5859333"/>
            <a:ext cx="360362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10-14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395288" y="6032371"/>
            <a:ext cx="360362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5-9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395288" y="6205408"/>
            <a:ext cx="360362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0-4</a:t>
            </a:r>
          </a:p>
        </p:txBody>
      </p:sp>
      <p:cxnSp>
        <p:nvCxnSpPr>
          <p:cNvPr id="29" name="Conector reto 28"/>
          <p:cNvCxnSpPr/>
          <p:nvPr/>
        </p:nvCxnSpPr>
        <p:spPr>
          <a:xfrm>
            <a:off x="468313" y="3571746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>
            <a:off x="468313" y="3744783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>
            <a:off x="468313" y="3917821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/>
          <p:cNvCxnSpPr/>
          <p:nvPr/>
        </p:nvCxnSpPr>
        <p:spPr>
          <a:xfrm>
            <a:off x="468313" y="4092446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>
            <a:off x="468313" y="4265483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/>
          <p:cNvCxnSpPr/>
          <p:nvPr/>
        </p:nvCxnSpPr>
        <p:spPr>
          <a:xfrm>
            <a:off x="468313" y="4438521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>
            <a:off x="468313" y="4611558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/>
          <p:cNvCxnSpPr/>
          <p:nvPr/>
        </p:nvCxnSpPr>
        <p:spPr>
          <a:xfrm>
            <a:off x="468313" y="4784596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/>
          <p:cNvCxnSpPr/>
          <p:nvPr/>
        </p:nvCxnSpPr>
        <p:spPr>
          <a:xfrm>
            <a:off x="468313" y="4957633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/>
          <p:cNvCxnSpPr/>
          <p:nvPr/>
        </p:nvCxnSpPr>
        <p:spPr>
          <a:xfrm>
            <a:off x="468313" y="5130671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>
            <a:off x="468313" y="5303708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/>
          <p:cNvCxnSpPr/>
          <p:nvPr/>
        </p:nvCxnSpPr>
        <p:spPr>
          <a:xfrm>
            <a:off x="468313" y="5478333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>
            <a:off x="468313" y="5651371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>
            <a:off x="468313" y="5824408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/>
          <p:cNvCxnSpPr/>
          <p:nvPr/>
        </p:nvCxnSpPr>
        <p:spPr>
          <a:xfrm>
            <a:off x="468313" y="5997446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>
            <a:off x="468313" y="6170483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>
            <a:off x="468313" y="6343521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/>
          <p:cNvCxnSpPr/>
          <p:nvPr/>
        </p:nvCxnSpPr>
        <p:spPr>
          <a:xfrm rot="10800000">
            <a:off x="2220913" y="3608258"/>
            <a:ext cx="431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/>
          <p:cNvCxnSpPr/>
          <p:nvPr/>
        </p:nvCxnSpPr>
        <p:spPr>
          <a:xfrm rot="10800000">
            <a:off x="2224088" y="3641596"/>
            <a:ext cx="431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/>
          <p:cNvCxnSpPr/>
          <p:nvPr/>
        </p:nvCxnSpPr>
        <p:spPr>
          <a:xfrm rot="10800000">
            <a:off x="2159000" y="3676521"/>
            <a:ext cx="5413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 rot="10800000">
            <a:off x="2179638" y="3709858"/>
            <a:ext cx="5397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 rot="10800000">
            <a:off x="2124075" y="3781296"/>
            <a:ext cx="719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/>
          <p:cNvCxnSpPr/>
          <p:nvPr/>
        </p:nvCxnSpPr>
        <p:spPr>
          <a:xfrm rot="10800000">
            <a:off x="2100263" y="3813046"/>
            <a:ext cx="7191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/>
          <p:cNvCxnSpPr/>
          <p:nvPr/>
        </p:nvCxnSpPr>
        <p:spPr>
          <a:xfrm rot="10800000">
            <a:off x="2092325" y="3849558"/>
            <a:ext cx="719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 rot="10800000">
            <a:off x="2100263" y="3884483"/>
            <a:ext cx="7191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/>
          <p:cNvCxnSpPr/>
          <p:nvPr/>
        </p:nvCxnSpPr>
        <p:spPr>
          <a:xfrm rot="10800000">
            <a:off x="2068513" y="3949571"/>
            <a:ext cx="7905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/>
          <p:cNvCxnSpPr/>
          <p:nvPr/>
        </p:nvCxnSpPr>
        <p:spPr>
          <a:xfrm rot="10800000">
            <a:off x="2016125" y="3986083"/>
            <a:ext cx="9001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to 55"/>
          <p:cNvCxnSpPr/>
          <p:nvPr/>
        </p:nvCxnSpPr>
        <p:spPr>
          <a:xfrm rot="10800000">
            <a:off x="1979613" y="4021008"/>
            <a:ext cx="9366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/>
          <p:cNvCxnSpPr/>
          <p:nvPr/>
        </p:nvCxnSpPr>
        <p:spPr>
          <a:xfrm rot="10800000">
            <a:off x="1947863" y="4057521"/>
            <a:ext cx="10080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/>
          <p:cNvCxnSpPr/>
          <p:nvPr/>
        </p:nvCxnSpPr>
        <p:spPr>
          <a:xfrm rot="10800000">
            <a:off x="1931988" y="4127371"/>
            <a:ext cx="10810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/>
          <p:cNvCxnSpPr/>
          <p:nvPr/>
        </p:nvCxnSpPr>
        <p:spPr>
          <a:xfrm rot="10800000">
            <a:off x="1835150" y="4159121"/>
            <a:ext cx="12604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to 59"/>
          <p:cNvCxnSpPr/>
          <p:nvPr/>
        </p:nvCxnSpPr>
        <p:spPr>
          <a:xfrm rot="10800000">
            <a:off x="1838325" y="4197221"/>
            <a:ext cx="12604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/>
          <p:cNvCxnSpPr/>
          <p:nvPr/>
        </p:nvCxnSpPr>
        <p:spPr>
          <a:xfrm rot="10800000">
            <a:off x="1863725" y="4233733"/>
            <a:ext cx="12588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to 61"/>
          <p:cNvCxnSpPr/>
          <p:nvPr/>
        </p:nvCxnSpPr>
        <p:spPr>
          <a:xfrm rot="10800000">
            <a:off x="1695450" y="4300408"/>
            <a:ext cx="15478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to 62"/>
          <p:cNvCxnSpPr/>
          <p:nvPr/>
        </p:nvCxnSpPr>
        <p:spPr>
          <a:xfrm rot="10800000">
            <a:off x="1692275" y="4333746"/>
            <a:ext cx="15478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to 63"/>
          <p:cNvCxnSpPr/>
          <p:nvPr/>
        </p:nvCxnSpPr>
        <p:spPr>
          <a:xfrm rot="10800000">
            <a:off x="1704975" y="4403596"/>
            <a:ext cx="1620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to 64"/>
          <p:cNvCxnSpPr/>
          <p:nvPr/>
        </p:nvCxnSpPr>
        <p:spPr>
          <a:xfrm rot="10800000">
            <a:off x="1730375" y="4367083"/>
            <a:ext cx="1549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to 65"/>
          <p:cNvCxnSpPr/>
          <p:nvPr/>
        </p:nvCxnSpPr>
        <p:spPr>
          <a:xfrm rot="10800000">
            <a:off x="1584325" y="4471858"/>
            <a:ext cx="17986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to 66"/>
          <p:cNvCxnSpPr/>
          <p:nvPr/>
        </p:nvCxnSpPr>
        <p:spPr>
          <a:xfrm rot="10800000">
            <a:off x="1547813" y="4506783"/>
            <a:ext cx="19081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to 67"/>
          <p:cNvCxnSpPr/>
          <p:nvPr/>
        </p:nvCxnSpPr>
        <p:spPr>
          <a:xfrm rot="10800000">
            <a:off x="1511300" y="4544883"/>
            <a:ext cx="1981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to 68"/>
          <p:cNvCxnSpPr/>
          <p:nvPr/>
        </p:nvCxnSpPr>
        <p:spPr>
          <a:xfrm rot="10800000">
            <a:off x="1511300" y="4579808"/>
            <a:ext cx="20161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to 69"/>
          <p:cNvCxnSpPr/>
          <p:nvPr/>
        </p:nvCxnSpPr>
        <p:spPr>
          <a:xfrm rot="10800000">
            <a:off x="1258888" y="4646483"/>
            <a:ext cx="24844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to 70"/>
          <p:cNvCxnSpPr/>
          <p:nvPr/>
        </p:nvCxnSpPr>
        <p:spPr>
          <a:xfrm rot="10800000">
            <a:off x="1258888" y="4681408"/>
            <a:ext cx="24844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to 71"/>
          <p:cNvCxnSpPr/>
          <p:nvPr/>
        </p:nvCxnSpPr>
        <p:spPr>
          <a:xfrm rot="10800000">
            <a:off x="1266825" y="4716333"/>
            <a:ext cx="24844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to 72"/>
          <p:cNvCxnSpPr/>
          <p:nvPr/>
        </p:nvCxnSpPr>
        <p:spPr>
          <a:xfrm rot="10800000">
            <a:off x="1258888" y="4748083"/>
            <a:ext cx="24844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to 73"/>
          <p:cNvCxnSpPr/>
          <p:nvPr/>
        </p:nvCxnSpPr>
        <p:spPr>
          <a:xfrm rot="10800000">
            <a:off x="1258888" y="4822696"/>
            <a:ext cx="24844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to 74"/>
          <p:cNvCxnSpPr/>
          <p:nvPr/>
        </p:nvCxnSpPr>
        <p:spPr>
          <a:xfrm rot="10800000">
            <a:off x="1258888" y="4854446"/>
            <a:ext cx="24844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to 75"/>
          <p:cNvCxnSpPr/>
          <p:nvPr/>
        </p:nvCxnSpPr>
        <p:spPr>
          <a:xfrm rot="10800000">
            <a:off x="1258888" y="4886196"/>
            <a:ext cx="24844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to 76"/>
          <p:cNvCxnSpPr/>
          <p:nvPr/>
        </p:nvCxnSpPr>
        <p:spPr>
          <a:xfrm rot="10800000">
            <a:off x="1276350" y="4921121"/>
            <a:ext cx="24828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to 77"/>
          <p:cNvCxnSpPr/>
          <p:nvPr/>
        </p:nvCxnSpPr>
        <p:spPr>
          <a:xfrm rot="10800000">
            <a:off x="1258888" y="4994146"/>
            <a:ext cx="24844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to 78"/>
          <p:cNvCxnSpPr/>
          <p:nvPr/>
        </p:nvCxnSpPr>
        <p:spPr>
          <a:xfrm rot="10800000">
            <a:off x="1258888" y="5025896"/>
            <a:ext cx="24844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to 79"/>
          <p:cNvCxnSpPr/>
          <p:nvPr/>
        </p:nvCxnSpPr>
        <p:spPr>
          <a:xfrm rot="10800000">
            <a:off x="1258888" y="5060821"/>
            <a:ext cx="24844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to 80"/>
          <p:cNvCxnSpPr/>
          <p:nvPr/>
        </p:nvCxnSpPr>
        <p:spPr>
          <a:xfrm rot="10800000">
            <a:off x="1187450" y="5097333"/>
            <a:ext cx="25923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to 81"/>
          <p:cNvCxnSpPr/>
          <p:nvPr/>
        </p:nvCxnSpPr>
        <p:spPr>
          <a:xfrm rot="10800000">
            <a:off x="1008063" y="5165596"/>
            <a:ext cx="28432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to 82"/>
          <p:cNvCxnSpPr/>
          <p:nvPr/>
        </p:nvCxnSpPr>
        <p:spPr>
          <a:xfrm rot="10800000">
            <a:off x="1042988" y="5197346"/>
            <a:ext cx="2844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to 83"/>
          <p:cNvCxnSpPr/>
          <p:nvPr/>
        </p:nvCxnSpPr>
        <p:spPr>
          <a:xfrm rot="10800000">
            <a:off x="1079500" y="5233858"/>
            <a:ext cx="2844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to 84"/>
          <p:cNvCxnSpPr/>
          <p:nvPr/>
        </p:nvCxnSpPr>
        <p:spPr>
          <a:xfrm rot="10800000">
            <a:off x="971550" y="5267196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to 85"/>
          <p:cNvCxnSpPr/>
          <p:nvPr/>
        </p:nvCxnSpPr>
        <p:spPr>
          <a:xfrm rot="10800000">
            <a:off x="936625" y="5335458"/>
            <a:ext cx="31305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to 86"/>
          <p:cNvCxnSpPr/>
          <p:nvPr/>
        </p:nvCxnSpPr>
        <p:spPr>
          <a:xfrm rot="10800000">
            <a:off x="946150" y="537197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to 87"/>
          <p:cNvCxnSpPr/>
          <p:nvPr/>
        </p:nvCxnSpPr>
        <p:spPr>
          <a:xfrm rot="10800000">
            <a:off x="957263" y="5405308"/>
            <a:ext cx="31321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to 88"/>
          <p:cNvCxnSpPr/>
          <p:nvPr/>
        </p:nvCxnSpPr>
        <p:spPr>
          <a:xfrm rot="10800000">
            <a:off x="971550" y="5440233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/>
          <p:cNvCxnSpPr/>
          <p:nvPr/>
        </p:nvCxnSpPr>
        <p:spPr>
          <a:xfrm rot="10800000">
            <a:off x="971550" y="550849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to 90"/>
          <p:cNvCxnSpPr/>
          <p:nvPr/>
        </p:nvCxnSpPr>
        <p:spPr>
          <a:xfrm rot="10800000">
            <a:off x="971550" y="5541833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to 91"/>
          <p:cNvCxnSpPr/>
          <p:nvPr/>
        </p:nvCxnSpPr>
        <p:spPr>
          <a:xfrm rot="10800000">
            <a:off x="971550" y="557675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reto 92"/>
          <p:cNvCxnSpPr/>
          <p:nvPr/>
        </p:nvCxnSpPr>
        <p:spPr>
          <a:xfrm rot="10800000">
            <a:off x="971550" y="561327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to 93"/>
          <p:cNvCxnSpPr/>
          <p:nvPr/>
        </p:nvCxnSpPr>
        <p:spPr>
          <a:xfrm rot="10800000">
            <a:off x="971550" y="567677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to 94"/>
          <p:cNvCxnSpPr/>
          <p:nvPr/>
        </p:nvCxnSpPr>
        <p:spPr>
          <a:xfrm rot="10800000">
            <a:off x="971550" y="571487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to 95"/>
          <p:cNvCxnSpPr/>
          <p:nvPr/>
        </p:nvCxnSpPr>
        <p:spPr>
          <a:xfrm rot="10800000">
            <a:off x="971550" y="5751383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 reto 96"/>
          <p:cNvCxnSpPr/>
          <p:nvPr/>
        </p:nvCxnSpPr>
        <p:spPr>
          <a:xfrm rot="10800000">
            <a:off x="971550" y="578630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to 97"/>
          <p:cNvCxnSpPr/>
          <p:nvPr/>
        </p:nvCxnSpPr>
        <p:spPr>
          <a:xfrm rot="10800000">
            <a:off x="971550" y="588949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ector reto 98"/>
          <p:cNvCxnSpPr/>
          <p:nvPr/>
        </p:nvCxnSpPr>
        <p:spPr>
          <a:xfrm rot="10800000">
            <a:off x="971550" y="585615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ctor reto 99"/>
          <p:cNvCxnSpPr/>
          <p:nvPr/>
        </p:nvCxnSpPr>
        <p:spPr>
          <a:xfrm rot="10800000">
            <a:off x="971550" y="5922833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ector reto 100"/>
          <p:cNvCxnSpPr/>
          <p:nvPr/>
        </p:nvCxnSpPr>
        <p:spPr>
          <a:xfrm rot="10800000">
            <a:off x="971550" y="596252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to 101"/>
          <p:cNvCxnSpPr/>
          <p:nvPr/>
        </p:nvCxnSpPr>
        <p:spPr>
          <a:xfrm rot="10800000">
            <a:off x="971550" y="602919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to 102"/>
          <p:cNvCxnSpPr/>
          <p:nvPr/>
        </p:nvCxnSpPr>
        <p:spPr>
          <a:xfrm rot="10800000">
            <a:off x="971550" y="606094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ctor reto 103"/>
          <p:cNvCxnSpPr/>
          <p:nvPr/>
        </p:nvCxnSpPr>
        <p:spPr>
          <a:xfrm rot="10800000">
            <a:off x="1008063" y="6097458"/>
            <a:ext cx="31321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ector reto 104"/>
          <p:cNvCxnSpPr/>
          <p:nvPr/>
        </p:nvCxnSpPr>
        <p:spPr>
          <a:xfrm rot="10800000">
            <a:off x="971550" y="613397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ector reto 105"/>
          <p:cNvCxnSpPr/>
          <p:nvPr/>
        </p:nvCxnSpPr>
        <p:spPr>
          <a:xfrm rot="10800000">
            <a:off x="971550" y="619747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to 106"/>
          <p:cNvCxnSpPr/>
          <p:nvPr/>
        </p:nvCxnSpPr>
        <p:spPr>
          <a:xfrm rot="10800000">
            <a:off x="971550" y="623557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 reto 107"/>
          <p:cNvCxnSpPr/>
          <p:nvPr/>
        </p:nvCxnSpPr>
        <p:spPr>
          <a:xfrm rot="10800000">
            <a:off x="971550" y="6272083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to 108"/>
          <p:cNvCxnSpPr/>
          <p:nvPr/>
        </p:nvCxnSpPr>
        <p:spPr>
          <a:xfrm rot="10800000">
            <a:off x="971550" y="630542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CaixaDeTexto 109"/>
          <p:cNvSpPr txBox="1"/>
          <p:nvPr/>
        </p:nvSpPr>
        <p:spPr>
          <a:xfrm>
            <a:off x="1676400" y="6349871"/>
            <a:ext cx="431800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pt-BR" sz="1000" dirty="0">
                <a:latin typeface="+mj-lt"/>
              </a:rPr>
              <a:t>Homens</a:t>
            </a:r>
          </a:p>
        </p:txBody>
      </p:sp>
      <p:sp>
        <p:nvSpPr>
          <p:cNvPr id="111" name="CaixaDeTexto 110"/>
          <p:cNvSpPr txBox="1"/>
          <p:nvPr/>
        </p:nvSpPr>
        <p:spPr>
          <a:xfrm>
            <a:off x="4873625" y="3390771"/>
            <a:ext cx="215900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80+</a:t>
            </a:r>
          </a:p>
        </p:txBody>
      </p:sp>
      <p:sp>
        <p:nvSpPr>
          <p:cNvPr id="112" name="CaixaDeTexto 111"/>
          <p:cNvSpPr txBox="1"/>
          <p:nvPr/>
        </p:nvSpPr>
        <p:spPr>
          <a:xfrm>
            <a:off x="6804025" y="6308596"/>
            <a:ext cx="504825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pt-BR" sz="1000" dirty="0">
                <a:latin typeface="+mj-lt"/>
              </a:rPr>
              <a:t>Mulheres</a:t>
            </a:r>
          </a:p>
        </p:txBody>
      </p:sp>
      <p:sp>
        <p:nvSpPr>
          <p:cNvPr id="113" name="CaixaDeTexto 112"/>
          <p:cNvSpPr txBox="1"/>
          <p:nvPr/>
        </p:nvSpPr>
        <p:spPr>
          <a:xfrm>
            <a:off x="4730750" y="3565396"/>
            <a:ext cx="358775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75-79</a:t>
            </a:r>
          </a:p>
        </p:txBody>
      </p:sp>
      <p:sp>
        <p:nvSpPr>
          <p:cNvPr id="114" name="CaixaDeTexto 113"/>
          <p:cNvSpPr txBox="1"/>
          <p:nvPr/>
        </p:nvSpPr>
        <p:spPr>
          <a:xfrm>
            <a:off x="4730750" y="3738433"/>
            <a:ext cx="358775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70-74</a:t>
            </a:r>
          </a:p>
        </p:txBody>
      </p:sp>
      <p:sp>
        <p:nvSpPr>
          <p:cNvPr id="115" name="CaixaDeTexto 114"/>
          <p:cNvSpPr txBox="1"/>
          <p:nvPr/>
        </p:nvSpPr>
        <p:spPr>
          <a:xfrm>
            <a:off x="4730750" y="3911471"/>
            <a:ext cx="358775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65-69</a:t>
            </a:r>
          </a:p>
        </p:txBody>
      </p:sp>
      <p:sp>
        <p:nvSpPr>
          <p:cNvPr id="116" name="CaixaDeTexto 115"/>
          <p:cNvSpPr txBox="1"/>
          <p:nvPr/>
        </p:nvSpPr>
        <p:spPr>
          <a:xfrm>
            <a:off x="4730750" y="4084508"/>
            <a:ext cx="358775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60-64</a:t>
            </a:r>
          </a:p>
        </p:txBody>
      </p:sp>
      <p:sp>
        <p:nvSpPr>
          <p:cNvPr id="117" name="CaixaDeTexto 116"/>
          <p:cNvSpPr txBox="1"/>
          <p:nvPr/>
        </p:nvSpPr>
        <p:spPr>
          <a:xfrm>
            <a:off x="4730750" y="4257546"/>
            <a:ext cx="358775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55-59</a:t>
            </a:r>
          </a:p>
        </p:txBody>
      </p:sp>
      <p:sp>
        <p:nvSpPr>
          <p:cNvPr id="118" name="CaixaDeTexto 117"/>
          <p:cNvSpPr txBox="1"/>
          <p:nvPr/>
        </p:nvSpPr>
        <p:spPr>
          <a:xfrm>
            <a:off x="4730750" y="4430583"/>
            <a:ext cx="358775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50-54</a:t>
            </a:r>
          </a:p>
        </p:txBody>
      </p:sp>
      <p:sp>
        <p:nvSpPr>
          <p:cNvPr id="119" name="CaixaDeTexto 118"/>
          <p:cNvSpPr txBox="1"/>
          <p:nvPr/>
        </p:nvSpPr>
        <p:spPr>
          <a:xfrm>
            <a:off x="4730750" y="4605208"/>
            <a:ext cx="358775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45-49</a:t>
            </a:r>
          </a:p>
        </p:txBody>
      </p:sp>
      <p:sp>
        <p:nvSpPr>
          <p:cNvPr id="120" name="CaixaDeTexto 119"/>
          <p:cNvSpPr txBox="1"/>
          <p:nvPr/>
        </p:nvSpPr>
        <p:spPr>
          <a:xfrm>
            <a:off x="4730750" y="4778246"/>
            <a:ext cx="358775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40-44</a:t>
            </a:r>
          </a:p>
        </p:txBody>
      </p:sp>
      <p:sp>
        <p:nvSpPr>
          <p:cNvPr id="121" name="CaixaDeTexto 120"/>
          <p:cNvSpPr txBox="1"/>
          <p:nvPr/>
        </p:nvSpPr>
        <p:spPr>
          <a:xfrm>
            <a:off x="4730750" y="4951283"/>
            <a:ext cx="358775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35-39</a:t>
            </a:r>
          </a:p>
        </p:txBody>
      </p:sp>
      <p:sp>
        <p:nvSpPr>
          <p:cNvPr id="122" name="CaixaDeTexto 121"/>
          <p:cNvSpPr txBox="1"/>
          <p:nvPr/>
        </p:nvSpPr>
        <p:spPr>
          <a:xfrm>
            <a:off x="4730750" y="5124321"/>
            <a:ext cx="358775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30-34</a:t>
            </a:r>
          </a:p>
        </p:txBody>
      </p:sp>
      <p:sp>
        <p:nvSpPr>
          <p:cNvPr id="123" name="CaixaDeTexto 122"/>
          <p:cNvSpPr txBox="1"/>
          <p:nvPr/>
        </p:nvSpPr>
        <p:spPr>
          <a:xfrm>
            <a:off x="4730750" y="5297358"/>
            <a:ext cx="358775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25-29</a:t>
            </a:r>
          </a:p>
        </p:txBody>
      </p:sp>
      <p:sp>
        <p:nvSpPr>
          <p:cNvPr id="124" name="CaixaDeTexto 123"/>
          <p:cNvSpPr txBox="1"/>
          <p:nvPr/>
        </p:nvSpPr>
        <p:spPr>
          <a:xfrm>
            <a:off x="4730750" y="5471983"/>
            <a:ext cx="358775" cy="1524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20-24</a:t>
            </a:r>
          </a:p>
        </p:txBody>
      </p:sp>
      <p:sp>
        <p:nvSpPr>
          <p:cNvPr id="125" name="CaixaDeTexto 124"/>
          <p:cNvSpPr txBox="1"/>
          <p:nvPr/>
        </p:nvSpPr>
        <p:spPr>
          <a:xfrm>
            <a:off x="4730750" y="5645021"/>
            <a:ext cx="358775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15-19</a:t>
            </a:r>
          </a:p>
        </p:txBody>
      </p:sp>
      <p:sp>
        <p:nvSpPr>
          <p:cNvPr id="126" name="CaixaDeTexto 125"/>
          <p:cNvSpPr txBox="1"/>
          <p:nvPr/>
        </p:nvSpPr>
        <p:spPr>
          <a:xfrm>
            <a:off x="4730750" y="5818058"/>
            <a:ext cx="358775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10-14</a:t>
            </a:r>
          </a:p>
        </p:txBody>
      </p:sp>
      <p:sp>
        <p:nvSpPr>
          <p:cNvPr id="127" name="CaixaDeTexto 126"/>
          <p:cNvSpPr txBox="1"/>
          <p:nvPr/>
        </p:nvSpPr>
        <p:spPr>
          <a:xfrm>
            <a:off x="4730750" y="5991096"/>
            <a:ext cx="358775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5-9</a:t>
            </a:r>
          </a:p>
        </p:txBody>
      </p:sp>
      <p:sp>
        <p:nvSpPr>
          <p:cNvPr id="128" name="CaixaDeTexto 127"/>
          <p:cNvSpPr txBox="1"/>
          <p:nvPr/>
        </p:nvSpPr>
        <p:spPr>
          <a:xfrm>
            <a:off x="4730750" y="6164133"/>
            <a:ext cx="358775" cy="1539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BR" sz="1000" dirty="0">
                <a:latin typeface="+mj-lt"/>
              </a:rPr>
              <a:t>0-4</a:t>
            </a:r>
          </a:p>
        </p:txBody>
      </p:sp>
      <p:cxnSp>
        <p:nvCxnSpPr>
          <p:cNvPr id="129" name="Conector reto 128"/>
          <p:cNvCxnSpPr/>
          <p:nvPr/>
        </p:nvCxnSpPr>
        <p:spPr>
          <a:xfrm>
            <a:off x="4802188" y="3530471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ector reto 129"/>
          <p:cNvCxnSpPr/>
          <p:nvPr/>
        </p:nvCxnSpPr>
        <p:spPr>
          <a:xfrm>
            <a:off x="4802188" y="3703508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to 130"/>
          <p:cNvCxnSpPr/>
          <p:nvPr/>
        </p:nvCxnSpPr>
        <p:spPr>
          <a:xfrm>
            <a:off x="4802188" y="3878133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 reto 131"/>
          <p:cNvCxnSpPr/>
          <p:nvPr/>
        </p:nvCxnSpPr>
        <p:spPr>
          <a:xfrm>
            <a:off x="4802188" y="4051171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ector reto 132"/>
          <p:cNvCxnSpPr/>
          <p:nvPr/>
        </p:nvCxnSpPr>
        <p:spPr>
          <a:xfrm>
            <a:off x="4802188" y="4224208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ector reto 133"/>
          <p:cNvCxnSpPr/>
          <p:nvPr/>
        </p:nvCxnSpPr>
        <p:spPr>
          <a:xfrm>
            <a:off x="4802188" y="4397246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ector reto 134"/>
          <p:cNvCxnSpPr/>
          <p:nvPr/>
        </p:nvCxnSpPr>
        <p:spPr>
          <a:xfrm>
            <a:off x="4802188" y="4570283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ector reto 135"/>
          <p:cNvCxnSpPr/>
          <p:nvPr/>
        </p:nvCxnSpPr>
        <p:spPr>
          <a:xfrm>
            <a:off x="4802188" y="4743321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ector reto 136"/>
          <p:cNvCxnSpPr/>
          <p:nvPr/>
        </p:nvCxnSpPr>
        <p:spPr>
          <a:xfrm>
            <a:off x="4802188" y="4916358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ector reto 137"/>
          <p:cNvCxnSpPr/>
          <p:nvPr/>
        </p:nvCxnSpPr>
        <p:spPr>
          <a:xfrm>
            <a:off x="4802188" y="5090983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reto 138"/>
          <p:cNvCxnSpPr/>
          <p:nvPr/>
        </p:nvCxnSpPr>
        <p:spPr>
          <a:xfrm>
            <a:off x="4802188" y="5264021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to 139"/>
          <p:cNvCxnSpPr/>
          <p:nvPr/>
        </p:nvCxnSpPr>
        <p:spPr>
          <a:xfrm>
            <a:off x="4802188" y="5437058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ector reto 140"/>
          <p:cNvCxnSpPr/>
          <p:nvPr/>
        </p:nvCxnSpPr>
        <p:spPr>
          <a:xfrm>
            <a:off x="4802188" y="5610096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to 141"/>
          <p:cNvCxnSpPr/>
          <p:nvPr/>
        </p:nvCxnSpPr>
        <p:spPr>
          <a:xfrm>
            <a:off x="4802188" y="5783133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ector reto 142"/>
          <p:cNvCxnSpPr/>
          <p:nvPr/>
        </p:nvCxnSpPr>
        <p:spPr>
          <a:xfrm>
            <a:off x="4802188" y="5956171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to 143"/>
          <p:cNvCxnSpPr/>
          <p:nvPr/>
        </p:nvCxnSpPr>
        <p:spPr>
          <a:xfrm>
            <a:off x="4802188" y="6129208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to 144"/>
          <p:cNvCxnSpPr/>
          <p:nvPr/>
        </p:nvCxnSpPr>
        <p:spPr>
          <a:xfrm>
            <a:off x="4802188" y="6302246"/>
            <a:ext cx="38512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to 145"/>
          <p:cNvCxnSpPr/>
          <p:nvPr/>
        </p:nvCxnSpPr>
        <p:spPr>
          <a:xfrm rot="10800000">
            <a:off x="5413375" y="3566983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to 146"/>
          <p:cNvCxnSpPr/>
          <p:nvPr/>
        </p:nvCxnSpPr>
        <p:spPr>
          <a:xfrm rot="10800000">
            <a:off x="5413375" y="3600321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to 147"/>
          <p:cNvCxnSpPr/>
          <p:nvPr/>
        </p:nvCxnSpPr>
        <p:spPr>
          <a:xfrm rot="10800000">
            <a:off x="5413375" y="3635246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to 148"/>
          <p:cNvCxnSpPr/>
          <p:nvPr/>
        </p:nvCxnSpPr>
        <p:spPr>
          <a:xfrm rot="10800000">
            <a:off x="5413375" y="3668583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to 149"/>
          <p:cNvCxnSpPr/>
          <p:nvPr/>
        </p:nvCxnSpPr>
        <p:spPr>
          <a:xfrm rot="10800000">
            <a:off x="5413375" y="3740021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to 150"/>
          <p:cNvCxnSpPr/>
          <p:nvPr/>
        </p:nvCxnSpPr>
        <p:spPr>
          <a:xfrm rot="10800000">
            <a:off x="5413375" y="3771771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ctor reto 151"/>
          <p:cNvCxnSpPr/>
          <p:nvPr/>
        </p:nvCxnSpPr>
        <p:spPr>
          <a:xfrm rot="10800000">
            <a:off x="5413375" y="3808283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ctor reto 152"/>
          <p:cNvCxnSpPr/>
          <p:nvPr/>
        </p:nvCxnSpPr>
        <p:spPr>
          <a:xfrm rot="10800000">
            <a:off x="5413375" y="3844796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ector reto 153"/>
          <p:cNvCxnSpPr/>
          <p:nvPr/>
        </p:nvCxnSpPr>
        <p:spPr>
          <a:xfrm rot="10800000">
            <a:off x="5413375" y="3908296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ector reto 154"/>
          <p:cNvCxnSpPr/>
          <p:nvPr/>
        </p:nvCxnSpPr>
        <p:spPr>
          <a:xfrm rot="10800000">
            <a:off x="5413375" y="3944808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to 155"/>
          <p:cNvCxnSpPr/>
          <p:nvPr/>
        </p:nvCxnSpPr>
        <p:spPr>
          <a:xfrm rot="10800000">
            <a:off x="5413375" y="3979733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to 156"/>
          <p:cNvCxnSpPr/>
          <p:nvPr/>
        </p:nvCxnSpPr>
        <p:spPr>
          <a:xfrm rot="10800000">
            <a:off x="5413375" y="4016246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ector reto 157"/>
          <p:cNvCxnSpPr/>
          <p:nvPr/>
        </p:nvCxnSpPr>
        <p:spPr>
          <a:xfrm rot="10800000">
            <a:off x="5413375" y="4086096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to 158"/>
          <p:cNvCxnSpPr/>
          <p:nvPr/>
        </p:nvCxnSpPr>
        <p:spPr>
          <a:xfrm rot="10800000">
            <a:off x="5413375" y="4119433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ector reto 159"/>
          <p:cNvCxnSpPr/>
          <p:nvPr/>
        </p:nvCxnSpPr>
        <p:spPr>
          <a:xfrm rot="10800000">
            <a:off x="5413375" y="4155946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ector reto 160"/>
          <p:cNvCxnSpPr/>
          <p:nvPr/>
        </p:nvCxnSpPr>
        <p:spPr>
          <a:xfrm rot="10800000">
            <a:off x="5413375" y="4192458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ector reto 161"/>
          <p:cNvCxnSpPr/>
          <p:nvPr/>
        </p:nvCxnSpPr>
        <p:spPr>
          <a:xfrm rot="10800000">
            <a:off x="5413375" y="4259133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to 162"/>
          <p:cNvCxnSpPr/>
          <p:nvPr/>
        </p:nvCxnSpPr>
        <p:spPr>
          <a:xfrm rot="10800000">
            <a:off x="5413375" y="4292471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to 163"/>
          <p:cNvCxnSpPr/>
          <p:nvPr/>
        </p:nvCxnSpPr>
        <p:spPr>
          <a:xfrm rot="10800000">
            <a:off x="5413375" y="4362321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to 164"/>
          <p:cNvCxnSpPr/>
          <p:nvPr/>
        </p:nvCxnSpPr>
        <p:spPr>
          <a:xfrm rot="10800000">
            <a:off x="5413375" y="4327396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to 165"/>
          <p:cNvCxnSpPr/>
          <p:nvPr/>
        </p:nvCxnSpPr>
        <p:spPr>
          <a:xfrm rot="10800000">
            <a:off x="5413375" y="4430583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to 166"/>
          <p:cNvCxnSpPr/>
          <p:nvPr/>
        </p:nvCxnSpPr>
        <p:spPr>
          <a:xfrm rot="10800000">
            <a:off x="5413375" y="4465508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ector reto 167"/>
          <p:cNvCxnSpPr/>
          <p:nvPr/>
        </p:nvCxnSpPr>
        <p:spPr>
          <a:xfrm rot="10800000">
            <a:off x="5413375" y="4503608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ector reto 168"/>
          <p:cNvCxnSpPr/>
          <p:nvPr/>
        </p:nvCxnSpPr>
        <p:spPr>
          <a:xfrm rot="10800000">
            <a:off x="5413375" y="4538533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Conector reto 169"/>
          <p:cNvCxnSpPr/>
          <p:nvPr/>
        </p:nvCxnSpPr>
        <p:spPr>
          <a:xfrm rot="10800000">
            <a:off x="5305425" y="460520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Conector reto 170"/>
          <p:cNvCxnSpPr/>
          <p:nvPr/>
        </p:nvCxnSpPr>
        <p:spPr>
          <a:xfrm rot="10800000">
            <a:off x="5305425" y="4640133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to 171"/>
          <p:cNvCxnSpPr/>
          <p:nvPr/>
        </p:nvCxnSpPr>
        <p:spPr>
          <a:xfrm rot="10800000">
            <a:off x="5305425" y="467505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to 172"/>
          <p:cNvCxnSpPr/>
          <p:nvPr/>
        </p:nvCxnSpPr>
        <p:spPr>
          <a:xfrm rot="10800000">
            <a:off x="5413375" y="4706808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ector reto 173"/>
          <p:cNvCxnSpPr/>
          <p:nvPr/>
        </p:nvCxnSpPr>
        <p:spPr>
          <a:xfrm rot="10800000">
            <a:off x="5413375" y="4781421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ector reto 174"/>
          <p:cNvCxnSpPr/>
          <p:nvPr/>
        </p:nvCxnSpPr>
        <p:spPr>
          <a:xfrm rot="10800000">
            <a:off x="5413375" y="4813171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to 175"/>
          <p:cNvCxnSpPr/>
          <p:nvPr/>
        </p:nvCxnSpPr>
        <p:spPr>
          <a:xfrm rot="10800000">
            <a:off x="5413375" y="4846508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ector reto 176"/>
          <p:cNvCxnSpPr/>
          <p:nvPr/>
        </p:nvCxnSpPr>
        <p:spPr>
          <a:xfrm rot="10800000">
            <a:off x="5413375" y="4881433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ector reto 177"/>
          <p:cNvCxnSpPr/>
          <p:nvPr/>
        </p:nvCxnSpPr>
        <p:spPr>
          <a:xfrm rot="10800000">
            <a:off x="5413375" y="4952871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Conector reto 178"/>
          <p:cNvCxnSpPr/>
          <p:nvPr/>
        </p:nvCxnSpPr>
        <p:spPr>
          <a:xfrm rot="10800000">
            <a:off x="5413375" y="4984621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ctor reto 179"/>
          <p:cNvCxnSpPr/>
          <p:nvPr/>
        </p:nvCxnSpPr>
        <p:spPr>
          <a:xfrm rot="10800000">
            <a:off x="5413375" y="5019546"/>
            <a:ext cx="30241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Conector reto 180"/>
          <p:cNvCxnSpPr/>
          <p:nvPr/>
        </p:nvCxnSpPr>
        <p:spPr>
          <a:xfrm rot="10800000">
            <a:off x="5522913" y="5057646"/>
            <a:ext cx="259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ector reto 181"/>
          <p:cNvCxnSpPr/>
          <p:nvPr/>
        </p:nvCxnSpPr>
        <p:spPr>
          <a:xfrm rot="10800000">
            <a:off x="5341938" y="5124321"/>
            <a:ext cx="2844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Conector reto 182"/>
          <p:cNvCxnSpPr/>
          <p:nvPr/>
        </p:nvCxnSpPr>
        <p:spPr>
          <a:xfrm rot="10800000">
            <a:off x="5378450" y="5156071"/>
            <a:ext cx="28432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to 183"/>
          <p:cNvCxnSpPr/>
          <p:nvPr/>
        </p:nvCxnSpPr>
        <p:spPr>
          <a:xfrm rot="10800000">
            <a:off x="5414963" y="5192583"/>
            <a:ext cx="28432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to 184"/>
          <p:cNvCxnSpPr/>
          <p:nvPr/>
        </p:nvCxnSpPr>
        <p:spPr>
          <a:xfrm rot="10800000">
            <a:off x="5307013" y="5225921"/>
            <a:ext cx="30241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ector reto 185"/>
          <p:cNvCxnSpPr/>
          <p:nvPr/>
        </p:nvCxnSpPr>
        <p:spPr>
          <a:xfrm rot="10800000">
            <a:off x="5270500" y="529577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Conector reto 186"/>
          <p:cNvCxnSpPr/>
          <p:nvPr/>
        </p:nvCxnSpPr>
        <p:spPr>
          <a:xfrm rot="10800000">
            <a:off x="5280025" y="533069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Conector reto 187"/>
          <p:cNvCxnSpPr/>
          <p:nvPr/>
        </p:nvCxnSpPr>
        <p:spPr>
          <a:xfrm rot="10800000">
            <a:off x="5292725" y="5364033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to 188"/>
          <p:cNvCxnSpPr/>
          <p:nvPr/>
        </p:nvCxnSpPr>
        <p:spPr>
          <a:xfrm rot="10800000">
            <a:off x="5305425" y="539895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Conector reto 189"/>
          <p:cNvCxnSpPr/>
          <p:nvPr/>
        </p:nvCxnSpPr>
        <p:spPr>
          <a:xfrm rot="10800000">
            <a:off x="5305425" y="546722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ector reto 190"/>
          <p:cNvCxnSpPr/>
          <p:nvPr/>
        </p:nvCxnSpPr>
        <p:spPr>
          <a:xfrm rot="10800000">
            <a:off x="5305425" y="550055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onector reto 191"/>
          <p:cNvCxnSpPr/>
          <p:nvPr/>
        </p:nvCxnSpPr>
        <p:spPr>
          <a:xfrm rot="10800000">
            <a:off x="5305425" y="5535483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Conector reto 192"/>
          <p:cNvCxnSpPr/>
          <p:nvPr/>
        </p:nvCxnSpPr>
        <p:spPr>
          <a:xfrm rot="10800000">
            <a:off x="5305425" y="557199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onector reto 193"/>
          <p:cNvCxnSpPr/>
          <p:nvPr/>
        </p:nvCxnSpPr>
        <p:spPr>
          <a:xfrm rot="10800000">
            <a:off x="5305425" y="563549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ector reto 194"/>
          <p:cNvCxnSpPr/>
          <p:nvPr/>
        </p:nvCxnSpPr>
        <p:spPr>
          <a:xfrm rot="10800000">
            <a:off x="5305425" y="567359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to 195"/>
          <p:cNvCxnSpPr/>
          <p:nvPr/>
        </p:nvCxnSpPr>
        <p:spPr>
          <a:xfrm rot="10800000">
            <a:off x="5305425" y="571010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ector reto 196"/>
          <p:cNvCxnSpPr/>
          <p:nvPr/>
        </p:nvCxnSpPr>
        <p:spPr>
          <a:xfrm rot="10800000">
            <a:off x="5305425" y="574662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ector reto 197"/>
          <p:cNvCxnSpPr/>
          <p:nvPr/>
        </p:nvCxnSpPr>
        <p:spPr>
          <a:xfrm rot="10800000">
            <a:off x="5305425" y="584980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Conector reto 198"/>
          <p:cNvCxnSpPr/>
          <p:nvPr/>
        </p:nvCxnSpPr>
        <p:spPr>
          <a:xfrm rot="10800000">
            <a:off x="5305425" y="5814883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Conector reto 199"/>
          <p:cNvCxnSpPr/>
          <p:nvPr/>
        </p:nvCxnSpPr>
        <p:spPr>
          <a:xfrm rot="10800000">
            <a:off x="5305425" y="588155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ector reto 200"/>
          <p:cNvCxnSpPr/>
          <p:nvPr/>
        </p:nvCxnSpPr>
        <p:spPr>
          <a:xfrm rot="10800000">
            <a:off x="5305425" y="592124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ector reto 201"/>
          <p:cNvCxnSpPr/>
          <p:nvPr/>
        </p:nvCxnSpPr>
        <p:spPr>
          <a:xfrm rot="10800000">
            <a:off x="5305425" y="5987921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ector reto 202"/>
          <p:cNvCxnSpPr/>
          <p:nvPr/>
        </p:nvCxnSpPr>
        <p:spPr>
          <a:xfrm rot="10800000">
            <a:off x="5305425" y="602125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ector reto 203"/>
          <p:cNvCxnSpPr/>
          <p:nvPr/>
        </p:nvCxnSpPr>
        <p:spPr>
          <a:xfrm rot="10800000">
            <a:off x="5341938" y="6056183"/>
            <a:ext cx="313213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onector reto 204"/>
          <p:cNvCxnSpPr/>
          <p:nvPr/>
        </p:nvCxnSpPr>
        <p:spPr>
          <a:xfrm rot="10800000">
            <a:off x="5305425" y="609269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ector reto 205"/>
          <p:cNvCxnSpPr/>
          <p:nvPr/>
        </p:nvCxnSpPr>
        <p:spPr>
          <a:xfrm rot="10800000">
            <a:off x="5305425" y="615619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Conector reto 206"/>
          <p:cNvCxnSpPr/>
          <p:nvPr/>
        </p:nvCxnSpPr>
        <p:spPr>
          <a:xfrm rot="10800000">
            <a:off x="5305425" y="619429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Conector reto 207"/>
          <p:cNvCxnSpPr/>
          <p:nvPr/>
        </p:nvCxnSpPr>
        <p:spPr>
          <a:xfrm rot="10800000">
            <a:off x="5305425" y="6230808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Conector reto 208"/>
          <p:cNvCxnSpPr/>
          <p:nvPr/>
        </p:nvCxnSpPr>
        <p:spPr>
          <a:xfrm rot="10800000">
            <a:off x="5305425" y="6264146"/>
            <a:ext cx="31321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CaixaDeTexto 209"/>
          <p:cNvSpPr txBox="1"/>
          <p:nvPr/>
        </p:nvSpPr>
        <p:spPr>
          <a:xfrm>
            <a:off x="6156325" y="6308596"/>
            <a:ext cx="431800" cy="1539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pt-BR" sz="1000" dirty="0">
                <a:latin typeface="+mj-lt"/>
              </a:rPr>
              <a:t>Homens</a:t>
            </a:r>
          </a:p>
        </p:txBody>
      </p:sp>
      <p:cxnSp>
        <p:nvCxnSpPr>
          <p:cNvPr id="211" name="Conector reto 210"/>
          <p:cNvCxnSpPr/>
          <p:nvPr/>
        </p:nvCxnSpPr>
        <p:spPr>
          <a:xfrm rot="5400000">
            <a:off x="1016000" y="4959221"/>
            <a:ext cx="27717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ector reto 211"/>
          <p:cNvCxnSpPr/>
          <p:nvPr/>
        </p:nvCxnSpPr>
        <p:spPr>
          <a:xfrm rot="5400000">
            <a:off x="5299075" y="4927471"/>
            <a:ext cx="27717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Retângulo 212"/>
          <p:cNvSpPr/>
          <p:nvPr/>
        </p:nvSpPr>
        <p:spPr>
          <a:xfrm>
            <a:off x="4788024" y="3140968"/>
            <a:ext cx="42119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i="1" dirty="0" smtClean="0">
                <a:latin typeface="+mj-lt"/>
              </a:rPr>
              <a:t>2050</a:t>
            </a:r>
            <a:endParaRPr lang="pt-BR" sz="1600" b="1" i="1" dirty="0">
              <a:latin typeface="+mj-lt"/>
            </a:endParaRPr>
          </a:p>
        </p:txBody>
      </p:sp>
      <p:sp>
        <p:nvSpPr>
          <p:cNvPr id="214" name="Retângulo 213"/>
          <p:cNvSpPr/>
          <p:nvPr/>
        </p:nvSpPr>
        <p:spPr>
          <a:xfrm>
            <a:off x="288032" y="3191490"/>
            <a:ext cx="42119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i="1" dirty="0" smtClean="0">
                <a:latin typeface="+mj-lt"/>
              </a:rPr>
              <a:t>2011</a:t>
            </a:r>
            <a:endParaRPr lang="pt-BR" sz="1600" b="1" i="1" dirty="0">
              <a:latin typeface="+mj-lt"/>
            </a:endParaRPr>
          </a:p>
        </p:txBody>
      </p:sp>
      <p:sp>
        <p:nvSpPr>
          <p:cNvPr id="215" name="Retângulo 214"/>
          <p:cNvSpPr/>
          <p:nvPr/>
        </p:nvSpPr>
        <p:spPr>
          <a:xfrm>
            <a:off x="73596" y="6415236"/>
            <a:ext cx="42119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dirty="0" smtClean="0">
                <a:latin typeface="+mj-lt"/>
              </a:rPr>
              <a:t>Fonte: </a:t>
            </a:r>
            <a:r>
              <a:rPr lang="pt-BR" sz="1000" dirty="0" smtClean="0">
                <a:latin typeface="+mj-lt"/>
              </a:rPr>
              <a:t>IBGE.</a:t>
            </a:r>
            <a:endParaRPr lang="pt-BR" sz="1000" dirty="0">
              <a:latin typeface="+mj-lt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10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107504" y="3789040"/>
            <a:ext cx="8928992" cy="2880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179512" y="3913311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Redução da participação dos jovens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3"/>
            <a:ext cx="8075612" cy="2232720"/>
          </a:xfrm>
        </p:spPr>
        <p:txBody>
          <a:bodyPr/>
          <a:lstStyle/>
          <a:p>
            <a:pPr marL="266700" indent="-266700" eaLnBrk="1" hangingPunct="1">
              <a:spcBef>
                <a:spcPts val="600"/>
              </a:spcBef>
            </a:pPr>
            <a:r>
              <a:rPr lang="pt-BR" sz="1800" dirty="0" smtClean="0"/>
              <a:t>Os jovens têm adiado sua entrada no mercado de trabalho em busca de maior qualificação.  No início dos anos 90, quase 70% dos jovens de 15 a 24 anos estavam trabalhando ou procurando trabalho. Em 2009, esse percentual foi de  63%</a:t>
            </a:r>
          </a:p>
          <a:p>
            <a:pPr marL="266700" indent="-266700" eaLnBrk="1" hangingPunct="1">
              <a:spcBef>
                <a:spcPts val="600"/>
              </a:spcBef>
            </a:pPr>
            <a:r>
              <a:rPr lang="pt-BR" sz="1800" dirty="0" smtClean="0"/>
              <a:t>Com o envelhecimento da população e a menor atividade dos jovens, a parcela jovem dos ocupados e desempregados têm reduzido</a:t>
            </a:r>
            <a:endParaRPr lang="pt-BR" dirty="0" smtClean="0"/>
          </a:p>
        </p:txBody>
      </p:sp>
      <p:sp>
        <p:nvSpPr>
          <p:cNvPr id="11" name="Retângulo 10"/>
          <p:cNvSpPr/>
          <p:nvPr/>
        </p:nvSpPr>
        <p:spPr>
          <a:xfrm>
            <a:off x="315020" y="3907656"/>
            <a:ext cx="82809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1400" cap="small" dirty="0">
                <a:latin typeface="+mj-lt"/>
                <a:ea typeface="+mj-ea"/>
                <a:cs typeface="+mj-cs"/>
              </a:rPr>
              <a:t>Taxa de Atividade no Mercado de Trabalho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20204" y="6415236"/>
            <a:ext cx="42119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dirty="0" smtClean="0">
                <a:latin typeface="+mj-lt"/>
              </a:rPr>
              <a:t>Fonte: </a:t>
            </a:r>
            <a:r>
              <a:rPr lang="pt-BR" sz="1000" dirty="0" smtClean="0">
                <a:latin typeface="+mj-lt"/>
              </a:rPr>
              <a:t>PNAD/IBGE.</a:t>
            </a:r>
            <a:endParaRPr lang="pt-BR" sz="1000" dirty="0">
              <a:latin typeface="+mj-lt"/>
            </a:endParaRPr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="" xmlns:p14="http://schemas.microsoft.com/office/powerpoint/2010/main" val="226476436"/>
              </p:ext>
            </p:extLst>
          </p:nvPr>
        </p:nvGraphicFramePr>
        <p:xfrm>
          <a:off x="467544" y="4293096"/>
          <a:ext cx="8208912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11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/>
          <p:nvPr/>
        </p:nvSpPr>
        <p:spPr>
          <a:xfrm>
            <a:off x="107504" y="3789040"/>
            <a:ext cx="8928992" cy="2880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Maior participação de mulheres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3"/>
            <a:ext cx="8075612" cy="2448744"/>
          </a:xfrm>
        </p:spPr>
        <p:txBody>
          <a:bodyPr/>
          <a:lstStyle/>
          <a:p>
            <a:pPr marL="266700" indent="-266700" eaLnBrk="1" hangingPunct="1">
              <a:spcBef>
                <a:spcPts val="300"/>
              </a:spcBef>
              <a:spcAft>
                <a:spcPts val="300"/>
              </a:spcAft>
            </a:pPr>
            <a:r>
              <a:rPr lang="pt-BR" sz="1800" dirty="0" smtClean="0"/>
              <a:t>No início dos anos 80, apenas 1/3 das mulheres com idade para trabalhar participavam do mercado de trabalho. Em 2009, a taxa de atividade das mulheres foi de 58%. Embora ainda inferior a dos homens (80%), há uma tendência de equiparação, já que estes estão diminuindo sua participação.</a:t>
            </a:r>
          </a:p>
          <a:p>
            <a:pPr marL="266700" indent="-266700" eaLnBrk="1" hangingPunct="1">
              <a:spcBef>
                <a:spcPts val="300"/>
              </a:spcBef>
              <a:spcAft>
                <a:spcPts val="300"/>
              </a:spcAft>
            </a:pPr>
            <a:r>
              <a:rPr lang="pt-BR" sz="1800" dirty="0" smtClean="0"/>
              <a:t>As mulheres representam cerca de 44% da população economicamente ativa brasileira: 60% dos desempregados e 43% dos ocupados</a:t>
            </a:r>
          </a:p>
          <a:p>
            <a:pPr marL="457200" lvl="1" indent="-457200" eaLnBrk="1" hangingPunct="1">
              <a:spcBef>
                <a:spcPts val="300"/>
              </a:spcBef>
              <a:spcAft>
                <a:spcPts val="300"/>
              </a:spcAft>
              <a:buClr>
                <a:srgbClr val="008000"/>
              </a:buClr>
              <a:buNone/>
            </a:pPr>
            <a:endParaRPr lang="pt-BR" sz="1500" dirty="0" smtClean="0"/>
          </a:p>
          <a:p>
            <a:pPr marL="457200" indent="-457200" eaLnBrk="1" hangingPunct="1">
              <a:spcBef>
                <a:spcPts val="300"/>
              </a:spcBef>
              <a:spcAft>
                <a:spcPts val="300"/>
              </a:spcAft>
              <a:buFont typeface="Calibri" pitchFamily="34" charset="0"/>
              <a:buChar char="•"/>
            </a:pPr>
            <a:endParaRPr lang="pt-BR" sz="1500" dirty="0" smtClean="0"/>
          </a:p>
          <a:p>
            <a:pPr marL="457200" indent="-457200" eaLnBrk="1" hangingPunct="1">
              <a:spcBef>
                <a:spcPts val="300"/>
              </a:spcBef>
              <a:spcAft>
                <a:spcPts val="300"/>
              </a:spcAft>
              <a:buFont typeface="Calibri" pitchFamily="34" charset="0"/>
              <a:buChar char="•"/>
            </a:pPr>
            <a:endParaRPr lang="pt-BR" sz="1500" dirty="0" smtClean="0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763588" y="3789040"/>
            <a:ext cx="3664396" cy="3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E46C0A"/>
              </a:buClr>
              <a:buSzTx/>
              <a:buFont typeface="Calibri" pitchFamily="34" charset="0"/>
              <a:buChar char="•"/>
              <a:tabLst/>
              <a:defRPr/>
            </a:pPr>
            <a:endParaRPr kumimoji="0" lang="pt-B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E46C0A"/>
              </a:buClr>
              <a:buSzTx/>
              <a:buFont typeface="Calibri" pitchFamily="34" charset="0"/>
              <a:buChar char="•"/>
              <a:tabLst/>
              <a:defRPr/>
            </a:pPr>
            <a:endParaRPr kumimoji="0" lang="pt-B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323528" y="3913311"/>
            <a:ext cx="82809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1400" cap="small" dirty="0">
                <a:latin typeface="+mj-lt"/>
                <a:ea typeface="+mj-ea"/>
                <a:cs typeface="+mj-cs"/>
              </a:rPr>
              <a:t>Taxa de Participação no Mercado de Trabalho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44016" y="6423139"/>
            <a:ext cx="42119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dirty="0" smtClean="0">
                <a:latin typeface="+mj-lt"/>
              </a:rPr>
              <a:t>Fonte: </a:t>
            </a:r>
            <a:r>
              <a:rPr lang="pt-BR" sz="1000" dirty="0" smtClean="0">
                <a:latin typeface="+mj-lt"/>
              </a:rPr>
              <a:t>PNAD/IBGE.</a:t>
            </a:r>
            <a:endParaRPr lang="pt-BR" sz="1000" dirty="0">
              <a:latin typeface="+mj-lt"/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467544" y="4293096"/>
            <a:ext cx="8335466" cy="2088232"/>
            <a:chOff x="179388" y="1916113"/>
            <a:chExt cx="8839646" cy="4177183"/>
          </a:xfrm>
        </p:grpSpPr>
        <p:graphicFrame>
          <p:nvGraphicFramePr>
            <p:cNvPr id="10" name="Gráfico 9"/>
            <p:cNvGraphicFramePr>
              <a:graphicFrameLocks/>
            </p:cNvGraphicFramePr>
            <p:nvPr/>
          </p:nvGraphicFramePr>
          <p:xfrm>
            <a:off x="179512" y="2564904"/>
            <a:ext cx="4248472" cy="35283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Gráfico 12"/>
            <p:cNvGraphicFramePr>
              <a:graphicFrameLocks/>
            </p:cNvGraphicFramePr>
            <p:nvPr/>
          </p:nvGraphicFramePr>
          <p:xfrm>
            <a:off x="4572000" y="2564904"/>
            <a:ext cx="4447034" cy="35283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4" name="Conector reto 13"/>
            <p:cNvCxnSpPr/>
            <p:nvPr/>
          </p:nvCxnSpPr>
          <p:spPr>
            <a:xfrm>
              <a:off x="4487863" y="2636838"/>
              <a:ext cx="0" cy="331311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tângulo 14"/>
            <p:cNvSpPr/>
            <p:nvPr/>
          </p:nvSpPr>
          <p:spPr>
            <a:xfrm>
              <a:off x="179388" y="1916113"/>
              <a:ext cx="4248150" cy="4333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pt-BR" dirty="0">
                  <a:solidFill>
                    <a:schemeClr val="tx1"/>
                  </a:solidFill>
                </a:rPr>
                <a:t>Mulheres</a:t>
              </a:r>
            </a:p>
          </p:txBody>
        </p:sp>
        <p:sp>
          <p:nvSpPr>
            <p:cNvPr id="16" name="Retângulo 15"/>
            <p:cNvSpPr/>
            <p:nvPr/>
          </p:nvSpPr>
          <p:spPr>
            <a:xfrm>
              <a:off x="4572000" y="1916113"/>
              <a:ext cx="4392613" cy="4333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pt-BR" dirty="0">
                  <a:solidFill>
                    <a:schemeClr val="tx1"/>
                  </a:solidFill>
                </a:rPr>
                <a:t>Homens</a:t>
              </a:r>
            </a:p>
          </p:txBody>
        </p:sp>
      </p:grpSp>
      <p:sp>
        <p:nvSpPr>
          <p:cNvPr id="19" name="Retângulo 18"/>
          <p:cNvSpPr/>
          <p:nvPr/>
        </p:nvSpPr>
        <p:spPr>
          <a:xfrm>
            <a:off x="179512" y="3913311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12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/>
          <p:cNvSpPr/>
          <p:nvPr/>
        </p:nvSpPr>
        <p:spPr>
          <a:xfrm>
            <a:off x="4499992" y="1340768"/>
            <a:ext cx="4536504" cy="5328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4572000" y="1403929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Título 1"/>
          <p:cNvSpPr txBox="1">
            <a:spLocks/>
          </p:cNvSpPr>
          <p:nvPr/>
        </p:nvSpPr>
        <p:spPr bwMode="auto">
          <a:xfrm>
            <a:off x="4675758" y="1412777"/>
            <a:ext cx="4248472" cy="36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 smtClean="0">
                <a:latin typeface="+mj-lt"/>
                <a:ea typeface="+mj-ea"/>
                <a:cs typeface="+mj-cs"/>
              </a:rPr>
              <a:t>Composição </a:t>
            </a:r>
            <a:r>
              <a:rPr lang="pt-BR" sz="1400" cap="small" dirty="0">
                <a:latin typeface="+mj-lt"/>
                <a:ea typeface="+mj-ea"/>
                <a:cs typeface="+mj-cs"/>
              </a:rPr>
              <a:t>da PEA por nível de instrução</a:t>
            </a:r>
          </a:p>
        </p:txBody>
      </p:sp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Escolarização da população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3"/>
            <a:ext cx="3744788" cy="512564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pt-BR" sz="1800" dirty="0" smtClean="0"/>
              <a:t>Expansão da educação ainda com efeitos lentos na escolarização da PEA</a:t>
            </a:r>
          </a:p>
          <a:p>
            <a:pPr eaLnBrk="1" hangingPunct="1">
              <a:spcBef>
                <a:spcPts val="600"/>
              </a:spcBef>
            </a:pPr>
            <a:r>
              <a:rPr lang="pt-BR" sz="1800" dirty="0" smtClean="0"/>
              <a:t>Escolaridade média dos adultos passou de 5 anos no início dos anos 90 para 7,2 anos de estudo, em 2009</a:t>
            </a:r>
          </a:p>
          <a:p>
            <a:pPr eaLnBrk="1" hangingPunct="1">
              <a:spcBef>
                <a:spcPts val="600"/>
              </a:spcBef>
            </a:pPr>
            <a:r>
              <a:rPr lang="pt-BR" sz="1800" dirty="0" smtClean="0"/>
              <a:t>56% da PEA não concluiu o ensino médio e 39% não tem o fundamental</a:t>
            </a:r>
          </a:p>
          <a:p>
            <a:pPr eaLnBrk="1" hangingPunct="1">
              <a:spcBef>
                <a:spcPts val="600"/>
              </a:spcBef>
            </a:pPr>
            <a:r>
              <a:rPr lang="pt-BR" sz="1800" dirty="0" smtClean="0"/>
              <a:t>Desafio: superar as deficiências de qualificação com baixa escolaridade formal</a:t>
            </a:r>
          </a:p>
          <a:p>
            <a:pPr eaLnBrk="1" hangingPunct="1">
              <a:spcBef>
                <a:spcPts val="600"/>
              </a:spcBef>
            </a:pPr>
            <a:endParaRPr lang="pt-BR" sz="1800" dirty="0" smtClean="0"/>
          </a:p>
          <a:p>
            <a:pPr marL="457200" lvl="1" indent="-457200" eaLnBrk="1" hangingPunct="1">
              <a:spcBef>
                <a:spcPts val="600"/>
              </a:spcBef>
              <a:buClr>
                <a:srgbClr val="008000"/>
              </a:buClr>
            </a:pPr>
            <a:endParaRPr lang="pt-BR" sz="1800" dirty="0" smtClean="0"/>
          </a:p>
          <a:p>
            <a:pPr eaLnBrk="1" hangingPunct="1">
              <a:spcBef>
                <a:spcPts val="600"/>
              </a:spcBef>
            </a:pPr>
            <a:endParaRPr lang="pt-BR" sz="1800" dirty="0" smtClean="0"/>
          </a:p>
          <a:p>
            <a:pPr eaLnBrk="1" hangingPunct="1">
              <a:spcBef>
                <a:spcPts val="600"/>
              </a:spcBef>
            </a:pPr>
            <a:endParaRPr lang="pt-BR" sz="1800" dirty="0" smtClean="0"/>
          </a:p>
        </p:txBody>
      </p:sp>
      <p:sp>
        <p:nvSpPr>
          <p:cNvPr id="99" name="Freeform 56"/>
          <p:cNvSpPr>
            <a:spLocks/>
          </p:cNvSpPr>
          <p:nvPr/>
        </p:nvSpPr>
        <p:spPr bwMode="auto">
          <a:xfrm>
            <a:off x="6882007" y="2742610"/>
            <a:ext cx="1332782" cy="234939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76" y="1976"/>
              </a:cxn>
              <a:cxn ang="0">
                <a:pos x="1281" y="3481"/>
              </a:cxn>
              <a:cxn ang="0">
                <a:pos x="1281" y="3481"/>
              </a:cxn>
              <a:cxn ang="0">
                <a:pos x="0" y="1976"/>
              </a:cxn>
              <a:cxn ang="0">
                <a:pos x="0" y="0"/>
              </a:cxn>
            </a:cxnLst>
            <a:rect l="0" t="0" r="r" b="b"/>
            <a:pathLst>
              <a:path w="1976" h="3481">
                <a:moveTo>
                  <a:pt x="0" y="0"/>
                </a:moveTo>
                <a:cubicBezTo>
                  <a:pt x="1092" y="0"/>
                  <a:pt x="1976" y="885"/>
                  <a:pt x="1976" y="1976"/>
                </a:cubicBezTo>
                <a:cubicBezTo>
                  <a:pt x="1976" y="2556"/>
                  <a:pt x="1722" y="3106"/>
                  <a:pt x="1281" y="3481"/>
                </a:cubicBezTo>
                <a:lnTo>
                  <a:pt x="1281" y="3481"/>
                </a:lnTo>
                <a:lnTo>
                  <a:pt x="0" y="1976"/>
                </a:lnTo>
                <a:lnTo>
                  <a:pt x="0" y="0"/>
                </a:lnTo>
                <a:close/>
              </a:path>
            </a:pathLst>
          </a:custGeom>
          <a:solidFill>
            <a:srgbClr val="AF423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/>
          </a:p>
        </p:txBody>
      </p:sp>
      <p:sp>
        <p:nvSpPr>
          <p:cNvPr id="100" name="Freeform 58"/>
          <p:cNvSpPr>
            <a:spLocks/>
          </p:cNvSpPr>
          <p:nvPr/>
        </p:nvSpPr>
        <p:spPr bwMode="auto">
          <a:xfrm>
            <a:off x="6882007" y="4075392"/>
            <a:ext cx="863391" cy="1332782"/>
          </a:xfrm>
          <a:custGeom>
            <a:avLst/>
            <a:gdLst/>
            <a:ahLst/>
            <a:cxnLst>
              <a:cxn ang="0">
                <a:pos x="1281" y="1505"/>
              </a:cxn>
              <a:cxn ang="0">
                <a:pos x="145" y="1971"/>
              </a:cxn>
              <a:cxn ang="0">
                <a:pos x="145" y="1971"/>
              </a:cxn>
              <a:cxn ang="0">
                <a:pos x="0" y="0"/>
              </a:cxn>
              <a:cxn ang="0">
                <a:pos x="1281" y="1505"/>
              </a:cxn>
            </a:cxnLst>
            <a:rect l="0" t="0" r="r" b="b"/>
            <a:pathLst>
              <a:path w="1281" h="1971">
                <a:moveTo>
                  <a:pt x="1281" y="1505"/>
                </a:moveTo>
                <a:cubicBezTo>
                  <a:pt x="962" y="1777"/>
                  <a:pt x="564" y="1940"/>
                  <a:pt x="145" y="1971"/>
                </a:cubicBezTo>
                <a:lnTo>
                  <a:pt x="145" y="1971"/>
                </a:lnTo>
                <a:lnTo>
                  <a:pt x="0" y="0"/>
                </a:lnTo>
                <a:lnTo>
                  <a:pt x="1281" y="1505"/>
                </a:lnTo>
                <a:close/>
              </a:path>
            </a:pathLst>
          </a:custGeom>
          <a:solidFill>
            <a:srgbClr val="51310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/>
          </a:p>
        </p:txBody>
      </p:sp>
      <p:sp>
        <p:nvSpPr>
          <p:cNvPr id="101" name="Freeform 60"/>
          <p:cNvSpPr>
            <a:spLocks/>
          </p:cNvSpPr>
          <p:nvPr/>
        </p:nvSpPr>
        <p:spPr bwMode="auto">
          <a:xfrm>
            <a:off x="6373702" y="4075392"/>
            <a:ext cx="605590" cy="1347374"/>
          </a:xfrm>
          <a:custGeom>
            <a:avLst/>
            <a:gdLst/>
            <a:ahLst/>
            <a:cxnLst>
              <a:cxn ang="0">
                <a:pos x="898" y="1971"/>
              </a:cxn>
              <a:cxn ang="0">
                <a:pos x="0" y="1827"/>
              </a:cxn>
              <a:cxn ang="0">
                <a:pos x="0" y="1827"/>
              </a:cxn>
              <a:cxn ang="0">
                <a:pos x="753" y="0"/>
              </a:cxn>
              <a:cxn ang="0">
                <a:pos x="898" y="1971"/>
              </a:cxn>
            </a:cxnLst>
            <a:rect l="0" t="0" r="r" b="b"/>
            <a:pathLst>
              <a:path w="898" h="1994">
                <a:moveTo>
                  <a:pt x="898" y="1971"/>
                </a:moveTo>
                <a:cubicBezTo>
                  <a:pt x="592" y="1994"/>
                  <a:pt x="284" y="1944"/>
                  <a:pt x="0" y="1827"/>
                </a:cubicBezTo>
                <a:lnTo>
                  <a:pt x="0" y="1827"/>
                </a:lnTo>
                <a:lnTo>
                  <a:pt x="753" y="0"/>
                </a:lnTo>
                <a:lnTo>
                  <a:pt x="898" y="19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/>
          </a:p>
        </p:txBody>
      </p:sp>
      <p:sp>
        <p:nvSpPr>
          <p:cNvPr id="102" name="Freeform 62"/>
          <p:cNvSpPr>
            <a:spLocks/>
          </p:cNvSpPr>
          <p:nvPr/>
        </p:nvSpPr>
        <p:spPr bwMode="auto">
          <a:xfrm>
            <a:off x="5366819" y="3357928"/>
            <a:ext cx="1515189" cy="1952964"/>
          </a:xfrm>
          <a:custGeom>
            <a:avLst/>
            <a:gdLst/>
            <a:ahLst/>
            <a:cxnLst>
              <a:cxn ang="0">
                <a:pos x="1489" y="2891"/>
              </a:cxn>
              <a:cxn ang="0">
                <a:pos x="416" y="311"/>
              </a:cxn>
              <a:cxn ang="0">
                <a:pos x="578" y="0"/>
              </a:cxn>
              <a:cxn ang="0">
                <a:pos x="578" y="0"/>
              </a:cxn>
              <a:cxn ang="0">
                <a:pos x="2242" y="1064"/>
              </a:cxn>
              <a:cxn ang="0">
                <a:pos x="1489" y="2891"/>
              </a:cxn>
            </a:cxnLst>
            <a:rect l="0" t="0" r="r" b="b"/>
            <a:pathLst>
              <a:path w="2242" h="2891">
                <a:moveTo>
                  <a:pt x="1489" y="2891"/>
                </a:moveTo>
                <a:cubicBezTo>
                  <a:pt x="480" y="2475"/>
                  <a:pt x="0" y="1320"/>
                  <a:pt x="416" y="311"/>
                </a:cubicBezTo>
                <a:cubicBezTo>
                  <a:pt x="460" y="203"/>
                  <a:pt x="515" y="99"/>
                  <a:pt x="578" y="0"/>
                </a:cubicBezTo>
                <a:lnTo>
                  <a:pt x="578" y="0"/>
                </a:lnTo>
                <a:lnTo>
                  <a:pt x="2242" y="1064"/>
                </a:lnTo>
                <a:lnTo>
                  <a:pt x="1489" y="289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/>
          </a:p>
        </p:txBody>
      </p:sp>
      <p:sp>
        <p:nvSpPr>
          <p:cNvPr id="103" name="Freeform 64"/>
          <p:cNvSpPr>
            <a:spLocks/>
          </p:cNvSpPr>
          <p:nvPr/>
        </p:nvSpPr>
        <p:spPr bwMode="auto">
          <a:xfrm>
            <a:off x="5758384" y="2742610"/>
            <a:ext cx="1123623" cy="1332782"/>
          </a:xfrm>
          <a:custGeom>
            <a:avLst/>
            <a:gdLst/>
            <a:ahLst/>
            <a:cxnLst>
              <a:cxn ang="0">
                <a:pos x="0" y="912"/>
              </a:cxn>
              <a:cxn ang="0">
                <a:pos x="1664" y="0"/>
              </a:cxn>
              <a:cxn ang="0">
                <a:pos x="1664" y="0"/>
              </a:cxn>
              <a:cxn ang="0">
                <a:pos x="1664" y="1976"/>
              </a:cxn>
              <a:cxn ang="0">
                <a:pos x="0" y="912"/>
              </a:cxn>
            </a:cxnLst>
            <a:rect l="0" t="0" r="r" b="b"/>
            <a:pathLst>
              <a:path w="1664" h="1976">
                <a:moveTo>
                  <a:pt x="0" y="912"/>
                </a:moveTo>
                <a:cubicBezTo>
                  <a:pt x="363" y="344"/>
                  <a:pt x="990" y="0"/>
                  <a:pt x="1664" y="0"/>
                </a:cubicBezTo>
                <a:lnTo>
                  <a:pt x="1664" y="0"/>
                </a:lnTo>
                <a:lnTo>
                  <a:pt x="1664" y="1976"/>
                </a:lnTo>
                <a:lnTo>
                  <a:pt x="0" y="912"/>
                </a:lnTo>
                <a:close/>
              </a:path>
            </a:pathLst>
          </a:custGeom>
          <a:solidFill>
            <a:srgbClr val="00666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/>
          </a:p>
        </p:txBody>
      </p:sp>
      <p:sp>
        <p:nvSpPr>
          <p:cNvPr id="13" name="Retângulo 12"/>
          <p:cNvSpPr/>
          <p:nvPr/>
        </p:nvSpPr>
        <p:spPr>
          <a:xfrm>
            <a:off x="4499992" y="6309320"/>
            <a:ext cx="69500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dirty="0" smtClean="0">
                <a:latin typeface="+mj-lt"/>
              </a:rPr>
              <a:t>Fonte: </a:t>
            </a:r>
            <a:r>
              <a:rPr lang="pt-BR" sz="1000" dirty="0" smtClean="0">
                <a:latin typeface="+mj-lt"/>
              </a:rPr>
              <a:t>PNAD/IBGE. </a:t>
            </a:r>
            <a:endParaRPr lang="pt-BR" sz="1000" dirty="0">
              <a:latin typeface="+mj-lt"/>
            </a:endParaRPr>
          </a:p>
        </p:txBody>
      </p:sp>
      <p:sp>
        <p:nvSpPr>
          <p:cNvPr id="30786" name="Freeform 66"/>
          <p:cNvSpPr>
            <a:spLocks/>
          </p:cNvSpPr>
          <p:nvPr/>
        </p:nvSpPr>
        <p:spPr bwMode="auto">
          <a:xfrm>
            <a:off x="6585292" y="5388717"/>
            <a:ext cx="89988" cy="124037"/>
          </a:xfrm>
          <a:custGeom>
            <a:avLst/>
            <a:gdLst/>
            <a:ahLst/>
            <a:cxnLst>
              <a:cxn ang="0">
                <a:pos x="136" y="3"/>
              </a:cxn>
              <a:cxn ang="0">
                <a:pos x="104" y="179"/>
              </a:cxn>
              <a:cxn ang="0">
                <a:pos x="96" y="185"/>
              </a:cxn>
              <a:cxn ang="0">
                <a:pos x="0" y="185"/>
              </a:cxn>
              <a:cxn ang="0">
                <a:pos x="0" y="169"/>
              </a:cxn>
              <a:cxn ang="0">
                <a:pos x="96" y="169"/>
              </a:cxn>
              <a:cxn ang="0">
                <a:pos x="88" y="176"/>
              </a:cxn>
              <a:cxn ang="0">
                <a:pos x="121" y="0"/>
              </a:cxn>
              <a:cxn ang="0">
                <a:pos x="136" y="3"/>
              </a:cxn>
            </a:cxnLst>
            <a:rect l="0" t="0" r="r" b="b"/>
            <a:pathLst>
              <a:path w="136" h="185">
                <a:moveTo>
                  <a:pt x="136" y="3"/>
                </a:moveTo>
                <a:lnTo>
                  <a:pt x="104" y="179"/>
                </a:lnTo>
                <a:cubicBezTo>
                  <a:pt x="103" y="183"/>
                  <a:pt x="100" y="185"/>
                  <a:pt x="96" y="185"/>
                </a:cubicBezTo>
                <a:lnTo>
                  <a:pt x="0" y="185"/>
                </a:lnTo>
                <a:lnTo>
                  <a:pt x="0" y="169"/>
                </a:lnTo>
                <a:lnTo>
                  <a:pt x="96" y="169"/>
                </a:lnTo>
                <a:lnTo>
                  <a:pt x="88" y="176"/>
                </a:lnTo>
                <a:lnTo>
                  <a:pt x="121" y="0"/>
                </a:lnTo>
                <a:lnTo>
                  <a:pt x="136" y="3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200"/>
          </a:p>
        </p:txBody>
      </p:sp>
      <p:sp>
        <p:nvSpPr>
          <p:cNvPr id="30787" name="Rectangle 67"/>
          <p:cNvSpPr>
            <a:spLocks noChangeArrowheads="1"/>
          </p:cNvSpPr>
          <p:nvPr/>
        </p:nvSpPr>
        <p:spPr bwMode="auto">
          <a:xfrm>
            <a:off x="7874194" y="2641999"/>
            <a:ext cx="8742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1º grau incompleto 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88" name="Rectangle 68"/>
          <p:cNvSpPr>
            <a:spLocks noChangeArrowheads="1"/>
          </p:cNvSpPr>
          <p:nvPr/>
        </p:nvSpPr>
        <p:spPr bwMode="auto">
          <a:xfrm>
            <a:off x="7642187" y="3681356"/>
            <a:ext cx="31418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39%</a:t>
            </a:r>
            <a:endParaRPr kumimoji="0" lang="pt-BR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89" name="Rectangle 69"/>
          <p:cNvSpPr>
            <a:spLocks noChangeArrowheads="1"/>
          </p:cNvSpPr>
          <p:nvPr/>
        </p:nvSpPr>
        <p:spPr bwMode="auto">
          <a:xfrm>
            <a:off x="7321047" y="5382686"/>
            <a:ext cx="1118576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1º grau completo 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0" name="Rectangle 70"/>
          <p:cNvSpPr>
            <a:spLocks noChangeArrowheads="1"/>
          </p:cNvSpPr>
          <p:nvPr/>
        </p:nvSpPr>
        <p:spPr bwMode="auto">
          <a:xfrm>
            <a:off x="7078856" y="4922869"/>
            <a:ext cx="31418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10%</a:t>
            </a:r>
            <a:endParaRPr kumimoji="0" lang="pt-BR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1" name="Rectangle 71"/>
          <p:cNvSpPr>
            <a:spLocks noChangeArrowheads="1"/>
          </p:cNvSpPr>
          <p:nvPr/>
        </p:nvSpPr>
        <p:spPr bwMode="auto">
          <a:xfrm>
            <a:off x="5107145" y="5404575"/>
            <a:ext cx="1233993" cy="18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2º grau incompleto 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2" name="Rectangle 72"/>
          <p:cNvSpPr>
            <a:spLocks noChangeArrowheads="1"/>
          </p:cNvSpPr>
          <p:nvPr/>
        </p:nvSpPr>
        <p:spPr bwMode="auto">
          <a:xfrm>
            <a:off x="6581430" y="5005169"/>
            <a:ext cx="22281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7%</a:t>
            </a:r>
            <a:endParaRPr kumimoji="0" lang="pt-B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3" name="Rectangle 73"/>
          <p:cNvSpPr>
            <a:spLocks noChangeArrowheads="1"/>
          </p:cNvSpPr>
          <p:nvPr/>
        </p:nvSpPr>
        <p:spPr bwMode="auto">
          <a:xfrm>
            <a:off x="4705842" y="3074047"/>
            <a:ext cx="792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2º grau completo 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4" name="Rectangle 74"/>
          <p:cNvSpPr>
            <a:spLocks noChangeArrowheads="1"/>
          </p:cNvSpPr>
          <p:nvPr/>
        </p:nvSpPr>
        <p:spPr bwMode="auto">
          <a:xfrm>
            <a:off x="5797069" y="4122627"/>
            <a:ext cx="31418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28%</a:t>
            </a:r>
            <a:endParaRPr kumimoji="0" lang="pt-B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5" name="Rectangle 75"/>
          <p:cNvSpPr>
            <a:spLocks noChangeArrowheads="1"/>
          </p:cNvSpPr>
          <p:nvPr/>
        </p:nvSpPr>
        <p:spPr bwMode="auto">
          <a:xfrm>
            <a:off x="4921866" y="2281959"/>
            <a:ext cx="13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Superior incompleto ou mais</a:t>
            </a:r>
            <a:endParaRPr kumimoji="0" lang="pt-B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8" name="Rectangle 78"/>
          <p:cNvSpPr>
            <a:spLocks noChangeArrowheads="1"/>
          </p:cNvSpPr>
          <p:nvPr/>
        </p:nvSpPr>
        <p:spPr bwMode="auto">
          <a:xfrm>
            <a:off x="6228184" y="3068960"/>
            <a:ext cx="31418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16%</a:t>
            </a:r>
            <a:endParaRPr kumimoji="0" lang="pt-BR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lipse 2"/>
          <p:cNvSpPr/>
          <p:nvPr/>
        </p:nvSpPr>
        <p:spPr>
          <a:xfrm>
            <a:off x="6190084" y="3403600"/>
            <a:ext cx="1368152" cy="13681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13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107504" y="2780928"/>
            <a:ext cx="8928992" cy="38884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323528" y="2905199"/>
            <a:ext cx="82809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/>
            <a:r>
              <a:rPr lang="pt-BR" sz="1400" cap="small" dirty="0" smtClean="0">
                <a:latin typeface="+mj-lt"/>
                <a:ea typeface="+mj-ea"/>
                <a:cs typeface="+mj-cs"/>
              </a:rPr>
              <a:t>Evolução </a:t>
            </a:r>
            <a:r>
              <a:rPr lang="pt-BR" sz="1400" cap="small" dirty="0">
                <a:latin typeface="+mj-lt"/>
                <a:ea typeface="+mj-ea"/>
                <a:cs typeface="+mj-cs"/>
              </a:rPr>
              <a:t>do índice </a:t>
            </a:r>
            <a:r>
              <a:rPr lang="pt-BR" sz="1400" cap="small" dirty="0" err="1">
                <a:latin typeface="+mj-lt"/>
                <a:ea typeface="+mj-ea"/>
                <a:cs typeface="+mj-cs"/>
              </a:rPr>
              <a:t>Gini</a:t>
            </a:r>
            <a:r>
              <a:rPr lang="pt-BR" sz="1400" cap="small" dirty="0">
                <a:latin typeface="+mj-lt"/>
                <a:ea typeface="+mj-ea"/>
                <a:cs typeface="+mj-cs"/>
              </a:rPr>
              <a:t> - Renda dos Ocupados - Brasil 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79512" y="2905199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Redução das desigualdades salariais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784"/>
            <a:ext cx="8075612" cy="1296144"/>
          </a:xfrm>
        </p:spPr>
        <p:txBody>
          <a:bodyPr/>
          <a:lstStyle/>
          <a:p>
            <a:pPr eaLnBrk="1" hangingPunct="1"/>
            <a:r>
              <a:rPr lang="pt-BR" sz="2000" dirty="0" smtClean="0"/>
              <a:t>Forte diminuição das desigualdades de rendimentos associadas à fatores como o aumento do salário mínimo e redução dos retornos à educação</a:t>
            </a:r>
          </a:p>
        </p:txBody>
      </p:sp>
      <p:sp>
        <p:nvSpPr>
          <p:cNvPr id="7" name="Retângulo 6"/>
          <p:cNvSpPr/>
          <p:nvPr/>
        </p:nvSpPr>
        <p:spPr>
          <a:xfrm>
            <a:off x="179512" y="4653136"/>
            <a:ext cx="45365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dirty="0" smtClean="0">
                <a:latin typeface="+mj-lt"/>
              </a:rPr>
              <a:t>Fonte: </a:t>
            </a:r>
            <a:r>
              <a:rPr lang="pt-BR" sz="1000" dirty="0" smtClean="0">
                <a:latin typeface="+mj-lt"/>
              </a:rPr>
              <a:t>PNAD/IBGE. </a:t>
            </a:r>
            <a:endParaRPr lang="pt-BR" sz="1000" dirty="0">
              <a:latin typeface="+mj-lt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07504" y="6453336"/>
            <a:ext cx="45365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dirty="0" smtClean="0">
                <a:latin typeface="+mj-lt"/>
              </a:rPr>
              <a:t>Fonte: </a:t>
            </a:r>
            <a:r>
              <a:rPr lang="pt-BR" sz="1000" dirty="0" smtClean="0">
                <a:latin typeface="+mj-lt"/>
              </a:rPr>
              <a:t>IPEADATA. </a:t>
            </a:r>
            <a:endParaRPr lang="pt-BR" sz="1000" dirty="0">
              <a:latin typeface="+mj-lt"/>
            </a:endParaRPr>
          </a:p>
        </p:txBody>
      </p:sp>
      <p:sp>
        <p:nvSpPr>
          <p:cNvPr id="57" name="Retângulo 56"/>
          <p:cNvSpPr/>
          <p:nvPr/>
        </p:nvSpPr>
        <p:spPr>
          <a:xfrm>
            <a:off x="336228" y="4921423"/>
            <a:ext cx="82809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1400" cap="small" dirty="0" smtClean="0">
                <a:latin typeface="+mj-lt"/>
                <a:ea typeface="+mj-ea"/>
                <a:cs typeface="+mj-cs"/>
              </a:rPr>
              <a:t>Salário </a:t>
            </a:r>
            <a:r>
              <a:rPr lang="pt-BR" sz="1400" cap="small" dirty="0">
                <a:latin typeface="+mj-lt"/>
                <a:ea typeface="+mj-ea"/>
                <a:cs typeface="+mj-cs"/>
              </a:rPr>
              <a:t>mínimo real (R$ de 2010)</a:t>
            </a:r>
          </a:p>
        </p:txBody>
      </p:sp>
      <p:sp>
        <p:nvSpPr>
          <p:cNvPr id="58" name="Retângulo 57"/>
          <p:cNvSpPr/>
          <p:nvPr/>
        </p:nvSpPr>
        <p:spPr>
          <a:xfrm>
            <a:off x="192212" y="4921423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77" name="Rectangle 55"/>
          <p:cNvSpPr>
            <a:spLocks noChangeArrowheads="1"/>
          </p:cNvSpPr>
          <p:nvPr/>
        </p:nvSpPr>
        <p:spPr bwMode="auto">
          <a:xfrm>
            <a:off x="886524" y="4322464"/>
            <a:ext cx="7812088" cy="0"/>
          </a:xfrm>
          <a:prstGeom prst="rect">
            <a:avLst/>
          </a:prstGeom>
          <a:solidFill>
            <a:srgbClr val="868686"/>
          </a:solidFill>
          <a:ln w="8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79" name="Rectangle 57"/>
          <p:cNvSpPr>
            <a:spLocks noChangeArrowheads="1"/>
          </p:cNvSpPr>
          <p:nvPr/>
        </p:nvSpPr>
        <p:spPr bwMode="auto">
          <a:xfrm>
            <a:off x="451479" y="4235857"/>
            <a:ext cx="294953" cy="2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0,400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58"/>
          <p:cNvSpPr>
            <a:spLocks noChangeArrowheads="1"/>
          </p:cNvSpPr>
          <p:nvPr/>
        </p:nvSpPr>
        <p:spPr bwMode="auto">
          <a:xfrm>
            <a:off x="451479" y="4044853"/>
            <a:ext cx="294953" cy="2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0,450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59"/>
          <p:cNvSpPr>
            <a:spLocks noChangeArrowheads="1"/>
          </p:cNvSpPr>
          <p:nvPr/>
        </p:nvSpPr>
        <p:spPr bwMode="auto">
          <a:xfrm>
            <a:off x="451479" y="3853848"/>
            <a:ext cx="294953" cy="2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0,500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60"/>
          <p:cNvSpPr>
            <a:spLocks noChangeArrowheads="1"/>
          </p:cNvSpPr>
          <p:nvPr/>
        </p:nvSpPr>
        <p:spPr bwMode="auto">
          <a:xfrm>
            <a:off x="451479" y="3664919"/>
            <a:ext cx="294953" cy="2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0,550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61"/>
          <p:cNvSpPr>
            <a:spLocks noChangeArrowheads="1"/>
          </p:cNvSpPr>
          <p:nvPr/>
        </p:nvSpPr>
        <p:spPr bwMode="auto">
          <a:xfrm>
            <a:off x="451479" y="3473914"/>
            <a:ext cx="294953" cy="2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0,600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62"/>
          <p:cNvSpPr>
            <a:spLocks noChangeArrowheads="1"/>
          </p:cNvSpPr>
          <p:nvPr/>
        </p:nvSpPr>
        <p:spPr bwMode="auto">
          <a:xfrm>
            <a:off x="451479" y="3284985"/>
            <a:ext cx="294953" cy="2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0,650</a:t>
            </a: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Rectangle 55"/>
          <p:cNvSpPr>
            <a:spLocks noChangeArrowheads="1"/>
          </p:cNvSpPr>
          <p:nvPr/>
        </p:nvSpPr>
        <p:spPr bwMode="auto">
          <a:xfrm>
            <a:off x="886524" y="4126784"/>
            <a:ext cx="7812088" cy="0"/>
          </a:xfrm>
          <a:prstGeom prst="rect">
            <a:avLst/>
          </a:prstGeom>
          <a:solidFill>
            <a:srgbClr val="868686"/>
          </a:solidFill>
          <a:ln w="8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6" name="Rectangle 55"/>
          <p:cNvSpPr>
            <a:spLocks noChangeArrowheads="1"/>
          </p:cNvSpPr>
          <p:nvPr/>
        </p:nvSpPr>
        <p:spPr bwMode="auto">
          <a:xfrm>
            <a:off x="886524" y="3931102"/>
            <a:ext cx="7812088" cy="0"/>
          </a:xfrm>
          <a:prstGeom prst="rect">
            <a:avLst/>
          </a:prstGeom>
          <a:solidFill>
            <a:srgbClr val="868686"/>
          </a:solidFill>
          <a:ln w="8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7" name="Rectangle 55"/>
          <p:cNvSpPr>
            <a:spLocks noChangeArrowheads="1"/>
          </p:cNvSpPr>
          <p:nvPr/>
        </p:nvSpPr>
        <p:spPr bwMode="auto">
          <a:xfrm>
            <a:off x="886524" y="3735420"/>
            <a:ext cx="7812088" cy="0"/>
          </a:xfrm>
          <a:prstGeom prst="rect">
            <a:avLst/>
          </a:prstGeom>
          <a:solidFill>
            <a:srgbClr val="868686"/>
          </a:solidFill>
          <a:ln w="8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8" name="Rectangle 55"/>
          <p:cNvSpPr>
            <a:spLocks noChangeArrowheads="1"/>
          </p:cNvSpPr>
          <p:nvPr/>
        </p:nvSpPr>
        <p:spPr bwMode="auto">
          <a:xfrm>
            <a:off x="886524" y="3539738"/>
            <a:ext cx="7812088" cy="0"/>
          </a:xfrm>
          <a:prstGeom prst="rect">
            <a:avLst/>
          </a:prstGeom>
          <a:solidFill>
            <a:srgbClr val="868686"/>
          </a:solidFill>
          <a:ln w="8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9" name="Rectangle 55"/>
          <p:cNvSpPr>
            <a:spLocks noChangeArrowheads="1"/>
          </p:cNvSpPr>
          <p:nvPr/>
        </p:nvSpPr>
        <p:spPr bwMode="auto">
          <a:xfrm>
            <a:off x="886524" y="3344056"/>
            <a:ext cx="7812088" cy="0"/>
          </a:xfrm>
          <a:prstGeom prst="rect">
            <a:avLst/>
          </a:prstGeom>
          <a:solidFill>
            <a:srgbClr val="868686"/>
          </a:solidFill>
          <a:ln w="8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78" name="Freeform 56"/>
          <p:cNvSpPr>
            <a:spLocks/>
          </p:cNvSpPr>
          <p:nvPr/>
        </p:nvSpPr>
        <p:spPr bwMode="auto">
          <a:xfrm>
            <a:off x="1077913" y="3423892"/>
            <a:ext cx="7539038" cy="435990"/>
          </a:xfrm>
          <a:custGeom>
            <a:avLst/>
            <a:gdLst>
              <a:gd name="T0" fmla="*/ 395 w 9172"/>
              <a:gd name="T1" fmla="*/ 744 h 1828"/>
              <a:gd name="T2" fmla="*/ 778 w 9172"/>
              <a:gd name="T3" fmla="*/ 738 h 1828"/>
              <a:gd name="T4" fmla="*/ 1153 w 9172"/>
              <a:gd name="T5" fmla="*/ 580 h 1828"/>
              <a:gd name="T6" fmla="*/ 1556 w 9172"/>
              <a:gd name="T7" fmla="*/ 740 h 1828"/>
              <a:gd name="T8" fmla="*/ 1926 w 9172"/>
              <a:gd name="T9" fmla="*/ 659 h 1828"/>
              <a:gd name="T10" fmla="*/ 2281 w 9172"/>
              <a:gd name="T11" fmla="*/ 282 h 1828"/>
              <a:gd name="T12" fmla="*/ 2669 w 9172"/>
              <a:gd name="T13" fmla="*/ 7 h 1828"/>
              <a:gd name="T14" fmla="*/ 3085 w 9172"/>
              <a:gd name="T15" fmla="*/ 459 h 1828"/>
              <a:gd name="T16" fmla="*/ 3432 w 9172"/>
              <a:gd name="T17" fmla="*/ 956 h 1828"/>
              <a:gd name="T18" fmla="*/ 3831 w 9172"/>
              <a:gd name="T19" fmla="*/ 486 h 1828"/>
              <a:gd name="T20" fmla="*/ 4207 w 9172"/>
              <a:gd name="T21" fmla="*/ 723 h 1828"/>
              <a:gd name="T22" fmla="*/ 4586 w 9172"/>
              <a:gd name="T23" fmla="*/ 802 h 1828"/>
              <a:gd name="T24" fmla="*/ 4976 w 9172"/>
              <a:gd name="T25" fmla="*/ 803 h 1828"/>
              <a:gd name="T26" fmla="*/ 5730 w 9172"/>
              <a:gd name="T27" fmla="*/ 1012 h 1828"/>
              <a:gd name="T28" fmla="*/ 6107 w 9172"/>
              <a:gd name="T29" fmla="*/ 1026 h 1828"/>
              <a:gd name="T30" fmla="*/ 6498 w 9172"/>
              <a:gd name="T31" fmla="*/ 1076 h 1828"/>
              <a:gd name="T32" fmla="*/ 7249 w 9172"/>
              <a:gd name="T33" fmla="*/ 1315 h 1828"/>
              <a:gd name="T34" fmla="*/ 7629 w 9172"/>
              <a:gd name="T35" fmla="*/ 1363 h 1828"/>
              <a:gd name="T36" fmla="*/ 8022 w 9172"/>
              <a:gd name="T37" fmla="*/ 1414 h 1828"/>
              <a:gd name="T38" fmla="*/ 8385 w 9172"/>
              <a:gd name="T39" fmla="*/ 1619 h 1828"/>
              <a:gd name="T40" fmla="*/ 8765 w 9172"/>
              <a:gd name="T41" fmla="*/ 1731 h 1828"/>
              <a:gd name="T42" fmla="*/ 9170 w 9172"/>
              <a:gd name="T43" fmla="*/ 1805 h 1828"/>
              <a:gd name="T44" fmla="*/ 8759 w 9172"/>
              <a:gd name="T45" fmla="*/ 1778 h 1828"/>
              <a:gd name="T46" fmla="*/ 8372 w 9172"/>
              <a:gd name="T47" fmla="*/ 1666 h 1828"/>
              <a:gd name="T48" fmla="*/ 7999 w 9172"/>
              <a:gd name="T49" fmla="*/ 1455 h 1828"/>
              <a:gd name="T50" fmla="*/ 7623 w 9172"/>
              <a:gd name="T51" fmla="*/ 1410 h 1828"/>
              <a:gd name="T52" fmla="*/ 7236 w 9172"/>
              <a:gd name="T53" fmla="*/ 1362 h 1828"/>
              <a:gd name="T54" fmla="*/ 6483 w 9172"/>
              <a:gd name="T55" fmla="*/ 1121 h 1828"/>
              <a:gd name="T56" fmla="*/ 6105 w 9172"/>
              <a:gd name="T57" fmla="*/ 1074 h 1828"/>
              <a:gd name="T58" fmla="*/ 5715 w 9172"/>
              <a:gd name="T59" fmla="*/ 1057 h 1828"/>
              <a:gd name="T60" fmla="*/ 4965 w 9172"/>
              <a:gd name="T61" fmla="*/ 850 h 1828"/>
              <a:gd name="T62" fmla="*/ 4586 w 9172"/>
              <a:gd name="T63" fmla="*/ 850 h 1828"/>
              <a:gd name="T64" fmla="*/ 4198 w 9172"/>
              <a:gd name="T65" fmla="*/ 770 h 1828"/>
              <a:gd name="T66" fmla="*/ 3806 w 9172"/>
              <a:gd name="T67" fmla="*/ 527 h 1828"/>
              <a:gd name="T68" fmla="*/ 3469 w 9172"/>
              <a:gd name="T69" fmla="*/ 985 h 1828"/>
              <a:gd name="T70" fmla="*/ 3431 w 9172"/>
              <a:gd name="T71" fmla="*/ 985 h 1828"/>
              <a:gd name="T72" fmla="*/ 2664 w 9172"/>
              <a:gd name="T73" fmla="*/ 42 h 1828"/>
              <a:gd name="T74" fmla="*/ 2312 w 9172"/>
              <a:gd name="T75" fmla="*/ 318 h 1828"/>
              <a:gd name="T76" fmla="*/ 1948 w 9172"/>
              <a:gd name="T77" fmla="*/ 699 h 1828"/>
              <a:gd name="T78" fmla="*/ 1551 w 9172"/>
              <a:gd name="T79" fmla="*/ 786 h 1828"/>
              <a:gd name="T80" fmla="*/ 1153 w 9172"/>
              <a:gd name="T81" fmla="*/ 625 h 1828"/>
              <a:gd name="T82" fmla="*/ 788 w 9172"/>
              <a:gd name="T83" fmla="*/ 785 h 1828"/>
              <a:gd name="T84" fmla="*/ 410 w 9172"/>
              <a:gd name="T85" fmla="*/ 786 h 1828"/>
              <a:gd name="T86" fmla="*/ 42 w 9172"/>
              <a:gd name="T87" fmla="*/ 1101 h 1828"/>
              <a:gd name="T88" fmla="*/ 11 w 9172"/>
              <a:gd name="T89" fmla="*/ 1064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172" h="1828">
                <a:moveTo>
                  <a:pt x="11" y="1064"/>
                </a:moveTo>
                <a:lnTo>
                  <a:pt x="395" y="744"/>
                </a:lnTo>
                <a:cubicBezTo>
                  <a:pt x="399" y="740"/>
                  <a:pt x="405" y="738"/>
                  <a:pt x="410" y="738"/>
                </a:cubicBezTo>
                <a:lnTo>
                  <a:pt x="778" y="738"/>
                </a:lnTo>
                <a:lnTo>
                  <a:pt x="769" y="740"/>
                </a:lnTo>
                <a:lnTo>
                  <a:pt x="1153" y="580"/>
                </a:lnTo>
                <a:cubicBezTo>
                  <a:pt x="1159" y="578"/>
                  <a:pt x="1166" y="578"/>
                  <a:pt x="1172" y="580"/>
                </a:cubicBezTo>
                <a:lnTo>
                  <a:pt x="1556" y="740"/>
                </a:lnTo>
                <a:lnTo>
                  <a:pt x="1542" y="739"/>
                </a:lnTo>
                <a:lnTo>
                  <a:pt x="1926" y="659"/>
                </a:lnTo>
                <a:lnTo>
                  <a:pt x="1913" y="666"/>
                </a:lnTo>
                <a:lnTo>
                  <a:pt x="2281" y="282"/>
                </a:lnTo>
                <a:cubicBezTo>
                  <a:pt x="2282" y="281"/>
                  <a:pt x="2283" y="280"/>
                  <a:pt x="2285" y="279"/>
                </a:cubicBezTo>
                <a:lnTo>
                  <a:pt x="2669" y="7"/>
                </a:lnTo>
                <a:cubicBezTo>
                  <a:pt x="2679" y="0"/>
                  <a:pt x="2693" y="1"/>
                  <a:pt x="2701" y="11"/>
                </a:cubicBezTo>
                <a:lnTo>
                  <a:pt x="3085" y="459"/>
                </a:lnTo>
                <a:lnTo>
                  <a:pt x="3469" y="956"/>
                </a:lnTo>
                <a:lnTo>
                  <a:pt x="3432" y="956"/>
                </a:lnTo>
                <a:lnTo>
                  <a:pt x="3800" y="492"/>
                </a:lnTo>
                <a:cubicBezTo>
                  <a:pt x="3807" y="482"/>
                  <a:pt x="3821" y="480"/>
                  <a:pt x="3831" y="486"/>
                </a:cubicBezTo>
                <a:lnTo>
                  <a:pt x="4215" y="726"/>
                </a:lnTo>
                <a:lnTo>
                  <a:pt x="4207" y="723"/>
                </a:lnTo>
                <a:lnTo>
                  <a:pt x="4591" y="803"/>
                </a:lnTo>
                <a:lnTo>
                  <a:pt x="4586" y="802"/>
                </a:lnTo>
                <a:lnTo>
                  <a:pt x="4970" y="802"/>
                </a:lnTo>
                <a:cubicBezTo>
                  <a:pt x="4972" y="802"/>
                  <a:pt x="4974" y="803"/>
                  <a:pt x="4976" y="803"/>
                </a:cubicBezTo>
                <a:lnTo>
                  <a:pt x="5344" y="883"/>
                </a:lnTo>
                <a:lnTo>
                  <a:pt x="5730" y="1012"/>
                </a:lnTo>
                <a:lnTo>
                  <a:pt x="5723" y="1010"/>
                </a:lnTo>
                <a:lnTo>
                  <a:pt x="6107" y="1026"/>
                </a:lnTo>
                <a:lnTo>
                  <a:pt x="6493" y="1075"/>
                </a:lnTo>
                <a:cubicBezTo>
                  <a:pt x="6495" y="1075"/>
                  <a:pt x="6497" y="1075"/>
                  <a:pt x="6498" y="1076"/>
                </a:cubicBezTo>
                <a:lnTo>
                  <a:pt x="6866" y="1204"/>
                </a:lnTo>
                <a:lnTo>
                  <a:pt x="7249" y="1315"/>
                </a:lnTo>
                <a:lnTo>
                  <a:pt x="7245" y="1315"/>
                </a:lnTo>
                <a:lnTo>
                  <a:pt x="7629" y="1363"/>
                </a:lnTo>
                <a:lnTo>
                  <a:pt x="8013" y="1411"/>
                </a:lnTo>
                <a:cubicBezTo>
                  <a:pt x="8017" y="1411"/>
                  <a:pt x="8020" y="1412"/>
                  <a:pt x="8022" y="1414"/>
                </a:cubicBezTo>
                <a:lnTo>
                  <a:pt x="8390" y="1622"/>
                </a:lnTo>
                <a:lnTo>
                  <a:pt x="8385" y="1619"/>
                </a:lnTo>
                <a:lnTo>
                  <a:pt x="8769" y="1731"/>
                </a:lnTo>
                <a:lnTo>
                  <a:pt x="8765" y="1731"/>
                </a:lnTo>
                <a:lnTo>
                  <a:pt x="9149" y="1779"/>
                </a:lnTo>
                <a:cubicBezTo>
                  <a:pt x="9163" y="1780"/>
                  <a:pt x="9172" y="1792"/>
                  <a:pt x="9170" y="1805"/>
                </a:cubicBezTo>
                <a:cubicBezTo>
                  <a:pt x="9169" y="1819"/>
                  <a:pt x="9157" y="1828"/>
                  <a:pt x="9143" y="1826"/>
                </a:cubicBezTo>
                <a:lnTo>
                  <a:pt x="8759" y="1778"/>
                </a:lnTo>
                <a:cubicBezTo>
                  <a:pt x="8758" y="1778"/>
                  <a:pt x="8757" y="1778"/>
                  <a:pt x="8756" y="1778"/>
                </a:cubicBezTo>
                <a:lnTo>
                  <a:pt x="8372" y="1666"/>
                </a:lnTo>
                <a:cubicBezTo>
                  <a:pt x="8370" y="1665"/>
                  <a:pt x="8368" y="1664"/>
                  <a:pt x="8367" y="1663"/>
                </a:cubicBezTo>
                <a:lnTo>
                  <a:pt x="7999" y="1455"/>
                </a:lnTo>
                <a:lnTo>
                  <a:pt x="8007" y="1458"/>
                </a:lnTo>
                <a:lnTo>
                  <a:pt x="7623" y="1410"/>
                </a:lnTo>
                <a:lnTo>
                  <a:pt x="7239" y="1362"/>
                </a:lnTo>
                <a:cubicBezTo>
                  <a:pt x="7238" y="1362"/>
                  <a:pt x="7237" y="1362"/>
                  <a:pt x="7236" y="1362"/>
                </a:cubicBezTo>
                <a:lnTo>
                  <a:pt x="6851" y="1249"/>
                </a:lnTo>
                <a:lnTo>
                  <a:pt x="6483" y="1121"/>
                </a:lnTo>
                <a:lnTo>
                  <a:pt x="6487" y="1122"/>
                </a:lnTo>
                <a:lnTo>
                  <a:pt x="6105" y="1074"/>
                </a:lnTo>
                <a:lnTo>
                  <a:pt x="5721" y="1058"/>
                </a:lnTo>
                <a:cubicBezTo>
                  <a:pt x="5719" y="1058"/>
                  <a:pt x="5717" y="1058"/>
                  <a:pt x="5715" y="1057"/>
                </a:cubicBezTo>
                <a:lnTo>
                  <a:pt x="5333" y="930"/>
                </a:lnTo>
                <a:lnTo>
                  <a:pt x="4965" y="850"/>
                </a:lnTo>
                <a:lnTo>
                  <a:pt x="4970" y="850"/>
                </a:lnTo>
                <a:lnTo>
                  <a:pt x="4586" y="850"/>
                </a:lnTo>
                <a:cubicBezTo>
                  <a:pt x="4585" y="850"/>
                  <a:pt x="4583" y="850"/>
                  <a:pt x="4582" y="850"/>
                </a:cubicBezTo>
                <a:lnTo>
                  <a:pt x="4198" y="770"/>
                </a:lnTo>
                <a:cubicBezTo>
                  <a:pt x="4195" y="769"/>
                  <a:pt x="4192" y="768"/>
                  <a:pt x="4190" y="767"/>
                </a:cubicBezTo>
                <a:lnTo>
                  <a:pt x="3806" y="527"/>
                </a:lnTo>
                <a:lnTo>
                  <a:pt x="3837" y="521"/>
                </a:lnTo>
                <a:lnTo>
                  <a:pt x="3469" y="985"/>
                </a:lnTo>
                <a:cubicBezTo>
                  <a:pt x="3465" y="991"/>
                  <a:pt x="3458" y="995"/>
                  <a:pt x="3450" y="994"/>
                </a:cubicBezTo>
                <a:cubicBezTo>
                  <a:pt x="3443" y="994"/>
                  <a:pt x="3436" y="991"/>
                  <a:pt x="3431" y="985"/>
                </a:cubicBezTo>
                <a:lnTo>
                  <a:pt x="3048" y="490"/>
                </a:lnTo>
                <a:lnTo>
                  <a:pt x="2664" y="42"/>
                </a:lnTo>
                <a:lnTo>
                  <a:pt x="2696" y="46"/>
                </a:lnTo>
                <a:lnTo>
                  <a:pt x="2312" y="318"/>
                </a:lnTo>
                <a:lnTo>
                  <a:pt x="2316" y="315"/>
                </a:lnTo>
                <a:lnTo>
                  <a:pt x="1948" y="699"/>
                </a:lnTo>
                <a:cubicBezTo>
                  <a:pt x="1944" y="703"/>
                  <a:pt x="1940" y="705"/>
                  <a:pt x="1935" y="706"/>
                </a:cubicBezTo>
                <a:lnTo>
                  <a:pt x="1551" y="786"/>
                </a:lnTo>
                <a:cubicBezTo>
                  <a:pt x="1547" y="787"/>
                  <a:pt x="1542" y="786"/>
                  <a:pt x="1537" y="785"/>
                </a:cubicBezTo>
                <a:lnTo>
                  <a:pt x="1153" y="625"/>
                </a:lnTo>
                <a:lnTo>
                  <a:pt x="1172" y="625"/>
                </a:lnTo>
                <a:lnTo>
                  <a:pt x="788" y="785"/>
                </a:lnTo>
                <a:cubicBezTo>
                  <a:pt x="785" y="786"/>
                  <a:pt x="782" y="786"/>
                  <a:pt x="778" y="786"/>
                </a:cubicBezTo>
                <a:lnTo>
                  <a:pt x="410" y="786"/>
                </a:lnTo>
                <a:lnTo>
                  <a:pt x="426" y="781"/>
                </a:lnTo>
                <a:lnTo>
                  <a:pt x="42" y="1101"/>
                </a:lnTo>
                <a:cubicBezTo>
                  <a:pt x="32" y="1109"/>
                  <a:pt x="17" y="1108"/>
                  <a:pt x="8" y="1098"/>
                </a:cubicBezTo>
                <a:cubicBezTo>
                  <a:pt x="0" y="1088"/>
                  <a:pt x="1" y="1073"/>
                  <a:pt x="11" y="1064"/>
                </a:cubicBezTo>
                <a:close/>
              </a:path>
            </a:pathLst>
          </a:custGeom>
          <a:solidFill>
            <a:srgbClr val="4A7EBB"/>
          </a:solidFill>
          <a:ln w="19050" cap="flat">
            <a:solidFill>
              <a:schemeClr val="accent6">
                <a:lumMod val="75000"/>
              </a:schemeClr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0" name="Freeform 63"/>
          <p:cNvSpPr>
            <a:spLocks noEditPoints="1"/>
          </p:cNvSpPr>
          <p:nvPr/>
        </p:nvSpPr>
        <p:spPr bwMode="auto">
          <a:xfrm>
            <a:off x="871537" y="4387116"/>
            <a:ext cx="193015" cy="210172"/>
          </a:xfrm>
          <a:custGeom>
            <a:avLst/>
            <a:gdLst>
              <a:gd name="T0" fmla="*/ 129 w 367"/>
              <a:gd name="T1" fmla="*/ 312 h 363"/>
              <a:gd name="T2" fmla="*/ 77 w 367"/>
              <a:gd name="T3" fmla="*/ 362 h 363"/>
              <a:gd name="T4" fmla="*/ 70 w 367"/>
              <a:gd name="T5" fmla="*/ 355 h 363"/>
              <a:gd name="T6" fmla="*/ 19 w 367"/>
              <a:gd name="T7" fmla="*/ 262 h 363"/>
              <a:gd name="T8" fmla="*/ 6 w 367"/>
              <a:gd name="T9" fmla="*/ 294 h 363"/>
              <a:gd name="T10" fmla="*/ 0 w 367"/>
              <a:gd name="T11" fmla="*/ 286 h 363"/>
              <a:gd name="T12" fmla="*/ 9 w 367"/>
              <a:gd name="T13" fmla="*/ 246 h 363"/>
              <a:gd name="T14" fmla="*/ 18 w 367"/>
              <a:gd name="T15" fmla="*/ 238 h 363"/>
              <a:gd name="T16" fmla="*/ 119 w 367"/>
              <a:gd name="T17" fmla="*/ 303 h 363"/>
              <a:gd name="T18" fmla="*/ 126 w 367"/>
              <a:gd name="T19" fmla="*/ 306 h 363"/>
              <a:gd name="T20" fmla="*/ 188 w 367"/>
              <a:gd name="T21" fmla="*/ 223 h 363"/>
              <a:gd name="T22" fmla="*/ 166 w 367"/>
              <a:gd name="T23" fmla="*/ 278 h 363"/>
              <a:gd name="T24" fmla="*/ 148 w 367"/>
              <a:gd name="T25" fmla="*/ 285 h 363"/>
              <a:gd name="T26" fmla="*/ 142 w 367"/>
              <a:gd name="T27" fmla="*/ 277 h 363"/>
              <a:gd name="T28" fmla="*/ 156 w 367"/>
              <a:gd name="T29" fmla="*/ 267 h 363"/>
              <a:gd name="T30" fmla="*/ 168 w 367"/>
              <a:gd name="T31" fmla="*/ 216 h 363"/>
              <a:gd name="T32" fmla="*/ 126 w 367"/>
              <a:gd name="T33" fmla="*/ 240 h 363"/>
              <a:gd name="T34" fmla="*/ 76 w 367"/>
              <a:gd name="T35" fmla="*/ 215 h 363"/>
              <a:gd name="T36" fmla="*/ 98 w 367"/>
              <a:gd name="T37" fmla="*/ 158 h 363"/>
              <a:gd name="T38" fmla="*/ 148 w 367"/>
              <a:gd name="T39" fmla="*/ 169 h 363"/>
              <a:gd name="T40" fmla="*/ 116 w 367"/>
              <a:gd name="T41" fmla="*/ 171 h 363"/>
              <a:gd name="T42" fmla="*/ 88 w 367"/>
              <a:gd name="T43" fmla="*/ 197 h 363"/>
              <a:gd name="T44" fmla="*/ 115 w 367"/>
              <a:gd name="T45" fmla="*/ 225 h 363"/>
              <a:gd name="T46" fmla="*/ 147 w 367"/>
              <a:gd name="T47" fmla="*/ 192 h 363"/>
              <a:gd name="T48" fmla="*/ 273 w 367"/>
              <a:gd name="T49" fmla="*/ 168 h 363"/>
              <a:gd name="T50" fmla="*/ 219 w 367"/>
              <a:gd name="T51" fmla="*/ 199 h 363"/>
              <a:gd name="T52" fmla="*/ 199 w 367"/>
              <a:gd name="T53" fmla="*/ 158 h 363"/>
              <a:gd name="T54" fmla="*/ 170 w 367"/>
              <a:gd name="T55" fmla="*/ 145 h 363"/>
              <a:gd name="T56" fmla="*/ 156 w 367"/>
              <a:gd name="T57" fmla="*/ 101 h 363"/>
              <a:gd name="T58" fmla="*/ 205 w 367"/>
              <a:gd name="T59" fmla="*/ 74 h 363"/>
              <a:gd name="T60" fmla="*/ 224 w 367"/>
              <a:gd name="T61" fmla="*/ 110 h 363"/>
              <a:gd name="T62" fmla="*/ 259 w 367"/>
              <a:gd name="T63" fmla="*/ 120 h 363"/>
              <a:gd name="T64" fmla="*/ 191 w 367"/>
              <a:gd name="T65" fmla="*/ 89 h 363"/>
              <a:gd name="T66" fmla="*/ 173 w 367"/>
              <a:gd name="T67" fmla="*/ 126 h 363"/>
              <a:gd name="T68" fmla="*/ 208 w 367"/>
              <a:gd name="T69" fmla="*/ 128 h 363"/>
              <a:gd name="T70" fmla="*/ 249 w 367"/>
              <a:gd name="T71" fmla="*/ 135 h 363"/>
              <a:gd name="T72" fmla="*/ 213 w 367"/>
              <a:gd name="T73" fmla="*/ 152 h 363"/>
              <a:gd name="T74" fmla="*/ 234 w 367"/>
              <a:gd name="T75" fmla="*/ 184 h 363"/>
              <a:gd name="T76" fmla="*/ 364 w 367"/>
              <a:gd name="T77" fmla="*/ 68 h 363"/>
              <a:gd name="T78" fmla="*/ 366 w 367"/>
              <a:gd name="T79" fmla="*/ 76 h 363"/>
              <a:gd name="T80" fmla="*/ 313 w 367"/>
              <a:gd name="T81" fmla="*/ 124 h 363"/>
              <a:gd name="T82" fmla="*/ 307 w 367"/>
              <a:gd name="T83" fmla="*/ 116 h 363"/>
              <a:gd name="T84" fmla="*/ 249 w 367"/>
              <a:gd name="T85" fmla="*/ 53 h 363"/>
              <a:gd name="T86" fmla="*/ 241 w 367"/>
              <a:gd name="T87" fmla="*/ 54 h 363"/>
              <a:gd name="T88" fmla="*/ 238 w 367"/>
              <a:gd name="T89" fmla="*/ 46 h 363"/>
              <a:gd name="T90" fmla="*/ 248 w 367"/>
              <a:gd name="T91" fmla="*/ 7 h 363"/>
              <a:gd name="T92" fmla="*/ 257 w 367"/>
              <a:gd name="T93" fmla="*/ 0 h 363"/>
              <a:gd name="T94" fmla="*/ 358 w 367"/>
              <a:gd name="T95" fmla="*/ 65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67" h="363">
                <a:moveTo>
                  <a:pt x="126" y="306"/>
                </a:moveTo>
                <a:cubicBezTo>
                  <a:pt x="127" y="307"/>
                  <a:pt x="128" y="307"/>
                  <a:pt x="128" y="308"/>
                </a:cubicBezTo>
                <a:cubicBezTo>
                  <a:pt x="129" y="309"/>
                  <a:pt x="129" y="310"/>
                  <a:pt x="129" y="310"/>
                </a:cubicBezTo>
                <a:cubicBezTo>
                  <a:pt x="129" y="311"/>
                  <a:pt x="129" y="312"/>
                  <a:pt x="129" y="312"/>
                </a:cubicBezTo>
                <a:cubicBezTo>
                  <a:pt x="129" y="312"/>
                  <a:pt x="129" y="313"/>
                  <a:pt x="129" y="313"/>
                </a:cubicBezTo>
                <a:lnTo>
                  <a:pt x="80" y="362"/>
                </a:lnTo>
                <a:cubicBezTo>
                  <a:pt x="80" y="362"/>
                  <a:pt x="79" y="362"/>
                  <a:pt x="79" y="362"/>
                </a:cubicBezTo>
                <a:cubicBezTo>
                  <a:pt x="78" y="363"/>
                  <a:pt x="78" y="363"/>
                  <a:pt x="77" y="362"/>
                </a:cubicBezTo>
                <a:cubicBezTo>
                  <a:pt x="77" y="362"/>
                  <a:pt x="76" y="362"/>
                  <a:pt x="75" y="362"/>
                </a:cubicBezTo>
                <a:cubicBezTo>
                  <a:pt x="74" y="361"/>
                  <a:pt x="73" y="360"/>
                  <a:pt x="73" y="359"/>
                </a:cubicBezTo>
                <a:cubicBezTo>
                  <a:pt x="72" y="359"/>
                  <a:pt x="71" y="358"/>
                  <a:pt x="71" y="357"/>
                </a:cubicBezTo>
                <a:cubicBezTo>
                  <a:pt x="70" y="356"/>
                  <a:pt x="70" y="356"/>
                  <a:pt x="70" y="355"/>
                </a:cubicBezTo>
                <a:cubicBezTo>
                  <a:pt x="69" y="354"/>
                  <a:pt x="69" y="354"/>
                  <a:pt x="69" y="353"/>
                </a:cubicBezTo>
                <a:cubicBezTo>
                  <a:pt x="70" y="353"/>
                  <a:pt x="70" y="352"/>
                  <a:pt x="70" y="352"/>
                </a:cubicBezTo>
                <a:lnTo>
                  <a:pt x="90" y="332"/>
                </a:lnTo>
                <a:lnTo>
                  <a:pt x="19" y="262"/>
                </a:lnTo>
                <a:lnTo>
                  <a:pt x="12" y="290"/>
                </a:lnTo>
                <a:cubicBezTo>
                  <a:pt x="11" y="292"/>
                  <a:pt x="11" y="293"/>
                  <a:pt x="10" y="293"/>
                </a:cubicBezTo>
                <a:cubicBezTo>
                  <a:pt x="10" y="294"/>
                  <a:pt x="9" y="294"/>
                  <a:pt x="9" y="295"/>
                </a:cubicBezTo>
                <a:cubicBezTo>
                  <a:pt x="8" y="295"/>
                  <a:pt x="7" y="294"/>
                  <a:pt x="6" y="294"/>
                </a:cubicBezTo>
                <a:cubicBezTo>
                  <a:pt x="6" y="293"/>
                  <a:pt x="5" y="292"/>
                  <a:pt x="4" y="291"/>
                </a:cubicBezTo>
                <a:cubicBezTo>
                  <a:pt x="3" y="290"/>
                  <a:pt x="2" y="290"/>
                  <a:pt x="2" y="289"/>
                </a:cubicBezTo>
                <a:cubicBezTo>
                  <a:pt x="1" y="288"/>
                  <a:pt x="1" y="288"/>
                  <a:pt x="0" y="287"/>
                </a:cubicBezTo>
                <a:cubicBezTo>
                  <a:pt x="0" y="287"/>
                  <a:pt x="0" y="286"/>
                  <a:pt x="0" y="286"/>
                </a:cubicBezTo>
                <a:cubicBezTo>
                  <a:pt x="0" y="285"/>
                  <a:pt x="0" y="284"/>
                  <a:pt x="0" y="284"/>
                </a:cubicBezTo>
                <a:lnTo>
                  <a:pt x="8" y="249"/>
                </a:lnTo>
                <a:cubicBezTo>
                  <a:pt x="8" y="248"/>
                  <a:pt x="8" y="248"/>
                  <a:pt x="8" y="247"/>
                </a:cubicBezTo>
                <a:cubicBezTo>
                  <a:pt x="8" y="247"/>
                  <a:pt x="9" y="247"/>
                  <a:pt x="9" y="246"/>
                </a:cubicBezTo>
                <a:cubicBezTo>
                  <a:pt x="9" y="246"/>
                  <a:pt x="10" y="245"/>
                  <a:pt x="10" y="244"/>
                </a:cubicBezTo>
                <a:cubicBezTo>
                  <a:pt x="11" y="244"/>
                  <a:pt x="12" y="243"/>
                  <a:pt x="12" y="242"/>
                </a:cubicBezTo>
                <a:cubicBezTo>
                  <a:pt x="14" y="241"/>
                  <a:pt x="15" y="240"/>
                  <a:pt x="15" y="239"/>
                </a:cubicBezTo>
                <a:cubicBezTo>
                  <a:pt x="16" y="239"/>
                  <a:pt x="17" y="238"/>
                  <a:pt x="18" y="238"/>
                </a:cubicBezTo>
                <a:cubicBezTo>
                  <a:pt x="18" y="238"/>
                  <a:pt x="19" y="238"/>
                  <a:pt x="19" y="238"/>
                </a:cubicBezTo>
                <a:cubicBezTo>
                  <a:pt x="20" y="238"/>
                  <a:pt x="20" y="238"/>
                  <a:pt x="20" y="238"/>
                </a:cubicBezTo>
                <a:lnTo>
                  <a:pt x="102" y="320"/>
                </a:lnTo>
                <a:lnTo>
                  <a:pt x="119" y="303"/>
                </a:lnTo>
                <a:cubicBezTo>
                  <a:pt x="119" y="303"/>
                  <a:pt x="120" y="303"/>
                  <a:pt x="120" y="303"/>
                </a:cubicBezTo>
                <a:cubicBezTo>
                  <a:pt x="121" y="302"/>
                  <a:pt x="121" y="302"/>
                  <a:pt x="122" y="303"/>
                </a:cubicBezTo>
                <a:cubicBezTo>
                  <a:pt x="122" y="303"/>
                  <a:pt x="123" y="303"/>
                  <a:pt x="124" y="304"/>
                </a:cubicBezTo>
                <a:cubicBezTo>
                  <a:pt x="125" y="304"/>
                  <a:pt x="125" y="305"/>
                  <a:pt x="126" y="306"/>
                </a:cubicBezTo>
                <a:close/>
                <a:moveTo>
                  <a:pt x="161" y="181"/>
                </a:moveTo>
                <a:cubicBezTo>
                  <a:pt x="165" y="185"/>
                  <a:pt x="169" y="189"/>
                  <a:pt x="172" y="194"/>
                </a:cubicBezTo>
                <a:cubicBezTo>
                  <a:pt x="176" y="198"/>
                  <a:pt x="179" y="203"/>
                  <a:pt x="182" y="208"/>
                </a:cubicBezTo>
                <a:cubicBezTo>
                  <a:pt x="184" y="213"/>
                  <a:pt x="186" y="218"/>
                  <a:pt x="188" y="223"/>
                </a:cubicBezTo>
                <a:cubicBezTo>
                  <a:pt x="189" y="229"/>
                  <a:pt x="190" y="234"/>
                  <a:pt x="189" y="239"/>
                </a:cubicBezTo>
                <a:cubicBezTo>
                  <a:pt x="189" y="245"/>
                  <a:pt x="187" y="250"/>
                  <a:pt x="185" y="256"/>
                </a:cubicBezTo>
                <a:cubicBezTo>
                  <a:pt x="182" y="261"/>
                  <a:pt x="178" y="267"/>
                  <a:pt x="173" y="272"/>
                </a:cubicBezTo>
                <a:cubicBezTo>
                  <a:pt x="170" y="274"/>
                  <a:pt x="168" y="276"/>
                  <a:pt x="166" y="278"/>
                </a:cubicBezTo>
                <a:cubicBezTo>
                  <a:pt x="164" y="279"/>
                  <a:pt x="162" y="281"/>
                  <a:pt x="160" y="282"/>
                </a:cubicBezTo>
                <a:cubicBezTo>
                  <a:pt x="158" y="283"/>
                  <a:pt x="156" y="284"/>
                  <a:pt x="155" y="285"/>
                </a:cubicBezTo>
                <a:cubicBezTo>
                  <a:pt x="153" y="285"/>
                  <a:pt x="152" y="286"/>
                  <a:pt x="151" y="286"/>
                </a:cubicBezTo>
                <a:cubicBezTo>
                  <a:pt x="150" y="286"/>
                  <a:pt x="149" y="285"/>
                  <a:pt x="148" y="285"/>
                </a:cubicBezTo>
                <a:cubicBezTo>
                  <a:pt x="147" y="284"/>
                  <a:pt x="146" y="283"/>
                  <a:pt x="145" y="282"/>
                </a:cubicBezTo>
                <a:cubicBezTo>
                  <a:pt x="144" y="281"/>
                  <a:pt x="143" y="280"/>
                  <a:pt x="143" y="280"/>
                </a:cubicBezTo>
                <a:cubicBezTo>
                  <a:pt x="142" y="279"/>
                  <a:pt x="142" y="278"/>
                  <a:pt x="142" y="278"/>
                </a:cubicBezTo>
                <a:cubicBezTo>
                  <a:pt x="141" y="277"/>
                  <a:pt x="141" y="277"/>
                  <a:pt x="142" y="277"/>
                </a:cubicBezTo>
                <a:cubicBezTo>
                  <a:pt x="142" y="276"/>
                  <a:pt x="142" y="276"/>
                  <a:pt x="142" y="275"/>
                </a:cubicBezTo>
                <a:cubicBezTo>
                  <a:pt x="143" y="275"/>
                  <a:pt x="144" y="274"/>
                  <a:pt x="145" y="274"/>
                </a:cubicBezTo>
                <a:cubicBezTo>
                  <a:pt x="146" y="273"/>
                  <a:pt x="148" y="272"/>
                  <a:pt x="150" y="271"/>
                </a:cubicBezTo>
                <a:cubicBezTo>
                  <a:pt x="152" y="270"/>
                  <a:pt x="154" y="269"/>
                  <a:pt x="156" y="267"/>
                </a:cubicBezTo>
                <a:cubicBezTo>
                  <a:pt x="159" y="266"/>
                  <a:pt x="161" y="264"/>
                  <a:pt x="163" y="261"/>
                </a:cubicBezTo>
                <a:cubicBezTo>
                  <a:pt x="168" y="257"/>
                  <a:pt x="171" y="252"/>
                  <a:pt x="173" y="247"/>
                </a:cubicBezTo>
                <a:cubicBezTo>
                  <a:pt x="174" y="241"/>
                  <a:pt x="174" y="236"/>
                  <a:pt x="174" y="231"/>
                </a:cubicBezTo>
                <a:cubicBezTo>
                  <a:pt x="173" y="226"/>
                  <a:pt x="171" y="221"/>
                  <a:pt x="168" y="216"/>
                </a:cubicBezTo>
                <a:cubicBezTo>
                  <a:pt x="165" y="211"/>
                  <a:pt x="161" y="206"/>
                  <a:pt x="157" y="202"/>
                </a:cubicBezTo>
                <a:cubicBezTo>
                  <a:pt x="156" y="206"/>
                  <a:pt x="154" y="210"/>
                  <a:pt x="152" y="215"/>
                </a:cubicBezTo>
                <a:cubicBezTo>
                  <a:pt x="149" y="219"/>
                  <a:pt x="146" y="224"/>
                  <a:pt x="141" y="229"/>
                </a:cubicBezTo>
                <a:cubicBezTo>
                  <a:pt x="136" y="234"/>
                  <a:pt x="131" y="238"/>
                  <a:pt x="126" y="240"/>
                </a:cubicBezTo>
                <a:cubicBezTo>
                  <a:pt x="121" y="242"/>
                  <a:pt x="116" y="243"/>
                  <a:pt x="112" y="242"/>
                </a:cubicBezTo>
                <a:cubicBezTo>
                  <a:pt x="107" y="242"/>
                  <a:pt x="103" y="241"/>
                  <a:pt x="99" y="238"/>
                </a:cubicBezTo>
                <a:cubicBezTo>
                  <a:pt x="94" y="236"/>
                  <a:pt x="90" y="233"/>
                  <a:pt x="86" y="229"/>
                </a:cubicBezTo>
                <a:cubicBezTo>
                  <a:pt x="82" y="225"/>
                  <a:pt x="79" y="220"/>
                  <a:pt x="76" y="215"/>
                </a:cubicBezTo>
                <a:cubicBezTo>
                  <a:pt x="74" y="210"/>
                  <a:pt x="72" y="205"/>
                  <a:pt x="72" y="200"/>
                </a:cubicBezTo>
                <a:cubicBezTo>
                  <a:pt x="72" y="194"/>
                  <a:pt x="73" y="189"/>
                  <a:pt x="75" y="183"/>
                </a:cubicBezTo>
                <a:cubicBezTo>
                  <a:pt x="77" y="178"/>
                  <a:pt x="81" y="172"/>
                  <a:pt x="87" y="167"/>
                </a:cubicBezTo>
                <a:cubicBezTo>
                  <a:pt x="90" y="163"/>
                  <a:pt x="94" y="160"/>
                  <a:pt x="98" y="158"/>
                </a:cubicBezTo>
                <a:cubicBezTo>
                  <a:pt x="102" y="156"/>
                  <a:pt x="106" y="155"/>
                  <a:pt x="110" y="154"/>
                </a:cubicBezTo>
                <a:cubicBezTo>
                  <a:pt x="114" y="154"/>
                  <a:pt x="119" y="154"/>
                  <a:pt x="123" y="155"/>
                </a:cubicBezTo>
                <a:cubicBezTo>
                  <a:pt x="127" y="156"/>
                  <a:pt x="131" y="158"/>
                  <a:pt x="135" y="161"/>
                </a:cubicBezTo>
                <a:cubicBezTo>
                  <a:pt x="139" y="163"/>
                  <a:pt x="144" y="166"/>
                  <a:pt x="148" y="169"/>
                </a:cubicBezTo>
                <a:cubicBezTo>
                  <a:pt x="152" y="173"/>
                  <a:pt x="157" y="177"/>
                  <a:pt x="161" y="181"/>
                </a:cubicBezTo>
                <a:close/>
                <a:moveTo>
                  <a:pt x="147" y="192"/>
                </a:moveTo>
                <a:cubicBezTo>
                  <a:pt x="141" y="186"/>
                  <a:pt x="135" y="181"/>
                  <a:pt x="130" y="178"/>
                </a:cubicBezTo>
                <a:cubicBezTo>
                  <a:pt x="125" y="174"/>
                  <a:pt x="121" y="172"/>
                  <a:pt x="116" y="171"/>
                </a:cubicBezTo>
                <a:cubicBezTo>
                  <a:pt x="112" y="170"/>
                  <a:pt x="108" y="170"/>
                  <a:pt x="105" y="171"/>
                </a:cubicBezTo>
                <a:cubicBezTo>
                  <a:pt x="102" y="173"/>
                  <a:pt x="98" y="175"/>
                  <a:pt x="95" y="178"/>
                </a:cubicBezTo>
                <a:cubicBezTo>
                  <a:pt x="92" y="181"/>
                  <a:pt x="90" y="184"/>
                  <a:pt x="89" y="187"/>
                </a:cubicBezTo>
                <a:cubicBezTo>
                  <a:pt x="88" y="191"/>
                  <a:pt x="88" y="194"/>
                  <a:pt x="88" y="197"/>
                </a:cubicBezTo>
                <a:cubicBezTo>
                  <a:pt x="89" y="201"/>
                  <a:pt x="90" y="204"/>
                  <a:pt x="91" y="207"/>
                </a:cubicBezTo>
                <a:cubicBezTo>
                  <a:pt x="93" y="210"/>
                  <a:pt x="95" y="213"/>
                  <a:pt x="98" y="215"/>
                </a:cubicBezTo>
                <a:cubicBezTo>
                  <a:pt x="101" y="218"/>
                  <a:pt x="103" y="220"/>
                  <a:pt x="106" y="222"/>
                </a:cubicBezTo>
                <a:cubicBezTo>
                  <a:pt x="109" y="224"/>
                  <a:pt x="112" y="225"/>
                  <a:pt x="115" y="225"/>
                </a:cubicBezTo>
                <a:cubicBezTo>
                  <a:pt x="118" y="225"/>
                  <a:pt x="121" y="225"/>
                  <a:pt x="124" y="224"/>
                </a:cubicBezTo>
                <a:cubicBezTo>
                  <a:pt x="127" y="222"/>
                  <a:pt x="130" y="220"/>
                  <a:pt x="134" y="217"/>
                </a:cubicBezTo>
                <a:cubicBezTo>
                  <a:pt x="137" y="213"/>
                  <a:pt x="140" y="209"/>
                  <a:pt x="142" y="205"/>
                </a:cubicBezTo>
                <a:cubicBezTo>
                  <a:pt x="145" y="201"/>
                  <a:pt x="146" y="196"/>
                  <a:pt x="147" y="192"/>
                </a:cubicBezTo>
                <a:close/>
                <a:moveTo>
                  <a:pt x="268" y="126"/>
                </a:moveTo>
                <a:cubicBezTo>
                  <a:pt x="272" y="130"/>
                  <a:pt x="275" y="135"/>
                  <a:pt x="276" y="139"/>
                </a:cubicBezTo>
                <a:cubicBezTo>
                  <a:pt x="278" y="144"/>
                  <a:pt x="279" y="149"/>
                  <a:pt x="278" y="153"/>
                </a:cubicBezTo>
                <a:cubicBezTo>
                  <a:pt x="277" y="158"/>
                  <a:pt x="276" y="163"/>
                  <a:pt x="273" y="168"/>
                </a:cubicBezTo>
                <a:cubicBezTo>
                  <a:pt x="270" y="173"/>
                  <a:pt x="266" y="179"/>
                  <a:pt x="261" y="184"/>
                </a:cubicBezTo>
                <a:cubicBezTo>
                  <a:pt x="256" y="188"/>
                  <a:pt x="251" y="192"/>
                  <a:pt x="246" y="195"/>
                </a:cubicBezTo>
                <a:cubicBezTo>
                  <a:pt x="242" y="198"/>
                  <a:pt x="237" y="200"/>
                  <a:pt x="232" y="200"/>
                </a:cubicBezTo>
                <a:cubicBezTo>
                  <a:pt x="228" y="201"/>
                  <a:pt x="223" y="200"/>
                  <a:pt x="219" y="199"/>
                </a:cubicBezTo>
                <a:cubicBezTo>
                  <a:pt x="215" y="198"/>
                  <a:pt x="211" y="195"/>
                  <a:pt x="207" y="191"/>
                </a:cubicBezTo>
                <a:cubicBezTo>
                  <a:pt x="204" y="188"/>
                  <a:pt x="202" y="185"/>
                  <a:pt x="201" y="182"/>
                </a:cubicBezTo>
                <a:cubicBezTo>
                  <a:pt x="199" y="178"/>
                  <a:pt x="198" y="175"/>
                  <a:pt x="198" y="171"/>
                </a:cubicBezTo>
                <a:cubicBezTo>
                  <a:pt x="198" y="167"/>
                  <a:pt x="198" y="163"/>
                  <a:pt x="199" y="158"/>
                </a:cubicBezTo>
                <a:cubicBezTo>
                  <a:pt x="200" y="154"/>
                  <a:pt x="201" y="149"/>
                  <a:pt x="203" y="144"/>
                </a:cubicBezTo>
                <a:cubicBezTo>
                  <a:pt x="198" y="146"/>
                  <a:pt x="194" y="147"/>
                  <a:pt x="190" y="147"/>
                </a:cubicBezTo>
                <a:cubicBezTo>
                  <a:pt x="186" y="148"/>
                  <a:pt x="183" y="148"/>
                  <a:pt x="179" y="148"/>
                </a:cubicBezTo>
                <a:cubicBezTo>
                  <a:pt x="176" y="147"/>
                  <a:pt x="173" y="146"/>
                  <a:pt x="170" y="145"/>
                </a:cubicBezTo>
                <a:cubicBezTo>
                  <a:pt x="167" y="143"/>
                  <a:pt x="164" y="141"/>
                  <a:pt x="161" y="139"/>
                </a:cubicBezTo>
                <a:cubicBezTo>
                  <a:pt x="158" y="136"/>
                  <a:pt x="156" y="132"/>
                  <a:pt x="154" y="128"/>
                </a:cubicBezTo>
                <a:cubicBezTo>
                  <a:pt x="152" y="124"/>
                  <a:pt x="151" y="120"/>
                  <a:pt x="152" y="115"/>
                </a:cubicBezTo>
                <a:cubicBezTo>
                  <a:pt x="152" y="111"/>
                  <a:pt x="153" y="106"/>
                  <a:pt x="156" y="101"/>
                </a:cubicBezTo>
                <a:cubicBezTo>
                  <a:pt x="158" y="96"/>
                  <a:pt x="162" y="91"/>
                  <a:pt x="167" y="86"/>
                </a:cubicBezTo>
                <a:cubicBezTo>
                  <a:pt x="171" y="82"/>
                  <a:pt x="176" y="78"/>
                  <a:pt x="181" y="76"/>
                </a:cubicBezTo>
                <a:cubicBezTo>
                  <a:pt x="185" y="74"/>
                  <a:pt x="190" y="72"/>
                  <a:pt x="194" y="72"/>
                </a:cubicBezTo>
                <a:cubicBezTo>
                  <a:pt x="198" y="72"/>
                  <a:pt x="202" y="72"/>
                  <a:pt x="205" y="74"/>
                </a:cubicBezTo>
                <a:cubicBezTo>
                  <a:pt x="209" y="76"/>
                  <a:pt x="213" y="78"/>
                  <a:pt x="216" y="81"/>
                </a:cubicBezTo>
                <a:cubicBezTo>
                  <a:pt x="218" y="83"/>
                  <a:pt x="220" y="86"/>
                  <a:pt x="221" y="89"/>
                </a:cubicBezTo>
                <a:cubicBezTo>
                  <a:pt x="223" y="92"/>
                  <a:pt x="224" y="95"/>
                  <a:pt x="224" y="99"/>
                </a:cubicBezTo>
                <a:cubicBezTo>
                  <a:pt x="225" y="103"/>
                  <a:pt x="225" y="106"/>
                  <a:pt x="224" y="110"/>
                </a:cubicBezTo>
                <a:cubicBezTo>
                  <a:pt x="224" y="114"/>
                  <a:pt x="223" y="118"/>
                  <a:pt x="222" y="123"/>
                </a:cubicBezTo>
                <a:cubicBezTo>
                  <a:pt x="227" y="121"/>
                  <a:pt x="231" y="120"/>
                  <a:pt x="236" y="119"/>
                </a:cubicBezTo>
                <a:cubicBezTo>
                  <a:pt x="240" y="118"/>
                  <a:pt x="244" y="118"/>
                  <a:pt x="248" y="118"/>
                </a:cubicBezTo>
                <a:cubicBezTo>
                  <a:pt x="252" y="118"/>
                  <a:pt x="256" y="119"/>
                  <a:pt x="259" y="120"/>
                </a:cubicBezTo>
                <a:cubicBezTo>
                  <a:pt x="262" y="122"/>
                  <a:pt x="265" y="124"/>
                  <a:pt x="268" y="126"/>
                </a:cubicBezTo>
                <a:close/>
                <a:moveTo>
                  <a:pt x="204" y="94"/>
                </a:moveTo>
                <a:cubicBezTo>
                  <a:pt x="202" y="92"/>
                  <a:pt x="200" y="91"/>
                  <a:pt x="198" y="90"/>
                </a:cubicBezTo>
                <a:cubicBezTo>
                  <a:pt x="196" y="89"/>
                  <a:pt x="193" y="89"/>
                  <a:pt x="191" y="89"/>
                </a:cubicBezTo>
                <a:cubicBezTo>
                  <a:pt x="188" y="89"/>
                  <a:pt x="186" y="90"/>
                  <a:pt x="183" y="91"/>
                </a:cubicBezTo>
                <a:cubicBezTo>
                  <a:pt x="181" y="93"/>
                  <a:pt x="178" y="94"/>
                  <a:pt x="175" y="97"/>
                </a:cubicBezTo>
                <a:cubicBezTo>
                  <a:pt x="170" y="102"/>
                  <a:pt x="168" y="107"/>
                  <a:pt x="167" y="112"/>
                </a:cubicBezTo>
                <a:cubicBezTo>
                  <a:pt x="167" y="117"/>
                  <a:pt x="169" y="122"/>
                  <a:pt x="173" y="126"/>
                </a:cubicBezTo>
                <a:cubicBezTo>
                  <a:pt x="175" y="128"/>
                  <a:pt x="177" y="129"/>
                  <a:pt x="179" y="130"/>
                </a:cubicBezTo>
                <a:cubicBezTo>
                  <a:pt x="181" y="131"/>
                  <a:pt x="184" y="132"/>
                  <a:pt x="187" y="132"/>
                </a:cubicBezTo>
                <a:cubicBezTo>
                  <a:pt x="189" y="132"/>
                  <a:pt x="193" y="131"/>
                  <a:pt x="196" y="131"/>
                </a:cubicBezTo>
                <a:cubicBezTo>
                  <a:pt x="199" y="130"/>
                  <a:pt x="203" y="129"/>
                  <a:pt x="208" y="128"/>
                </a:cubicBezTo>
                <a:cubicBezTo>
                  <a:pt x="210" y="120"/>
                  <a:pt x="211" y="114"/>
                  <a:pt x="211" y="108"/>
                </a:cubicBezTo>
                <a:cubicBezTo>
                  <a:pt x="210" y="103"/>
                  <a:pt x="208" y="98"/>
                  <a:pt x="204" y="94"/>
                </a:cubicBezTo>
                <a:close/>
                <a:moveTo>
                  <a:pt x="256" y="140"/>
                </a:moveTo>
                <a:cubicBezTo>
                  <a:pt x="254" y="138"/>
                  <a:pt x="252" y="136"/>
                  <a:pt x="249" y="135"/>
                </a:cubicBezTo>
                <a:cubicBezTo>
                  <a:pt x="247" y="134"/>
                  <a:pt x="244" y="134"/>
                  <a:pt x="241" y="134"/>
                </a:cubicBezTo>
                <a:cubicBezTo>
                  <a:pt x="237" y="134"/>
                  <a:pt x="234" y="135"/>
                  <a:pt x="230" y="136"/>
                </a:cubicBezTo>
                <a:cubicBezTo>
                  <a:pt x="226" y="137"/>
                  <a:pt x="222" y="138"/>
                  <a:pt x="217" y="140"/>
                </a:cubicBezTo>
                <a:cubicBezTo>
                  <a:pt x="215" y="144"/>
                  <a:pt x="214" y="148"/>
                  <a:pt x="213" y="152"/>
                </a:cubicBezTo>
                <a:cubicBezTo>
                  <a:pt x="212" y="156"/>
                  <a:pt x="212" y="159"/>
                  <a:pt x="212" y="162"/>
                </a:cubicBezTo>
                <a:cubicBezTo>
                  <a:pt x="212" y="165"/>
                  <a:pt x="213" y="168"/>
                  <a:pt x="214" y="171"/>
                </a:cubicBezTo>
                <a:cubicBezTo>
                  <a:pt x="215" y="173"/>
                  <a:pt x="216" y="175"/>
                  <a:pt x="219" y="178"/>
                </a:cubicBezTo>
                <a:cubicBezTo>
                  <a:pt x="223" y="182"/>
                  <a:pt x="228" y="184"/>
                  <a:pt x="234" y="184"/>
                </a:cubicBezTo>
                <a:cubicBezTo>
                  <a:pt x="240" y="183"/>
                  <a:pt x="246" y="179"/>
                  <a:pt x="252" y="173"/>
                </a:cubicBezTo>
                <a:cubicBezTo>
                  <a:pt x="258" y="167"/>
                  <a:pt x="262" y="161"/>
                  <a:pt x="262" y="155"/>
                </a:cubicBezTo>
                <a:cubicBezTo>
                  <a:pt x="263" y="150"/>
                  <a:pt x="261" y="145"/>
                  <a:pt x="256" y="140"/>
                </a:cubicBezTo>
                <a:close/>
                <a:moveTo>
                  <a:pt x="364" y="68"/>
                </a:moveTo>
                <a:cubicBezTo>
                  <a:pt x="365" y="69"/>
                  <a:pt x="365" y="70"/>
                  <a:pt x="366" y="71"/>
                </a:cubicBezTo>
                <a:cubicBezTo>
                  <a:pt x="366" y="71"/>
                  <a:pt x="367" y="72"/>
                  <a:pt x="367" y="73"/>
                </a:cubicBezTo>
                <a:cubicBezTo>
                  <a:pt x="367" y="73"/>
                  <a:pt x="367" y="74"/>
                  <a:pt x="367" y="74"/>
                </a:cubicBezTo>
                <a:cubicBezTo>
                  <a:pt x="367" y="75"/>
                  <a:pt x="367" y="75"/>
                  <a:pt x="366" y="76"/>
                </a:cubicBezTo>
                <a:lnTo>
                  <a:pt x="318" y="124"/>
                </a:lnTo>
                <a:cubicBezTo>
                  <a:pt x="317" y="125"/>
                  <a:pt x="317" y="125"/>
                  <a:pt x="316" y="125"/>
                </a:cubicBezTo>
                <a:cubicBezTo>
                  <a:pt x="316" y="125"/>
                  <a:pt x="315" y="125"/>
                  <a:pt x="315" y="125"/>
                </a:cubicBezTo>
                <a:cubicBezTo>
                  <a:pt x="314" y="125"/>
                  <a:pt x="313" y="124"/>
                  <a:pt x="313" y="124"/>
                </a:cubicBezTo>
                <a:cubicBezTo>
                  <a:pt x="312" y="123"/>
                  <a:pt x="311" y="123"/>
                  <a:pt x="310" y="122"/>
                </a:cubicBezTo>
                <a:cubicBezTo>
                  <a:pt x="309" y="121"/>
                  <a:pt x="309" y="120"/>
                  <a:pt x="308" y="119"/>
                </a:cubicBezTo>
                <a:cubicBezTo>
                  <a:pt x="308" y="119"/>
                  <a:pt x="307" y="118"/>
                  <a:pt x="307" y="117"/>
                </a:cubicBezTo>
                <a:cubicBezTo>
                  <a:pt x="307" y="117"/>
                  <a:pt x="307" y="116"/>
                  <a:pt x="307" y="116"/>
                </a:cubicBezTo>
                <a:cubicBezTo>
                  <a:pt x="307" y="115"/>
                  <a:pt x="307" y="115"/>
                  <a:pt x="308" y="114"/>
                </a:cubicBezTo>
                <a:lnTo>
                  <a:pt x="327" y="95"/>
                </a:lnTo>
                <a:lnTo>
                  <a:pt x="256" y="24"/>
                </a:lnTo>
                <a:lnTo>
                  <a:pt x="249" y="53"/>
                </a:lnTo>
                <a:cubicBezTo>
                  <a:pt x="249" y="54"/>
                  <a:pt x="248" y="55"/>
                  <a:pt x="248" y="56"/>
                </a:cubicBezTo>
                <a:cubicBezTo>
                  <a:pt x="247" y="57"/>
                  <a:pt x="247" y="57"/>
                  <a:pt x="246" y="57"/>
                </a:cubicBezTo>
                <a:cubicBezTo>
                  <a:pt x="246" y="57"/>
                  <a:pt x="245" y="57"/>
                  <a:pt x="244" y="56"/>
                </a:cubicBezTo>
                <a:cubicBezTo>
                  <a:pt x="243" y="55"/>
                  <a:pt x="242" y="55"/>
                  <a:pt x="241" y="54"/>
                </a:cubicBezTo>
                <a:cubicBezTo>
                  <a:pt x="240" y="53"/>
                  <a:pt x="240" y="52"/>
                  <a:pt x="239" y="51"/>
                </a:cubicBezTo>
                <a:cubicBezTo>
                  <a:pt x="239" y="51"/>
                  <a:pt x="238" y="50"/>
                  <a:pt x="238" y="50"/>
                </a:cubicBezTo>
                <a:cubicBezTo>
                  <a:pt x="238" y="49"/>
                  <a:pt x="238" y="48"/>
                  <a:pt x="238" y="48"/>
                </a:cubicBezTo>
                <a:cubicBezTo>
                  <a:pt x="238" y="47"/>
                  <a:pt x="238" y="47"/>
                  <a:pt x="238" y="46"/>
                </a:cubicBezTo>
                <a:lnTo>
                  <a:pt x="245" y="11"/>
                </a:lnTo>
                <a:cubicBezTo>
                  <a:pt x="246" y="11"/>
                  <a:pt x="246" y="10"/>
                  <a:pt x="246" y="10"/>
                </a:cubicBezTo>
                <a:cubicBezTo>
                  <a:pt x="246" y="9"/>
                  <a:pt x="246" y="9"/>
                  <a:pt x="247" y="8"/>
                </a:cubicBezTo>
                <a:cubicBezTo>
                  <a:pt x="247" y="8"/>
                  <a:pt x="247" y="7"/>
                  <a:pt x="248" y="7"/>
                </a:cubicBezTo>
                <a:cubicBezTo>
                  <a:pt x="248" y="6"/>
                  <a:pt x="249" y="5"/>
                  <a:pt x="250" y="5"/>
                </a:cubicBezTo>
                <a:cubicBezTo>
                  <a:pt x="251" y="3"/>
                  <a:pt x="252" y="3"/>
                  <a:pt x="253" y="2"/>
                </a:cubicBezTo>
                <a:cubicBezTo>
                  <a:pt x="254" y="1"/>
                  <a:pt x="255" y="1"/>
                  <a:pt x="255" y="0"/>
                </a:cubicBezTo>
                <a:cubicBezTo>
                  <a:pt x="256" y="0"/>
                  <a:pt x="256" y="0"/>
                  <a:pt x="257" y="0"/>
                </a:cubicBezTo>
                <a:cubicBezTo>
                  <a:pt x="257" y="0"/>
                  <a:pt x="258" y="1"/>
                  <a:pt x="258" y="1"/>
                </a:cubicBezTo>
                <a:lnTo>
                  <a:pt x="339" y="83"/>
                </a:lnTo>
                <a:lnTo>
                  <a:pt x="356" y="66"/>
                </a:lnTo>
                <a:cubicBezTo>
                  <a:pt x="357" y="65"/>
                  <a:pt x="357" y="65"/>
                  <a:pt x="358" y="65"/>
                </a:cubicBezTo>
                <a:cubicBezTo>
                  <a:pt x="358" y="65"/>
                  <a:pt x="359" y="65"/>
                  <a:pt x="359" y="65"/>
                </a:cubicBezTo>
                <a:cubicBezTo>
                  <a:pt x="360" y="65"/>
                  <a:pt x="361" y="66"/>
                  <a:pt x="361" y="66"/>
                </a:cubicBezTo>
                <a:cubicBezTo>
                  <a:pt x="362" y="67"/>
                  <a:pt x="363" y="67"/>
                  <a:pt x="364" y="6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11" name="Freeform 64"/>
          <p:cNvSpPr>
            <a:spLocks noEditPoints="1"/>
          </p:cNvSpPr>
          <p:nvPr/>
        </p:nvSpPr>
        <p:spPr bwMode="auto">
          <a:xfrm>
            <a:off x="1193614" y="4384970"/>
            <a:ext cx="184437" cy="212316"/>
          </a:xfrm>
          <a:custGeom>
            <a:avLst/>
            <a:gdLst>
              <a:gd name="T0" fmla="*/ 129 w 353"/>
              <a:gd name="T1" fmla="*/ 315 h 366"/>
              <a:gd name="T2" fmla="*/ 77 w 353"/>
              <a:gd name="T3" fmla="*/ 365 h 366"/>
              <a:gd name="T4" fmla="*/ 70 w 353"/>
              <a:gd name="T5" fmla="*/ 358 h 366"/>
              <a:gd name="T6" fmla="*/ 19 w 353"/>
              <a:gd name="T7" fmla="*/ 265 h 366"/>
              <a:gd name="T8" fmla="*/ 7 w 353"/>
              <a:gd name="T9" fmla="*/ 297 h 366"/>
              <a:gd name="T10" fmla="*/ 0 w 353"/>
              <a:gd name="T11" fmla="*/ 289 h 366"/>
              <a:gd name="T12" fmla="*/ 9 w 353"/>
              <a:gd name="T13" fmla="*/ 249 h 366"/>
              <a:gd name="T14" fmla="*/ 18 w 353"/>
              <a:gd name="T15" fmla="*/ 241 h 366"/>
              <a:gd name="T16" fmla="*/ 119 w 353"/>
              <a:gd name="T17" fmla="*/ 306 h 366"/>
              <a:gd name="T18" fmla="*/ 126 w 353"/>
              <a:gd name="T19" fmla="*/ 309 h 366"/>
              <a:gd name="T20" fmla="*/ 188 w 353"/>
              <a:gd name="T21" fmla="*/ 226 h 366"/>
              <a:gd name="T22" fmla="*/ 166 w 353"/>
              <a:gd name="T23" fmla="*/ 281 h 366"/>
              <a:gd name="T24" fmla="*/ 149 w 353"/>
              <a:gd name="T25" fmla="*/ 288 h 366"/>
              <a:gd name="T26" fmla="*/ 142 w 353"/>
              <a:gd name="T27" fmla="*/ 280 h 366"/>
              <a:gd name="T28" fmla="*/ 156 w 353"/>
              <a:gd name="T29" fmla="*/ 270 h 366"/>
              <a:gd name="T30" fmla="*/ 168 w 353"/>
              <a:gd name="T31" fmla="*/ 219 h 366"/>
              <a:gd name="T32" fmla="*/ 126 w 353"/>
              <a:gd name="T33" fmla="*/ 243 h 366"/>
              <a:gd name="T34" fmla="*/ 76 w 353"/>
              <a:gd name="T35" fmla="*/ 218 h 366"/>
              <a:gd name="T36" fmla="*/ 98 w 353"/>
              <a:gd name="T37" fmla="*/ 161 h 366"/>
              <a:gd name="T38" fmla="*/ 148 w 353"/>
              <a:gd name="T39" fmla="*/ 172 h 366"/>
              <a:gd name="T40" fmla="*/ 116 w 353"/>
              <a:gd name="T41" fmla="*/ 174 h 366"/>
              <a:gd name="T42" fmla="*/ 88 w 353"/>
              <a:gd name="T43" fmla="*/ 200 h 366"/>
              <a:gd name="T44" fmla="*/ 115 w 353"/>
              <a:gd name="T45" fmla="*/ 228 h 366"/>
              <a:gd name="T46" fmla="*/ 147 w 353"/>
              <a:gd name="T47" fmla="*/ 195 h 366"/>
              <a:gd name="T48" fmla="*/ 273 w 353"/>
              <a:gd name="T49" fmla="*/ 171 h 366"/>
              <a:gd name="T50" fmla="*/ 219 w 353"/>
              <a:gd name="T51" fmla="*/ 202 h 366"/>
              <a:gd name="T52" fmla="*/ 199 w 353"/>
              <a:gd name="T53" fmla="*/ 161 h 366"/>
              <a:gd name="T54" fmla="*/ 170 w 353"/>
              <a:gd name="T55" fmla="*/ 148 h 366"/>
              <a:gd name="T56" fmla="*/ 156 w 353"/>
              <a:gd name="T57" fmla="*/ 104 h 366"/>
              <a:gd name="T58" fmla="*/ 206 w 353"/>
              <a:gd name="T59" fmla="*/ 77 h 366"/>
              <a:gd name="T60" fmla="*/ 224 w 353"/>
              <a:gd name="T61" fmla="*/ 113 h 366"/>
              <a:gd name="T62" fmla="*/ 259 w 353"/>
              <a:gd name="T63" fmla="*/ 123 h 366"/>
              <a:gd name="T64" fmla="*/ 191 w 353"/>
              <a:gd name="T65" fmla="*/ 92 h 366"/>
              <a:gd name="T66" fmla="*/ 173 w 353"/>
              <a:gd name="T67" fmla="*/ 129 h 366"/>
              <a:gd name="T68" fmla="*/ 208 w 353"/>
              <a:gd name="T69" fmla="*/ 131 h 366"/>
              <a:gd name="T70" fmla="*/ 249 w 353"/>
              <a:gd name="T71" fmla="*/ 138 h 366"/>
              <a:gd name="T72" fmla="*/ 213 w 353"/>
              <a:gd name="T73" fmla="*/ 155 h 366"/>
              <a:gd name="T74" fmla="*/ 234 w 353"/>
              <a:gd name="T75" fmla="*/ 187 h 366"/>
              <a:gd name="T76" fmla="*/ 341 w 353"/>
              <a:gd name="T77" fmla="*/ 50 h 366"/>
              <a:gd name="T78" fmla="*/ 337 w 353"/>
              <a:gd name="T79" fmla="*/ 111 h 366"/>
              <a:gd name="T80" fmla="*/ 307 w 353"/>
              <a:gd name="T81" fmla="*/ 128 h 366"/>
              <a:gd name="T82" fmla="*/ 298 w 353"/>
              <a:gd name="T83" fmla="*/ 124 h 366"/>
              <a:gd name="T84" fmla="*/ 307 w 353"/>
              <a:gd name="T85" fmla="*/ 113 h 366"/>
              <a:gd name="T86" fmla="*/ 337 w 353"/>
              <a:gd name="T87" fmla="*/ 81 h 366"/>
              <a:gd name="T88" fmla="*/ 311 w 353"/>
              <a:gd name="T89" fmla="*/ 58 h 366"/>
              <a:gd name="T90" fmla="*/ 278 w 353"/>
              <a:gd name="T91" fmla="*/ 81 h 366"/>
              <a:gd name="T92" fmla="*/ 269 w 353"/>
              <a:gd name="T93" fmla="*/ 76 h 366"/>
              <a:gd name="T94" fmla="*/ 278 w 353"/>
              <a:gd name="T95" fmla="*/ 62 h 366"/>
              <a:gd name="T96" fmla="*/ 281 w 353"/>
              <a:gd name="T97" fmla="*/ 25 h 366"/>
              <a:gd name="T98" fmla="*/ 251 w 353"/>
              <a:gd name="T99" fmla="*/ 26 h 366"/>
              <a:gd name="T100" fmla="*/ 238 w 353"/>
              <a:gd name="T101" fmla="*/ 54 h 366"/>
              <a:gd name="T102" fmla="*/ 231 w 353"/>
              <a:gd name="T103" fmla="*/ 51 h 366"/>
              <a:gd name="T104" fmla="*/ 227 w 353"/>
              <a:gd name="T105" fmla="*/ 44 h 366"/>
              <a:gd name="T106" fmla="*/ 243 w 353"/>
              <a:gd name="T107" fmla="*/ 13 h 366"/>
              <a:gd name="T108" fmla="*/ 292 w 353"/>
              <a:gd name="T109" fmla="*/ 10 h 366"/>
              <a:gd name="T110" fmla="*/ 297 w 353"/>
              <a:gd name="T111" fmla="*/ 50 h 366"/>
              <a:gd name="T112" fmla="*/ 332 w 353"/>
              <a:gd name="T113" fmla="*/ 44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53" h="366">
                <a:moveTo>
                  <a:pt x="126" y="309"/>
                </a:moveTo>
                <a:cubicBezTo>
                  <a:pt x="127" y="310"/>
                  <a:pt x="128" y="310"/>
                  <a:pt x="129" y="311"/>
                </a:cubicBezTo>
                <a:cubicBezTo>
                  <a:pt x="129" y="312"/>
                  <a:pt x="129" y="313"/>
                  <a:pt x="129" y="313"/>
                </a:cubicBezTo>
                <a:cubicBezTo>
                  <a:pt x="130" y="314"/>
                  <a:pt x="130" y="315"/>
                  <a:pt x="129" y="315"/>
                </a:cubicBezTo>
                <a:cubicBezTo>
                  <a:pt x="129" y="315"/>
                  <a:pt x="129" y="316"/>
                  <a:pt x="129" y="316"/>
                </a:cubicBezTo>
                <a:lnTo>
                  <a:pt x="80" y="365"/>
                </a:lnTo>
                <a:cubicBezTo>
                  <a:pt x="80" y="365"/>
                  <a:pt x="79" y="365"/>
                  <a:pt x="79" y="365"/>
                </a:cubicBezTo>
                <a:cubicBezTo>
                  <a:pt x="79" y="366"/>
                  <a:pt x="78" y="366"/>
                  <a:pt x="77" y="365"/>
                </a:cubicBezTo>
                <a:cubicBezTo>
                  <a:pt x="77" y="365"/>
                  <a:pt x="76" y="365"/>
                  <a:pt x="75" y="365"/>
                </a:cubicBezTo>
                <a:cubicBezTo>
                  <a:pt x="74" y="364"/>
                  <a:pt x="74" y="363"/>
                  <a:pt x="73" y="362"/>
                </a:cubicBezTo>
                <a:cubicBezTo>
                  <a:pt x="72" y="362"/>
                  <a:pt x="71" y="361"/>
                  <a:pt x="71" y="360"/>
                </a:cubicBezTo>
                <a:cubicBezTo>
                  <a:pt x="70" y="359"/>
                  <a:pt x="70" y="359"/>
                  <a:pt x="70" y="358"/>
                </a:cubicBezTo>
                <a:cubicBezTo>
                  <a:pt x="69" y="357"/>
                  <a:pt x="69" y="357"/>
                  <a:pt x="70" y="356"/>
                </a:cubicBezTo>
                <a:cubicBezTo>
                  <a:pt x="70" y="356"/>
                  <a:pt x="70" y="355"/>
                  <a:pt x="70" y="355"/>
                </a:cubicBezTo>
                <a:lnTo>
                  <a:pt x="90" y="335"/>
                </a:lnTo>
                <a:lnTo>
                  <a:pt x="19" y="265"/>
                </a:lnTo>
                <a:lnTo>
                  <a:pt x="12" y="293"/>
                </a:lnTo>
                <a:cubicBezTo>
                  <a:pt x="11" y="295"/>
                  <a:pt x="11" y="296"/>
                  <a:pt x="10" y="296"/>
                </a:cubicBezTo>
                <a:cubicBezTo>
                  <a:pt x="10" y="297"/>
                  <a:pt x="9" y="297"/>
                  <a:pt x="9" y="298"/>
                </a:cubicBezTo>
                <a:cubicBezTo>
                  <a:pt x="8" y="298"/>
                  <a:pt x="7" y="297"/>
                  <a:pt x="7" y="297"/>
                </a:cubicBezTo>
                <a:cubicBezTo>
                  <a:pt x="6" y="296"/>
                  <a:pt x="5" y="295"/>
                  <a:pt x="4" y="294"/>
                </a:cubicBezTo>
                <a:cubicBezTo>
                  <a:pt x="3" y="293"/>
                  <a:pt x="2" y="293"/>
                  <a:pt x="2" y="292"/>
                </a:cubicBezTo>
                <a:cubicBezTo>
                  <a:pt x="1" y="291"/>
                  <a:pt x="1" y="291"/>
                  <a:pt x="1" y="290"/>
                </a:cubicBezTo>
                <a:cubicBezTo>
                  <a:pt x="0" y="290"/>
                  <a:pt x="0" y="289"/>
                  <a:pt x="0" y="289"/>
                </a:cubicBezTo>
                <a:cubicBezTo>
                  <a:pt x="0" y="288"/>
                  <a:pt x="0" y="287"/>
                  <a:pt x="0" y="287"/>
                </a:cubicBezTo>
                <a:lnTo>
                  <a:pt x="8" y="252"/>
                </a:lnTo>
                <a:cubicBezTo>
                  <a:pt x="8" y="251"/>
                  <a:pt x="8" y="251"/>
                  <a:pt x="8" y="250"/>
                </a:cubicBezTo>
                <a:cubicBezTo>
                  <a:pt x="9" y="250"/>
                  <a:pt x="9" y="250"/>
                  <a:pt x="9" y="249"/>
                </a:cubicBezTo>
                <a:cubicBezTo>
                  <a:pt x="9" y="249"/>
                  <a:pt x="10" y="248"/>
                  <a:pt x="10" y="247"/>
                </a:cubicBezTo>
                <a:cubicBezTo>
                  <a:pt x="11" y="247"/>
                  <a:pt x="12" y="246"/>
                  <a:pt x="13" y="245"/>
                </a:cubicBezTo>
                <a:cubicBezTo>
                  <a:pt x="14" y="244"/>
                  <a:pt x="15" y="243"/>
                  <a:pt x="16" y="242"/>
                </a:cubicBezTo>
                <a:cubicBezTo>
                  <a:pt x="16" y="242"/>
                  <a:pt x="17" y="241"/>
                  <a:pt x="18" y="241"/>
                </a:cubicBezTo>
                <a:cubicBezTo>
                  <a:pt x="18" y="241"/>
                  <a:pt x="19" y="241"/>
                  <a:pt x="19" y="241"/>
                </a:cubicBezTo>
                <a:cubicBezTo>
                  <a:pt x="20" y="241"/>
                  <a:pt x="20" y="241"/>
                  <a:pt x="20" y="241"/>
                </a:cubicBezTo>
                <a:lnTo>
                  <a:pt x="102" y="323"/>
                </a:lnTo>
                <a:lnTo>
                  <a:pt x="119" y="306"/>
                </a:lnTo>
                <a:cubicBezTo>
                  <a:pt x="119" y="306"/>
                  <a:pt x="120" y="306"/>
                  <a:pt x="120" y="306"/>
                </a:cubicBezTo>
                <a:cubicBezTo>
                  <a:pt x="121" y="305"/>
                  <a:pt x="121" y="305"/>
                  <a:pt x="122" y="306"/>
                </a:cubicBezTo>
                <a:cubicBezTo>
                  <a:pt x="123" y="306"/>
                  <a:pt x="123" y="306"/>
                  <a:pt x="124" y="307"/>
                </a:cubicBezTo>
                <a:cubicBezTo>
                  <a:pt x="125" y="307"/>
                  <a:pt x="126" y="308"/>
                  <a:pt x="126" y="309"/>
                </a:cubicBezTo>
                <a:close/>
                <a:moveTo>
                  <a:pt x="161" y="184"/>
                </a:moveTo>
                <a:cubicBezTo>
                  <a:pt x="165" y="188"/>
                  <a:pt x="169" y="192"/>
                  <a:pt x="172" y="197"/>
                </a:cubicBezTo>
                <a:cubicBezTo>
                  <a:pt x="176" y="201"/>
                  <a:pt x="179" y="206"/>
                  <a:pt x="182" y="211"/>
                </a:cubicBezTo>
                <a:cubicBezTo>
                  <a:pt x="184" y="216"/>
                  <a:pt x="186" y="221"/>
                  <a:pt x="188" y="226"/>
                </a:cubicBezTo>
                <a:cubicBezTo>
                  <a:pt x="189" y="232"/>
                  <a:pt x="190" y="237"/>
                  <a:pt x="189" y="242"/>
                </a:cubicBezTo>
                <a:cubicBezTo>
                  <a:pt x="189" y="248"/>
                  <a:pt x="187" y="253"/>
                  <a:pt x="185" y="259"/>
                </a:cubicBezTo>
                <a:cubicBezTo>
                  <a:pt x="182" y="264"/>
                  <a:pt x="178" y="270"/>
                  <a:pt x="173" y="275"/>
                </a:cubicBezTo>
                <a:cubicBezTo>
                  <a:pt x="171" y="277"/>
                  <a:pt x="168" y="279"/>
                  <a:pt x="166" y="281"/>
                </a:cubicBezTo>
                <a:cubicBezTo>
                  <a:pt x="164" y="282"/>
                  <a:pt x="162" y="284"/>
                  <a:pt x="160" y="285"/>
                </a:cubicBezTo>
                <a:cubicBezTo>
                  <a:pt x="158" y="286"/>
                  <a:pt x="156" y="287"/>
                  <a:pt x="155" y="288"/>
                </a:cubicBezTo>
                <a:cubicBezTo>
                  <a:pt x="153" y="288"/>
                  <a:pt x="152" y="289"/>
                  <a:pt x="151" y="289"/>
                </a:cubicBezTo>
                <a:cubicBezTo>
                  <a:pt x="150" y="289"/>
                  <a:pt x="149" y="288"/>
                  <a:pt x="149" y="288"/>
                </a:cubicBezTo>
                <a:cubicBezTo>
                  <a:pt x="148" y="287"/>
                  <a:pt x="146" y="286"/>
                  <a:pt x="145" y="285"/>
                </a:cubicBezTo>
                <a:cubicBezTo>
                  <a:pt x="144" y="284"/>
                  <a:pt x="143" y="283"/>
                  <a:pt x="143" y="283"/>
                </a:cubicBezTo>
                <a:cubicBezTo>
                  <a:pt x="142" y="282"/>
                  <a:pt x="142" y="281"/>
                  <a:pt x="142" y="281"/>
                </a:cubicBezTo>
                <a:cubicBezTo>
                  <a:pt x="142" y="280"/>
                  <a:pt x="141" y="280"/>
                  <a:pt x="142" y="280"/>
                </a:cubicBezTo>
                <a:cubicBezTo>
                  <a:pt x="142" y="279"/>
                  <a:pt x="142" y="279"/>
                  <a:pt x="142" y="278"/>
                </a:cubicBezTo>
                <a:cubicBezTo>
                  <a:pt x="143" y="278"/>
                  <a:pt x="144" y="277"/>
                  <a:pt x="145" y="277"/>
                </a:cubicBezTo>
                <a:cubicBezTo>
                  <a:pt x="147" y="276"/>
                  <a:pt x="148" y="275"/>
                  <a:pt x="150" y="274"/>
                </a:cubicBezTo>
                <a:cubicBezTo>
                  <a:pt x="152" y="273"/>
                  <a:pt x="154" y="272"/>
                  <a:pt x="156" y="270"/>
                </a:cubicBezTo>
                <a:cubicBezTo>
                  <a:pt x="159" y="269"/>
                  <a:pt x="161" y="267"/>
                  <a:pt x="163" y="264"/>
                </a:cubicBezTo>
                <a:cubicBezTo>
                  <a:pt x="168" y="260"/>
                  <a:pt x="171" y="255"/>
                  <a:pt x="173" y="250"/>
                </a:cubicBezTo>
                <a:cubicBezTo>
                  <a:pt x="174" y="244"/>
                  <a:pt x="175" y="239"/>
                  <a:pt x="174" y="234"/>
                </a:cubicBezTo>
                <a:cubicBezTo>
                  <a:pt x="173" y="229"/>
                  <a:pt x="171" y="224"/>
                  <a:pt x="168" y="219"/>
                </a:cubicBezTo>
                <a:cubicBezTo>
                  <a:pt x="165" y="214"/>
                  <a:pt x="161" y="209"/>
                  <a:pt x="157" y="205"/>
                </a:cubicBezTo>
                <a:cubicBezTo>
                  <a:pt x="156" y="209"/>
                  <a:pt x="154" y="213"/>
                  <a:pt x="152" y="218"/>
                </a:cubicBezTo>
                <a:cubicBezTo>
                  <a:pt x="150" y="222"/>
                  <a:pt x="146" y="227"/>
                  <a:pt x="141" y="232"/>
                </a:cubicBezTo>
                <a:cubicBezTo>
                  <a:pt x="136" y="237"/>
                  <a:pt x="131" y="241"/>
                  <a:pt x="126" y="243"/>
                </a:cubicBezTo>
                <a:cubicBezTo>
                  <a:pt x="121" y="245"/>
                  <a:pt x="117" y="246"/>
                  <a:pt x="112" y="245"/>
                </a:cubicBezTo>
                <a:cubicBezTo>
                  <a:pt x="107" y="245"/>
                  <a:pt x="103" y="244"/>
                  <a:pt x="99" y="241"/>
                </a:cubicBezTo>
                <a:cubicBezTo>
                  <a:pt x="94" y="239"/>
                  <a:pt x="90" y="236"/>
                  <a:pt x="86" y="232"/>
                </a:cubicBezTo>
                <a:cubicBezTo>
                  <a:pt x="82" y="228"/>
                  <a:pt x="79" y="223"/>
                  <a:pt x="76" y="218"/>
                </a:cubicBezTo>
                <a:cubicBezTo>
                  <a:pt x="74" y="213"/>
                  <a:pt x="72" y="208"/>
                  <a:pt x="72" y="203"/>
                </a:cubicBezTo>
                <a:cubicBezTo>
                  <a:pt x="72" y="197"/>
                  <a:pt x="73" y="192"/>
                  <a:pt x="75" y="186"/>
                </a:cubicBezTo>
                <a:cubicBezTo>
                  <a:pt x="77" y="181"/>
                  <a:pt x="81" y="175"/>
                  <a:pt x="87" y="170"/>
                </a:cubicBezTo>
                <a:cubicBezTo>
                  <a:pt x="91" y="166"/>
                  <a:pt x="94" y="163"/>
                  <a:pt x="98" y="161"/>
                </a:cubicBezTo>
                <a:cubicBezTo>
                  <a:pt x="102" y="159"/>
                  <a:pt x="106" y="158"/>
                  <a:pt x="111" y="157"/>
                </a:cubicBezTo>
                <a:cubicBezTo>
                  <a:pt x="115" y="157"/>
                  <a:pt x="119" y="157"/>
                  <a:pt x="123" y="158"/>
                </a:cubicBezTo>
                <a:cubicBezTo>
                  <a:pt x="127" y="159"/>
                  <a:pt x="131" y="161"/>
                  <a:pt x="135" y="164"/>
                </a:cubicBezTo>
                <a:cubicBezTo>
                  <a:pt x="140" y="166"/>
                  <a:pt x="144" y="169"/>
                  <a:pt x="148" y="172"/>
                </a:cubicBezTo>
                <a:cubicBezTo>
                  <a:pt x="152" y="176"/>
                  <a:pt x="157" y="180"/>
                  <a:pt x="161" y="184"/>
                </a:cubicBezTo>
                <a:close/>
                <a:moveTo>
                  <a:pt x="147" y="195"/>
                </a:moveTo>
                <a:cubicBezTo>
                  <a:pt x="141" y="189"/>
                  <a:pt x="135" y="184"/>
                  <a:pt x="130" y="181"/>
                </a:cubicBezTo>
                <a:cubicBezTo>
                  <a:pt x="125" y="177"/>
                  <a:pt x="121" y="175"/>
                  <a:pt x="116" y="174"/>
                </a:cubicBezTo>
                <a:cubicBezTo>
                  <a:pt x="112" y="173"/>
                  <a:pt x="109" y="173"/>
                  <a:pt x="105" y="174"/>
                </a:cubicBezTo>
                <a:cubicBezTo>
                  <a:pt x="102" y="176"/>
                  <a:pt x="98" y="178"/>
                  <a:pt x="95" y="181"/>
                </a:cubicBezTo>
                <a:cubicBezTo>
                  <a:pt x="92" y="184"/>
                  <a:pt x="90" y="187"/>
                  <a:pt x="89" y="190"/>
                </a:cubicBezTo>
                <a:cubicBezTo>
                  <a:pt x="88" y="194"/>
                  <a:pt x="88" y="197"/>
                  <a:pt x="88" y="200"/>
                </a:cubicBezTo>
                <a:cubicBezTo>
                  <a:pt x="89" y="204"/>
                  <a:pt x="90" y="207"/>
                  <a:pt x="92" y="210"/>
                </a:cubicBezTo>
                <a:cubicBezTo>
                  <a:pt x="93" y="213"/>
                  <a:pt x="95" y="216"/>
                  <a:pt x="98" y="218"/>
                </a:cubicBezTo>
                <a:cubicBezTo>
                  <a:pt x="101" y="221"/>
                  <a:pt x="104" y="223"/>
                  <a:pt x="107" y="225"/>
                </a:cubicBezTo>
                <a:cubicBezTo>
                  <a:pt x="109" y="227"/>
                  <a:pt x="112" y="228"/>
                  <a:pt x="115" y="228"/>
                </a:cubicBezTo>
                <a:cubicBezTo>
                  <a:pt x="118" y="228"/>
                  <a:pt x="121" y="228"/>
                  <a:pt x="124" y="227"/>
                </a:cubicBezTo>
                <a:cubicBezTo>
                  <a:pt x="127" y="225"/>
                  <a:pt x="131" y="223"/>
                  <a:pt x="134" y="220"/>
                </a:cubicBezTo>
                <a:cubicBezTo>
                  <a:pt x="137" y="216"/>
                  <a:pt x="140" y="212"/>
                  <a:pt x="143" y="208"/>
                </a:cubicBezTo>
                <a:cubicBezTo>
                  <a:pt x="145" y="204"/>
                  <a:pt x="146" y="199"/>
                  <a:pt x="147" y="195"/>
                </a:cubicBezTo>
                <a:close/>
                <a:moveTo>
                  <a:pt x="268" y="129"/>
                </a:moveTo>
                <a:cubicBezTo>
                  <a:pt x="272" y="133"/>
                  <a:pt x="275" y="138"/>
                  <a:pt x="276" y="142"/>
                </a:cubicBezTo>
                <a:cubicBezTo>
                  <a:pt x="278" y="147"/>
                  <a:pt x="279" y="152"/>
                  <a:pt x="278" y="156"/>
                </a:cubicBezTo>
                <a:cubicBezTo>
                  <a:pt x="278" y="161"/>
                  <a:pt x="276" y="166"/>
                  <a:pt x="273" y="171"/>
                </a:cubicBezTo>
                <a:cubicBezTo>
                  <a:pt x="270" y="176"/>
                  <a:pt x="266" y="182"/>
                  <a:pt x="261" y="187"/>
                </a:cubicBezTo>
                <a:cubicBezTo>
                  <a:pt x="256" y="191"/>
                  <a:pt x="251" y="195"/>
                  <a:pt x="247" y="198"/>
                </a:cubicBezTo>
                <a:cubicBezTo>
                  <a:pt x="242" y="201"/>
                  <a:pt x="237" y="203"/>
                  <a:pt x="233" y="203"/>
                </a:cubicBezTo>
                <a:cubicBezTo>
                  <a:pt x="228" y="204"/>
                  <a:pt x="224" y="203"/>
                  <a:pt x="219" y="202"/>
                </a:cubicBezTo>
                <a:cubicBezTo>
                  <a:pt x="215" y="201"/>
                  <a:pt x="211" y="198"/>
                  <a:pt x="207" y="194"/>
                </a:cubicBezTo>
                <a:cubicBezTo>
                  <a:pt x="204" y="191"/>
                  <a:pt x="202" y="188"/>
                  <a:pt x="201" y="185"/>
                </a:cubicBezTo>
                <a:cubicBezTo>
                  <a:pt x="199" y="181"/>
                  <a:pt x="198" y="178"/>
                  <a:pt x="198" y="174"/>
                </a:cubicBezTo>
                <a:cubicBezTo>
                  <a:pt x="198" y="170"/>
                  <a:pt x="198" y="166"/>
                  <a:pt x="199" y="161"/>
                </a:cubicBezTo>
                <a:cubicBezTo>
                  <a:pt x="200" y="157"/>
                  <a:pt x="201" y="152"/>
                  <a:pt x="203" y="147"/>
                </a:cubicBezTo>
                <a:cubicBezTo>
                  <a:pt x="198" y="149"/>
                  <a:pt x="194" y="150"/>
                  <a:pt x="190" y="150"/>
                </a:cubicBezTo>
                <a:cubicBezTo>
                  <a:pt x="187" y="151"/>
                  <a:pt x="183" y="151"/>
                  <a:pt x="179" y="151"/>
                </a:cubicBezTo>
                <a:cubicBezTo>
                  <a:pt x="176" y="150"/>
                  <a:pt x="173" y="149"/>
                  <a:pt x="170" y="148"/>
                </a:cubicBezTo>
                <a:cubicBezTo>
                  <a:pt x="167" y="146"/>
                  <a:pt x="164" y="144"/>
                  <a:pt x="161" y="142"/>
                </a:cubicBezTo>
                <a:cubicBezTo>
                  <a:pt x="158" y="139"/>
                  <a:pt x="156" y="135"/>
                  <a:pt x="154" y="131"/>
                </a:cubicBezTo>
                <a:cubicBezTo>
                  <a:pt x="152" y="127"/>
                  <a:pt x="152" y="123"/>
                  <a:pt x="152" y="118"/>
                </a:cubicBezTo>
                <a:cubicBezTo>
                  <a:pt x="152" y="114"/>
                  <a:pt x="153" y="109"/>
                  <a:pt x="156" y="104"/>
                </a:cubicBezTo>
                <a:cubicBezTo>
                  <a:pt x="158" y="99"/>
                  <a:pt x="162" y="94"/>
                  <a:pt x="167" y="89"/>
                </a:cubicBezTo>
                <a:cubicBezTo>
                  <a:pt x="172" y="85"/>
                  <a:pt x="176" y="81"/>
                  <a:pt x="181" y="79"/>
                </a:cubicBezTo>
                <a:cubicBezTo>
                  <a:pt x="185" y="77"/>
                  <a:pt x="190" y="75"/>
                  <a:pt x="194" y="75"/>
                </a:cubicBezTo>
                <a:cubicBezTo>
                  <a:pt x="198" y="75"/>
                  <a:pt x="202" y="75"/>
                  <a:pt x="206" y="77"/>
                </a:cubicBezTo>
                <a:cubicBezTo>
                  <a:pt x="209" y="79"/>
                  <a:pt x="213" y="81"/>
                  <a:pt x="216" y="84"/>
                </a:cubicBezTo>
                <a:cubicBezTo>
                  <a:pt x="218" y="86"/>
                  <a:pt x="220" y="89"/>
                  <a:pt x="222" y="92"/>
                </a:cubicBezTo>
                <a:cubicBezTo>
                  <a:pt x="223" y="95"/>
                  <a:pt x="224" y="98"/>
                  <a:pt x="224" y="102"/>
                </a:cubicBezTo>
                <a:cubicBezTo>
                  <a:pt x="225" y="106"/>
                  <a:pt x="225" y="109"/>
                  <a:pt x="224" y="113"/>
                </a:cubicBezTo>
                <a:cubicBezTo>
                  <a:pt x="224" y="117"/>
                  <a:pt x="223" y="121"/>
                  <a:pt x="222" y="126"/>
                </a:cubicBezTo>
                <a:cubicBezTo>
                  <a:pt x="227" y="124"/>
                  <a:pt x="232" y="123"/>
                  <a:pt x="236" y="122"/>
                </a:cubicBezTo>
                <a:cubicBezTo>
                  <a:pt x="240" y="121"/>
                  <a:pt x="245" y="121"/>
                  <a:pt x="248" y="121"/>
                </a:cubicBezTo>
                <a:cubicBezTo>
                  <a:pt x="252" y="121"/>
                  <a:pt x="256" y="122"/>
                  <a:pt x="259" y="123"/>
                </a:cubicBezTo>
                <a:cubicBezTo>
                  <a:pt x="262" y="125"/>
                  <a:pt x="265" y="127"/>
                  <a:pt x="268" y="129"/>
                </a:cubicBezTo>
                <a:close/>
                <a:moveTo>
                  <a:pt x="205" y="97"/>
                </a:moveTo>
                <a:cubicBezTo>
                  <a:pt x="203" y="95"/>
                  <a:pt x="200" y="94"/>
                  <a:pt x="198" y="93"/>
                </a:cubicBezTo>
                <a:cubicBezTo>
                  <a:pt x="196" y="92"/>
                  <a:pt x="193" y="92"/>
                  <a:pt x="191" y="92"/>
                </a:cubicBezTo>
                <a:cubicBezTo>
                  <a:pt x="188" y="92"/>
                  <a:pt x="186" y="93"/>
                  <a:pt x="183" y="94"/>
                </a:cubicBezTo>
                <a:cubicBezTo>
                  <a:pt x="181" y="96"/>
                  <a:pt x="178" y="97"/>
                  <a:pt x="176" y="100"/>
                </a:cubicBezTo>
                <a:cubicBezTo>
                  <a:pt x="170" y="105"/>
                  <a:pt x="168" y="110"/>
                  <a:pt x="167" y="115"/>
                </a:cubicBezTo>
                <a:cubicBezTo>
                  <a:pt x="167" y="120"/>
                  <a:pt x="169" y="125"/>
                  <a:pt x="173" y="129"/>
                </a:cubicBezTo>
                <a:cubicBezTo>
                  <a:pt x="175" y="131"/>
                  <a:pt x="177" y="132"/>
                  <a:pt x="179" y="133"/>
                </a:cubicBezTo>
                <a:cubicBezTo>
                  <a:pt x="181" y="134"/>
                  <a:pt x="184" y="135"/>
                  <a:pt x="187" y="135"/>
                </a:cubicBezTo>
                <a:cubicBezTo>
                  <a:pt x="190" y="135"/>
                  <a:pt x="193" y="134"/>
                  <a:pt x="196" y="134"/>
                </a:cubicBezTo>
                <a:cubicBezTo>
                  <a:pt x="200" y="133"/>
                  <a:pt x="203" y="132"/>
                  <a:pt x="208" y="131"/>
                </a:cubicBezTo>
                <a:cubicBezTo>
                  <a:pt x="210" y="123"/>
                  <a:pt x="211" y="117"/>
                  <a:pt x="211" y="111"/>
                </a:cubicBezTo>
                <a:cubicBezTo>
                  <a:pt x="210" y="106"/>
                  <a:pt x="208" y="101"/>
                  <a:pt x="205" y="97"/>
                </a:cubicBezTo>
                <a:close/>
                <a:moveTo>
                  <a:pt x="257" y="143"/>
                </a:moveTo>
                <a:cubicBezTo>
                  <a:pt x="254" y="141"/>
                  <a:pt x="252" y="139"/>
                  <a:pt x="249" y="138"/>
                </a:cubicBezTo>
                <a:cubicBezTo>
                  <a:pt x="247" y="137"/>
                  <a:pt x="244" y="137"/>
                  <a:pt x="241" y="137"/>
                </a:cubicBezTo>
                <a:cubicBezTo>
                  <a:pt x="237" y="137"/>
                  <a:pt x="234" y="138"/>
                  <a:pt x="230" y="139"/>
                </a:cubicBezTo>
                <a:cubicBezTo>
                  <a:pt x="226" y="140"/>
                  <a:pt x="222" y="141"/>
                  <a:pt x="217" y="143"/>
                </a:cubicBezTo>
                <a:cubicBezTo>
                  <a:pt x="215" y="147"/>
                  <a:pt x="214" y="151"/>
                  <a:pt x="213" y="155"/>
                </a:cubicBezTo>
                <a:cubicBezTo>
                  <a:pt x="213" y="159"/>
                  <a:pt x="212" y="162"/>
                  <a:pt x="212" y="165"/>
                </a:cubicBezTo>
                <a:cubicBezTo>
                  <a:pt x="212" y="168"/>
                  <a:pt x="213" y="171"/>
                  <a:pt x="214" y="174"/>
                </a:cubicBezTo>
                <a:cubicBezTo>
                  <a:pt x="215" y="176"/>
                  <a:pt x="217" y="178"/>
                  <a:pt x="219" y="181"/>
                </a:cubicBezTo>
                <a:cubicBezTo>
                  <a:pt x="223" y="185"/>
                  <a:pt x="229" y="187"/>
                  <a:pt x="234" y="187"/>
                </a:cubicBezTo>
                <a:cubicBezTo>
                  <a:pt x="240" y="186"/>
                  <a:pt x="246" y="182"/>
                  <a:pt x="252" y="176"/>
                </a:cubicBezTo>
                <a:cubicBezTo>
                  <a:pt x="258" y="170"/>
                  <a:pt x="262" y="164"/>
                  <a:pt x="262" y="158"/>
                </a:cubicBezTo>
                <a:cubicBezTo>
                  <a:pt x="263" y="153"/>
                  <a:pt x="261" y="148"/>
                  <a:pt x="257" y="143"/>
                </a:cubicBezTo>
                <a:close/>
                <a:moveTo>
                  <a:pt x="341" y="50"/>
                </a:moveTo>
                <a:cubicBezTo>
                  <a:pt x="346" y="55"/>
                  <a:pt x="349" y="59"/>
                  <a:pt x="351" y="64"/>
                </a:cubicBezTo>
                <a:cubicBezTo>
                  <a:pt x="353" y="69"/>
                  <a:pt x="353" y="74"/>
                  <a:pt x="353" y="79"/>
                </a:cubicBezTo>
                <a:cubicBezTo>
                  <a:pt x="353" y="85"/>
                  <a:pt x="351" y="90"/>
                  <a:pt x="348" y="95"/>
                </a:cubicBezTo>
                <a:cubicBezTo>
                  <a:pt x="346" y="101"/>
                  <a:pt x="342" y="106"/>
                  <a:pt x="337" y="111"/>
                </a:cubicBezTo>
                <a:cubicBezTo>
                  <a:pt x="334" y="114"/>
                  <a:pt x="330" y="117"/>
                  <a:pt x="327" y="119"/>
                </a:cubicBezTo>
                <a:cubicBezTo>
                  <a:pt x="324" y="121"/>
                  <a:pt x="321" y="123"/>
                  <a:pt x="318" y="124"/>
                </a:cubicBezTo>
                <a:cubicBezTo>
                  <a:pt x="315" y="126"/>
                  <a:pt x="313" y="127"/>
                  <a:pt x="311" y="127"/>
                </a:cubicBezTo>
                <a:cubicBezTo>
                  <a:pt x="309" y="128"/>
                  <a:pt x="307" y="128"/>
                  <a:pt x="307" y="128"/>
                </a:cubicBezTo>
                <a:cubicBezTo>
                  <a:pt x="306" y="129"/>
                  <a:pt x="305" y="128"/>
                  <a:pt x="305" y="128"/>
                </a:cubicBezTo>
                <a:cubicBezTo>
                  <a:pt x="304" y="128"/>
                  <a:pt x="304" y="128"/>
                  <a:pt x="303" y="128"/>
                </a:cubicBezTo>
                <a:cubicBezTo>
                  <a:pt x="302" y="127"/>
                  <a:pt x="302" y="127"/>
                  <a:pt x="301" y="126"/>
                </a:cubicBezTo>
                <a:cubicBezTo>
                  <a:pt x="300" y="126"/>
                  <a:pt x="299" y="125"/>
                  <a:pt x="298" y="124"/>
                </a:cubicBezTo>
                <a:cubicBezTo>
                  <a:pt x="297" y="122"/>
                  <a:pt x="295" y="121"/>
                  <a:pt x="295" y="120"/>
                </a:cubicBezTo>
                <a:cubicBezTo>
                  <a:pt x="295" y="119"/>
                  <a:pt x="295" y="118"/>
                  <a:pt x="296" y="117"/>
                </a:cubicBezTo>
                <a:cubicBezTo>
                  <a:pt x="296" y="117"/>
                  <a:pt x="297" y="116"/>
                  <a:pt x="299" y="116"/>
                </a:cubicBezTo>
                <a:cubicBezTo>
                  <a:pt x="301" y="115"/>
                  <a:pt x="304" y="114"/>
                  <a:pt x="307" y="113"/>
                </a:cubicBezTo>
                <a:cubicBezTo>
                  <a:pt x="310" y="112"/>
                  <a:pt x="313" y="110"/>
                  <a:pt x="316" y="108"/>
                </a:cubicBezTo>
                <a:cubicBezTo>
                  <a:pt x="320" y="107"/>
                  <a:pt x="323" y="104"/>
                  <a:pt x="327" y="101"/>
                </a:cubicBezTo>
                <a:cubicBezTo>
                  <a:pt x="330" y="97"/>
                  <a:pt x="332" y="94"/>
                  <a:pt x="334" y="91"/>
                </a:cubicBezTo>
                <a:cubicBezTo>
                  <a:pt x="336" y="87"/>
                  <a:pt x="337" y="84"/>
                  <a:pt x="337" y="81"/>
                </a:cubicBezTo>
                <a:cubicBezTo>
                  <a:pt x="337" y="78"/>
                  <a:pt x="336" y="75"/>
                  <a:pt x="335" y="72"/>
                </a:cubicBezTo>
                <a:cubicBezTo>
                  <a:pt x="334" y="69"/>
                  <a:pt x="332" y="67"/>
                  <a:pt x="330" y="64"/>
                </a:cubicBezTo>
                <a:cubicBezTo>
                  <a:pt x="327" y="62"/>
                  <a:pt x="324" y="60"/>
                  <a:pt x="321" y="59"/>
                </a:cubicBezTo>
                <a:cubicBezTo>
                  <a:pt x="318" y="58"/>
                  <a:pt x="315" y="57"/>
                  <a:pt x="311" y="58"/>
                </a:cubicBezTo>
                <a:cubicBezTo>
                  <a:pt x="307" y="58"/>
                  <a:pt x="304" y="60"/>
                  <a:pt x="300" y="62"/>
                </a:cubicBezTo>
                <a:cubicBezTo>
                  <a:pt x="296" y="64"/>
                  <a:pt x="292" y="67"/>
                  <a:pt x="289" y="71"/>
                </a:cubicBezTo>
                <a:lnTo>
                  <a:pt x="279" y="80"/>
                </a:lnTo>
                <a:cubicBezTo>
                  <a:pt x="279" y="80"/>
                  <a:pt x="279" y="81"/>
                  <a:pt x="278" y="81"/>
                </a:cubicBezTo>
                <a:cubicBezTo>
                  <a:pt x="277" y="81"/>
                  <a:pt x="277" y="81"/>
                  <a:pt x="276" y="81"/>
                </a:cubicBezTo>
                <a:cubicBezTo>
                  <a:pt x="276" y="81"/>
                  <a:pt x="275" y="81"/>
                  <a:pt x="274" y="80"/>
                </a:cubicBezTo>
                <a:cubicBezTo>
                  <a:pt x="273" y="80"/>
                  <a:pt x="272" y="79"/>
                  <a:pt x="271" y="78"/>
                </a:cubicBezTo>
                <a:cubicBezTo>
                  <a:pt x="270" y="77"/>
                  <a:pt x="270" y="76"/>
                  <a:pt x="269" y="76"/>
                </a:cubicBezTo>
                <a:cubicBezTo>
                  <a:pt x="269" y="75"/>
                  <a:pt x="269" y="74"/>
                  <a:pt x="268" y="74"/>
                </a:cubicBezTo>
                <a:cubicBezTo>
                  <a:pt x="268" y="73"/>
                  <a:pt x="268" y="72"/>
                  <a:pt x="269" y="72"/>
                </a:cubicBezTo>
                <a:cubicBezTo>
                  <a:pt x="269" y="71"/>
                  <a:pt x="269" y="71"/>
                  <a:pt x="270" y="70"/>
                </a:cubicBezTo>
                <a:lnTo>
                  <a:pt x="278" y="62"/>
                </a:lnTo>
                <a:cubicBezTo>
                  <a:pt x="281" y="59"/>
                  <a:pt x="283" y="56"/>
                  <a:pt x="285" y="53"/>
                </a:cubicBezTo>
                <a:cubicBezTo>
                  <a:pt x="287" y="49"/>
                  <a:pt x="288" y="46"/>
                  <a:pt x="288" y="43"/>
                </a:cubicBezTo>
                <a:cubicBezTo>
                  <a:pt x="288" y="39"/>
                  <a:pt x="288" y="36"/>
                  <a:pt x="286" y="33"/>
                </a:cubicBezTo>
                <a:cubicBezTo>
                  <a:pt x="285" y="30"/>
                  <a:pt x="283" y="27"/>
                  <a:pt x="281" y="25"/>
                </a:cubicBezTo>
                <a:cubicBezTo>
                  <a:pt x="279" y="23"/>
                  <a:pt x="277" y="21"/>
                  <a:pt x="274" y="20"/>
                </a:cubicBezTo>
                <a:cubicBezTo>
                  <a:pt x="272" y="19"/>
                  <a:pt x="269" y="18"/>
                  <a:pt x="267" y="18"/>
                </a:cubicBezTo>
                <a:cubicBezTo>
                  <a:pt x="264" y="18"/>
                  <a:pt x="262" y="19"/>
                  <a:pt x="259" y="20"/>
                </a:cubicBezTo>
                <a:cubicBezTo>
                  <a:pt x="256" y="21"/>
                  <a:pt x="254" y="23"/>
                  <a:pt x="251" y="26"/>
                </a:cubicBezTo>
                <a:cubicBezTo>
                  <a:pt x="248" y="28"/>
                  <a:pt x="246" y="31"/>
                  <a:pt x="245" y="35"/>
                </a:cubicBezTo>
                <a:cubicBezTo>
                  <a:pt x="243" y="38"/>
                  <a:pt x="242" y="41"/>
                  <a:pt x="241" y="43"/>
                </a:cubicBezTo>
                <a:cubicBezTo>
                  <a:pt x="240" y="46"/>
                  <a:pt x="240" y="49"/>
                  <a:pt x="239" y="51"/>
                </a:cubicBezTo>
                <a:cubicBezTo>
                  <a:pt x="239" y="53"/>
                  <a:pt x="239" y="54"/>
                  <a:pt x="238" y="54"/>
                </a:cubicBezTo>
                <a:cubicBezTo>
                  <a:pt x="238" y="55"/>
                  <a:pt x="237" y="55"/>
                  <a:pt x="237" y="55"/>
                </a:cubicBezTo>
                <a:cubicBezTo>
                  <a:pt x="237" y="55"/>
                  <a:pt x="236" y="55"/>
                  <a:pt x="236" y="55"/>
                </a:cubicBezTo>
                <a:cubicBezTo>
                  <a:pt x="235" y="55"/>
                  <a:pt x="235" y="54"/>
                  <a:pt x="234" y="54"/>
                </a:cubicBezTo>
                <a:cubicBezTo>
                  <a:pt x="233" y="53"/>
                  <a:pt x="232" y="53"/>
                  <a:pt x="231" y="51"/>
                </a:cubicBezTo>
                <a:cubicBezTo>
                  <a:pt x="230" y="51"/>
                  <a:pt x="230" y="50"/>
                  <a:pt x="229" y="50"/>
                </a:cubicBezTo>
                <a:cubicBezTo>
                  <a:pt x="229" y="49"/>
                  <a:pt x="228" y="48"/>
                  <a:pt x="228" y="48"/>
                </a:cubicBezTo>
                <a:cubicBezTo>
                  <a:pt x="228" y="47"/>
                  <a:pt x="228" y="47"/>
                  <a:pt x="228" y="46"/>
                </a:cubicBezTo>
                <a:cubicBezTo>
                  <a:pt x="227" y="46"/>
                  <a:pt x="227" y="45"/>
                  <a:pt x="227" y="44"/>
                </a:cubicBezTo>
                <a:cubicBezTo>
                  <a:pt x="227" y="43"/>
                  <a:pt x="228" y="42"/>
                  <a:pt x="228" y="39"/>
                </a:cubicBezTo>
                <a:cubicBezTo>
                  <a:pt x="229" y="37"/>
                  <a:pt x="230" y="34"/>
                  <a:pt x="231" y="32"/>
                </a:cubicBezTo>
                <a:cubicBezTo>
                  <a:pt x="232" y="29"/>
                  <a:pt x="234" y="26"/>
                  <a:pt x="236" y="22"/>
                </a:cubicBezTo>
                <a:cubicBezTo>
                  <a:pt x="238" y="19"/>
                  <a:pt x="240" y="16"/>
                  <a:pt x="243" y="13"/>
                </a:cubicBezTo>
                <a:cubicBezTo>
                  <a:pt x="248" y="9"/>
                  <a:pt x="252" y="5"/>
                  <a:pt x="256" y="3"/>
                </a:cubicBezTo>
                <a:cubicBezTo>
                  <a:pt x="261" y="1"/>
                  <a:pt x="265" y="0"/>
                  <a:pt x="269" y="0"/>
                </a:cubicBezTo>
                <a:cubicBezTo>
                  <a:pt x="273" y="0"/>
                  <a:pt x="277" y="0"/>
                  <a:pt x="281" y="2"/>
                </a:cubicBezTo>
                <a:cubicBezTo>
                  <a:pt x="285" y="4"/>
                  <a:pt x="289" y="6"/>
                  <a:pt x="292" y="10"/>
                </a:cubicBezTo>
                <a:cubicBezTo>
                  <a:pt x="295" y="13"/>
                  <a:pt x="297" y="16"/>
                  <a:pt x="299" y="19"/>
                </a:cubicBezTo>
                <a:cubicBezTo>
                  <a:pt x="301" y="22"/>
                  <a:pt x="302" y="26"/>
                  <a:pt x="303" y="29"/>
                </a:cubicBezTo>
                <a:cubicBezTo>
                  <a:pt x="303" y="33"/>
                  <a:pt x="303" y="36"/>
                  <a:pt x="302" y="40"/>
                </a:cubicBezTo>
                <a:cubicBezTo>
                  <a:pt x="301" y="43"/>
                  <a:pt x="300" y="47"/>
                  <a:pt x="297" y="50"/>
                </a:cubicBezTo>
                <a:lnTo>
                  <a:pt x="298" y="50"/>
                </a:lnTo>
                <a:cubicBezTo>
                  <a:pt x="301" y="47"/>
                  <a:pt x="305" y="45"/>
                  <a:pt x="309" y="44"/>
                </a:cubicBezTo>
                <a:cubicBezTo>
                  <a:pt x="313" y="42"/>
                  <a:pt x="317" y="42"/>
                  <a:pt x="320" y="42"/>
                </a:cubicBezTo>
                <a:cubicBezTo>
                  <a:pt x="324" y="42"/>
                  <a:pt x="328" y="42"/>
                  <a:pt x="332" y="44"/>
                </a:cubicBezTo>
                <a:cubicBezTo>
                  <a:pt x="335" y="45"/>
                  <a:pt x="338" y="47"/>
                  <a:pt x="341" y="50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12" name="Freeform 65"/>
          <p:cNvSpPr>
            <a:spLocks noEditPoints="1"/>
          </p:cNvSpPr>
          <p:nvPr/>
        </p:nvSpPr>
        <p:spPr bwMode="auto">
          <a:xfrm>
            <a:off x="1507113" y="4380681"/>
            <a:ext cx="188726" cy="216606"/>
          </a:xfrm>
          <a:custGeom>
            <a:avLst/>
            <a:gdLst>
              <a:gd name="T0" fmla="*/ 130 w 358"/>
              <a:gd name="T1" fmla="*/ 321 h 372"/>
              <a:gd name="T2" fmla="*/ 77 w 358"/>
              <a:gd name="T3" fmla="*/ 371 h 372"/>
              <a:gd name="T4" fmla="*/ 70 w 358"/>
              <a:gd name="T5" fmla="*/ 364 h 372"/>
              <a:gd name="T6" fmla="*/ 19 w 358"/>
              <a:gd name="T7" fmla="*/ 271 h 372"/>
              <a:gd name="T8" fmla="*/ 7 w 358"/>
              <a:gd name="T9" fmla="*/ 303 h 372"/>
              <a:gd name="T10" fmla="*/ 0 w 358"/>
              <a:gd name="T11" fmla="*/ 295 h 372"/>
              <a:gd name="T12" fmla="*/ 9 w 358"/>
              <a:gd name="T13" fmla="*/ 255 h 372"/>
              <a:gd name="T14" fmla="*/ 18 w 358"/>
              <a:gd name="T15" fmla="*/ 247 h 372"/>
              <a:gd name="T16" fmla="*/ 119 w 358"/>
              <a:gd name="T17" fmla="*/ 312 h 372"/>
              <a:gd name="T18" fmla="*/ 127 w 358"/>
              <a:gd name="T19" fmla="*/ 315 h 372"/>
              <a:gd name="T20" fmla="*/ 188 w 358"/>
              <a:gd name="T21" fmla="*/ 232 h 372"/>
              <a:gd name="T22" fmla="*/ 166 w 358"/>
              <a:gd name="T23" fmla="*/ 287 h 372"/>
              <a:gd name="T24" fmla="*/ 149 w 358"/>
              <a:gd name="T25" fmla="*/ 294 h 372"/>
              <a:gd name="T26" fmla="*/ 142 w 358"/>
              <a:gd name="T27" fmla="*/ 286 h 372"/>
              <a:gd name="T28" fmla="*/ 156 w 358"/>
              <a:gd name="T29" fmla="*/ 276 h 372"/>
              <a:gd name="T30" fmla="*/ 168 w 358"/>
              <a:gd name="T31" fmla="*/ 225 h 372"/>
              <a:gd name="T32" fmla="*/ 126 w 358"/>
              <a:gd name="T33" fmla="*/ 249 h 372"/>
              <a:gd name="T34" fmla="*/ 77 w 358"/>
              <a:gd name="T35" fmla="*/ 224 h 372"/>
              <a:gd name="T36" fmla="*/ 99 w 358"/>
              <a:gd name="T37" fmla="*/ 167 h 372"/>
              <a:gd name="T38" fmla="*/ 148 w 358"/>
              <a:gd name="T39" fmla="*/ 178 h 372"/>
              <a:gd name="T40" fmla="*/ 117 w 358"/>
              <a:gd name="T41" fmla="*/ 180 h 372"/>
              <a:gd name="T42" fmla="*/ 88 w 358"/>
              <a:gd name="T43" fmla="*/ 206 h 372"/>
              <a:gd name="T44" fmla="*/ 116 w 358"/>
              <a:gd name="T45" fmla="*/ 234 h 372"/>
              <a:gd name="T46" fmla="*/ 147 w 358"/>
              <a:gd name="T47" fmla="*/ 201 h 372"/>
              <a:gd name="T48" fmla="*/ 273 w 358"/>
              <a:gd name="T49" fmla="*/ 177 h 372"/>
              <a:gd name="T50" fmla="*/ 219 w 358"/>
              <a:gd name="T51" fmla="*/ 208 h 372"/>
              <a:gd name="T52" fmla="*/ 199 w 358"/>
              <a:gd name="T53" fmla="*/ 167 h 372"/>
              <a:gd name="T54" fmla="*/ 170 w 358"/>
              <a:gd name="T55" fmla="*/ 154 h 372"/>
              <a:gd name="T56" fmla="*/ 156 w 358"/>
              <a:gd name="T57" fmla="*/ 110 h 372"/>
              <a:gd name="T58" fmla="*/ 206 w 358"/>
              <a:gd name="T59" fmla="*/ 83 h 372"/>
              <a:gd name="T60" fmla="*/ 225 w 358"/>
              <a:gd name="T61" fmla="*/ 119 h 372"/>
              <a:gd name="T62" fmla="*/ 259 w 358"/>
              <a:gd name="T63" fmla="*/ 129 h 372"/>
              <a:gd name="T64" fmla="*/ 191 w 358"/>
              <a:gd name="T65" fmla="*/ 98 h 372"/>
              <a:gd name="T66" fmla="*/ 173 w 358"/>
              <a:gd name="T67" fmla="*/ 135 h 372"/>
              <a:gd name="T68" fmla="*/ 208 w 358"/>
              <a:gd name="T69" fmla="*/ 137 h 372"/>
              <a:gd name="T70" fmla="*/ 249 w 358"/>
              <a:gd name="T71" fmla="*/ 144 h 372"/>
              <a:gd name="T72" fmla="*/ 213 w 358"/>
              <a:gd name="T73" fmla="*/ 161 h 372"/>
              <a:gd name="T74" fmla="*/ 234 w 358"/>
              <a:gd name="T75" fmla="*/ 193 h 372"/>
              <a:gd name="T76" fmla="*/ 346 w 358"/>
              <a:gd name="T77" fmla="*/ 52 h 372"/>
              <a:gd name="T78" fmla="*/ 358 w 358"/>
              <a:gd name="T79" fmla="*/ 90 h 372"/>
              <a:gd name="T80" fmla="*/ 354 w 358"/>
              <a:gd name="T81" fmla="*/ 98 h 372"/>
              <a:gd name="T82" fmla="*/ 345 w 358"/>
              <a:gd name="T83" fmla="*/ 102 h 372"/>
              <a:gd name="T84" fmla="*/ 284 w 358"/>
              <a:gd name="T85" fmla="*/ 122 h 372"/>
              <a:gd name="T86" fmla="*/ 275 w 358"/>
              <a:gd name="T87" fmla="*/ 114 h 372"/>
              <a:gd name="T88" fmla="*/ 250 w 358"/>
              <a:gd name="T89" fmla="*/ 17 h 372"/>
              <a:gd name="T90" fmla="*/ 261 w 358"/>
              <a:gd name="T91" fmla="*/ 3 h 372"/>
              <a:gd name="T92" fmla="*/ 328 w 358"/>
              <a:gd name="T93" fmla="*/ 60 h 372"/>
              <a:gd name="T94" fmla="*/ 265 w 358"/>
              <a:gd name="T95" fmla="*/ 21 h 372"/>
              <a:gd name="T96" fmla="*/ 265 w 358"/>
              <a:gd name="T97" fmla="*/ 21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58" h="372">
                <a:moveTo>
                  <a:pt x="127" y="315"/>
                </a:moveTo>
                <a:cubicBezTo>
                  <a:pt x="127" y="316"/>
                  <a:pt x="128" y="316"/>
                  <a:pt x="129" y="317"/>
                </a:cubicBezTo>
                <a:cubicBezTo>
                  <a:pt x="129" y="318"/>
                  <a:pt x="129" y="319"/>
                  <a:pt x="130" y="319"/>
                </a:cubicBezTo>
                <a:cubicBezTo>
                  <a:pt x="130" y="320"/>
                  <a:pt x="130" y="321"/>
                  <a:pt x="130" y="321"/>
                </a:cubicBezTo>
                <a:cubicBezTo>
                  <a:pt x="129" y="321"/>
                  <a:pt x="129" y="322"/>
                  <a:pt x="129" y="322"/>
                </a:cubicBezTo>
                <a:lnTo>
                  <a:pt x="80" y="371"/>
                </a:lnTo>
                <a:cubicBezTo>
                  <a:pt x="80" y="371"/>
                  <a:pt x="80" y="371"/>
                  <a:pt x="79" y="371"/>
                </a:cubicBezTo>
                <a:cubicBezTo>
                  <a:pt x="79" y="372"/>
                  <a:pt x="78" y="372"/>
                  <a:pt x="77" y="371"/>
                </a:cubicBezTo>
                <a:cubicBezTo>
                  <a:pt x="77" y="371"/>
                  <a:pt x="76" y="371"/>
                  <a:pt x="75" y="371"/>
                </a:cubicBezTo>
                <a:cubicBezTo>
                  <a:pt x="75" y="370"/>
                  <a:pt x="74" y="369"/>
                  <a:pt x="73" y="368"/>
                </a:cubicBezTo>
                <a:cubicBezTo>
                  <a:pt x="72" y="368"/>
                  <a:pt x="71" y="367"/>
                  <a:pt x="71" y="366"/>
                </a:cubicBezTo>
                <a:cubicBezTo>
                  <a:pt x="70" y="365"/>
                  <a:pt x="70" y="365"/>
                  <a:pt x="70" y="364"/>
                </a:cubicBezTo>
                <a:cubicBezTo>
                  <a:pt x="70" y="363"/>
                  <a:pt x="70" y="363"/>
                  <a:pt x="70" y="362"/>
                </a:cubicBezTo>
                <a:cubicBezTo>
                  <a:pt x="70" y="362"/>
                  <a:pt x="70" y="361"/>
                  <a:pt x="70" y="361"/>
                </a:cubicBezTo>
                <a:lnTo>
                  <a:pt x="90" y="341"/>
                </a:lnTo>
                <a:lnTo>
                  <a:pt x="19" y="271"/>
                </a:lnTo>
                <a:lnTo>
                  <a:pt x="12" y="299"/>
                </a:lnTo>
                <a:cubicBezTo>
                  <a:pt x="11" y="301"/>
                  <a:pt x="11" y="302"/>
                  <a:pt x="11" y="302"/>
                </a:cubicBezTo>
                <a:cubicBezTo>
                  <a:pt x="10" y="303"/>
                  <a:pt x="10" y="303"/>
                  <a:pt x="9" y="304"/>
                </a:cubicBezTo>
                <a:cubicBezTo>
                  <a:pt x="8" y="304"/>
                  <a:pt x="7" y="303"/>
                  <a:pt x="7" y="303"/>
                </a:cubicBezTo>
                <a:cubicBezTo>
                  <a:pt x="6" y="302"/>
                  <a:pt x="5" y="301"/>
                  <a:pt x="4" y="300"/>
                </a:cubicBezTo>
                <a:cubicBezTo>
                  <a:pt x="3" y="299"/>
                  <a:pt x="2" y="299"/>
                  <a:pt x="2" y="298"/>
                </a:cubicBezTo>
                <a:cubicBezTo>
                  <a:pt x="1" y="297"/>
                  <a:pt x="1" y="297"/>
                  <a:pt x="1" y="296"/>
                </a:cubicBezTo>
                <a:cubicBezTo>
                  <a:pt x="0" y="296"/>
                  <a:pt x="0" y="295"/>
                  <a:pt x="0" y="295"/>
                </a:cubicBezTo>
                <a:cubicBezTo>
                  <a:pt x="0" y="294"/>
                  <a:pt x="0" y="293"/>
                  <a:pt x="0" y="293"/>
                </a:cubicBezTo>
                <a:lnTo>
                  <a:pt x="8" y="258"/>
                </a:lnTo>
                <a:cubicBezTo>
                  <a:pt x="8" y="257"/>
                  <a:pt x="8" y="257"/>
                  <a:pt x="8" y="256"/>
                </a:cubicBezTo>
                <a:cubicBezTo>
                  <a:pt x="9" y="256"/>
                  <a:pt x="9" y="256"/>
                  <a:pt x="9" y="255"/>
                </a:cubicBezTo>
                <a:cubicBezTo>
                  <a:pt x="10" y="255"/>
                  <a:pt x="10" y="254"/>
                  <a:pt x="11" y="253"/>
                </a:cubicBezTo>
                <a:cubicBezTo>
                  <a:pt x="11" y="253"/>
                  <a:pt x="12" y="252"/>
                  <a:pt x="13" y="251"/>
                </a:cubicBezTo>
                <a:cubicBezTo>
                  <a:pt x="14" y="250"/>
                  <a:pt x="15" y="249"/>
                  <a:pt x="16" y="248"/>
                </a:cubicBezTo>
                <a:cubicBezTo>
                  <a:pt x="17" y="248"/>
                  <a:pt x="17" y="247"/>
                  <a:pt x="18" y="247"/>
                </a:cubicBezTo>
                <a:cubicBezTo>
                  <a:pt x="19" y="247"/>
                  <a:pt x="19" y="247"/>
                  <a:pt x="19" y="247"/>
                </a:cubicBezTo>
                <a:cubicBezTo>
                  <a:pt x="20" y="247"/>
                  <a:pt x="20" y="247"/>
                  <a:pt x="20" y="247"/>
                </a:cubicBezTo>
                <a:lnTo>
                  <a:pt x="102" y="329"/>
                </a:lnTo>
                <a:lnTo>
                  <a:pt x="119" y="312"/>
                </a:lnTo>
                <a:cubicBezTo>
                  <a:pt x="119" y="312"/>
                  <a:pt x="120" y="312"/>
                  <a:pt x="120" y="312"/>
                </a:cubicBezTo>
                <a:cubicBezTo>
                  <a:pt x="121" y="311"/>
                  <a:pt x="121" y="311"/>
                  <a:pt x="122" y="312"/>
                </a:cubicBezTo>
                <a:cubicBezTo>
                  <a:pt x="123" y="312"/>
                  <a:pt x="123" y="312"/>
                  <a:pt x="124" y="313"/>
                </a:cubicBezTo>
                <a:cubicBezTo>
                  <a:pt x="125" y="313"/>
                  <a:pt x="126" y="314"/>
                  <a:pt x="127" y="315"/>
                </a:cubicBezTo>
                <a:close/>
                <a:moveTo>
                  <a:pt x="161" y="190"/>
                </a:moveTo>
                <a:cubicBezTo>
                  <a:pt x="165" y="194"/>
                  <a:pt x="169" y="198"/>
                  <a:pt x="172" y="203"/>
                </a:cubicBezTo>
                <a:cubicBezTo>
                  <a:pt x="176" y="207"/>
                  <a:pt x="179" y="212"/>
                  <a:pt x="182" y="217"/>
                </a:cubicBezTo>
                <a:cubicBezTo>
                  <a:pt x="185" y="222"/>
                  <a:pt x="187" y="227"/>
                  <a:pt x="188" y="232"/>
                </a:cubicBezTo>
                <a:cubicBezTo>
                  <a:pt x="189" y="238"/>
                  <a:pt x="190" y="243"/>
                  <a:pt x="189" y="248"/>
                </a:cubicBezTo>
                <a:cubicBezTo>
                  <a:pt x="189" y="254"/>
                  <a:pt x="187" y="259"/>
                  <a:pt x="185" y="265"/>
                </a:cubicBezTo>
                <a:cubicBezTo>
                  <a:pt x="182" y="270"/>
                  <a:pt x="178" y="276"/>
                  <a:pt x="173" y="281"/>
                </a:cubicBezTo>
                <a:cubicBezTo>
                  <a:pt x="171" y="283"/>
                  <a:pt x="169" y="285"/>
                  <a:pt x="166" y="287"/>
                </a:cubicBezTo>
                <a:cubicBezTo>
                  <a:pt x="164" y="288"/>
                  <a:pt x="162" y="290"/>
                  <a:pt x="160" y="291"/>
                </a:cubicBezTo>
                <a:cubicBezTo>
                  <a:pt x="158" y="292"/>
                  <a:pt x="157" y="293"/>
                  <a:pt x="155" y="294"/>
                </a:cubicBezTo>
                <a:cubicBezTo>
                  <a:pt x="154" y="294"/>
                  <a:pt x="152" y="295"/>
                  <a:pt x="151" y="295"/>
                </a:cubicBezTo>
                <a:cubicBezTo>
                  <a:pt x="151" y="295"/>
                  <a:pt x="150" y="294"/>
                  <a:pt x="149" y="294"/>
                </a:cubicBezTo>
                <a:cubicBezTo>
                  <a:pt x="148" y="293"/>
                  <a:pt x="147" y="292"/>
                  <a:pt x="145" y="291"/>
                </a:cubicBezTo>
                <a:cubicBezTo>
                  <a:pt x="144" y="290"/>
                  <a:pt x="143" y="289"/>
                  <a:pt x="143" y="289"/>
                </a:cubicBezTo>
                <a:cubicBezTo>
                  <a:pt x="142" y="288"/>
                  <a:pt x="142" y="287"/>
                  <a:pt x="142" y="287"/>
                </a:cubicBezTo>
                <a:cubicBezTo>
                  <a:pt x="142" y="286"/>
                  <a:pt x="142" y="286"/>
                  <a:pt x="142" y="286"/>
                </a:cubicBezTo>
                <a:cubicBezTo>
                  <a:pt x="142" y="285"/>
                  <a:pt x="142" y="285"/>
                  <a:pt x="143" y="284"/>
                </a:cubicBezTo>
                <a:cubicBezTo>
                  <a:pt x="143" y="284"/>
                  <a:pt x="144" y="283"/>
                  <a:pt x="145" y="283"/>
                </a:cubicBezTo>
                <a:cubicBezTo>
                  <a:pt x="147" y="282"/>
                  <a:pt x="148" y="281"/>
                  <a:pt x="150" y="280"/>
                </a:cubicBezTo>
                <a:cubicBezTo>
                  <a:pt x="152" y="279"/>
                  <a:pt x="154" y="278"/>
                  <a:pt x="156" y="276"/>
                </a:cubicBezTo>
                <a:cubicBezTo>
                  <a:pt x="159" y="275"/>
                  <a:pt x="161" y="273"/>
                  <a:pt x="164" y="270"/>
                </a:cubicBezTo>
                <a:cubicBezTo>
                  <a:pt x="168" y="266"/>
                  <a:pt x="171" y="261"/>
                  <a:pt x="173" y="256"/>
                </a:cubicBezTo>
                <a:cubicBezTo>
                  <a:pt x="174" y="250"/>
                  <a:pt x="175" y="245"/>
                  <a:pt x="174" y="240"/>
                </a:cubicBezTo>
                <a:cubicBezTo>
                  <a:pt x="173" y="235"/>
                  <a:pt x="171" y="230"/>
                  <a:pt x="168" y="225"/>
                </a:cubicBezTo>
                <a:cubicBezTo>
                  <a:pt x="165" y="220"/>
                  <a:pt x="161" y="215"/>
                  <a:pt x="157" y="211"/>
                </a:cubicBezTo>
                <a:cubicBezTo>
                  <a:pt x="156" y="215"/>
                  <a:pt x="154" y="219"/>
                  <a:pt x="152" y="224"/>
                </a:cubicBezTo>
                <a:cubicBezTo>
                  <a:pt x="150" y="228"/>
                  <a:pt x="146" y="233"/>
                  <a:pt x="142" y="238"/>
                </a:cubicBezTo>
                <a:cubicBezTo>
                  <a:pt x="136" y="243"/>
                  <a:pt x="131" y="247"/>
                  <a:pt x="126" y="249"/>
                </a:cubicBezTo>
                <a:cubicBezTo>
                  <a:pt x="121" y="251"/>
                  <a:pt x="117" y="252"/>
                  <a:pt x="112" y="251"/>
                </a:cubicBezTo>
                <a:cubicBezTo>
                  <a:pt x="108" y="251"/>
                  <a:pt x="103" y="250"/>
                  <a:pt x="99" y="247"/>
                </a:cubicBezTo>
                <a:cubicBezTo>
                  <a:pt x="95" y="245"/>
                  <a:pt x="90" y="242"/>
                  <a:pt x="86" y="238"/>
                </a:cubicBezTo>
                <a:cubicBezTo>
                  <a:pt x="82" y="234"/>
                  <a:pt x="79" y="229"/>
                  <a:pt x="77" y="224"/>
                </a:cubicBezTo>
                <a:cubicBezTo>
                  <a:pt x="74" y="219"/>
                  <a:pt x="73" y="214"/>
                  <a:pt x="72" y="209"/>
                </a:cubicBezTo>
                <a:cubicBezTo>
                  <a:pt x="72" y="203"/>
                  <a:pt x="73" y="198"/>
                  <a:pt x="75" y="192"/>
                </a:cubicBezTo>
                <a:cubicBezTo>
                  <a:pt x="77" y="187"/>
                  <a:pt x="81" y="181"/>
                  <a:pt x="87" y="176"/>
                </a:cubicBezTo>
                <a:cubicBezTo>
                  <a:pt x="91" y="172"/>
                  <a:pt x="95" y="169"/>
                  <a:pt x="99" y="167"/>
                </a:cubicBezTo>
                <a:cubicBezTo>
                  <a:pt x="103" y="165"/>
                  <a:pt x="107" y="164"/>
                  <a:pt x="111" y="163"/>
                </a:cubicBezTo>
                <a:cubicBezTo>
                  <a:pt x="115" y="163"/>
                  <a:pt x="119" y="163"/>
                  <a:pt x="123" y="164"/>
                </a:cubicBezTo>
                <a:cubicBezTo>
                  <a:pt x="127" y="165"/>
                  <a:pt x="131" y="167"/>
                  <a:pt x="135" y="170"/>
                </a:cubicBezTo>
                <a:cubicBezTo>
                  <a:pt x="140" y="172"/>
                  <a:pt x="144" y="175"/>
                  <a:pt x="148" y="178"/>
                </a:cubicBezTo>
                <a:cubicBezTo>
                  <a:pt x="152" y="182"/>
                  <a:pt x="157" y="186"/>
                  <a:pt x="161" y="190"/>
                </a:cubicBezTo>
                <a:close/>
                <a:moveTo>
                  <a:pt x="147" y="201"/>
                </a:moveTo>
                <a:cubicBezTo>
                  <a:pt x="141" y="195"/>
                  <a:pt x="135" y="190"/>
                  <a:pt x="130" y="187"/>
                </a:cubicBezTo>
                <a:cubicBezTo>
                  <a:pt x="125" y="183"/>
                  <a:pt x="121" y="181"/>
                  <a:pt x="117" y="180"/>
                </a:cubicBezTo>
                <a:cubicBezTo>
                  <a:pt x="112" y="179"/>
                  <a:pt x="109" y="179"/>
                  <a:pt x="105" y="180"/>
                </a:cubicBezTo>
                <a:cubicBezTo>
                  <a:pt x="102" y="182"/>
                  <a:pt x="99" y="184"/>
                  <a:pt x="95" y="187"/>
                </a:cubicBezTo>
                <a:cubicBezTo>
                  <a:pt x="92" y="190"/>
                  <a:pt x="90" y="193"/>
                  <a:pt x="89" y="196"/>
                </a:cubicBezTo>
                <a:cubicBezTo>
                  <a:pt x="88" y="200"/>
                  <a:pt x="88" y="203"/>
                  <a:pt x="88" y="206"/>
                </a:cubicBezTo>
                <a:cubicBezTo>
                  <a:pt x="89" y="210"/>
                  <a:pt x="90" y="213"/>
                  <a:pt x="92" y="216"/>
                </a:cubicBezTo>
                <a:cubicBezTo>
                  <a:pt x="93" y="219"/>
                  <a:pt x="95" y="222"/>
                  <a:pt x="98" y="224"/>
                </a:cubicBezTo>
                <a:cubicBezTo>
                  <a:pt x="101" y="227"/>
                  <a:pt x="104" y="229"/>
                  <a:pt x="107" y="231"/>
                </a:cubicBezTo>
                <a:cubicBezTo>
                  <a:pt x="110" y="233"/>
                  <a:pt x="113" y="234"/>
                  <a:pt x="116" y="234"/>
                </a:cubicBezTo>
                <a:cubicBezTo>
                  <a:pt x="119" y="234"/>
                  <a:pt x="122" y="234"/>
                  <a:pt x="125" y="233"/>
                </a:cubicBezTo>
                <a:cubicBezTo>
                  <a:pt x="128" y="231"/>
                  <a:pt x="131" y="229"/>
                  <a:pt x="134" y="226"/>
                </a:cubicBezTo>
                <a:cubicBezTo>
                  <a:pt x="137" y="222"/>
                  <a:pt x="140" y="218"/>
                  <a:pt x="143" y="214"/>
                </a:cubicBezTo>
                <a:cubicBezTo>
                  <a:pt x="145" y="210"/>
                  <a:pt x="146" y="205"/>
                  <a:pt x="147" y="201"/>
                </a:cubicBezTo>
                <a:close/>
                <a:moveTo>
                  <a:pt x="268" y="135"/>
                </a:moveTo>
                <a:cubicBezTo>
                  <a:pt x="272" y="139"/>
                  <a:pt x="275" y="144"/>
                  <a:pt x="276" y="148"/>
                </a:cubicBezTo>
                <a:cubicBezTo>
                  <a:pt x="278" y="153"/>
                  <a:pt x="279" y="158"/>
                  <a:pt x="278" y="162"/>
                </a:cubicBezTo>
                <a:cubicBezTo>
                  <a:pt x="278" y="167"/>
                  <a:pt x="276" y="172"/>
                  <a:pt x="273" y="177"/>
                </a:cubicBezTo>
                <a:cubicBezTo>
                  <a:pt x="270" y="182"/>
                  <a:pt x="266" y="188"/>
                  <a:pt x="261" y="193"/>
                </a:cubicBezTo>
                <a:cubicBezTo>
                  <a:pt x="256" y="197"/>
                  <a:pt x="252" y="201"/>
                  <a:pt x="247" y="204"/>
                </a:cubicBezTo>
                <a:cubicBezTo>
                  <a:pt x="242" y="207"/>
                  <a:pt x="237" y="209"/>
                  <a:pt x="233" y="209"/>
                </a:cubicBezTo>
                <a:cubicBezTo>
                  <a:pt x="228" y="210"/>
                  <a:pt x="224" y="209"/>
                  <a:pt x="219" y="208"/>
                </a:cubicBezTo>
                <a:cubicBezTo>
                  <a:pt x="215" y="207"/>
                  <a:pt x="211" y="204"/>
                  <a:pt x="207" y="200"/>
                </a:cubicBezTo>
                <a:cubicBezTo>
                  <a:pt x="205" y="197"/>
                  <a:pt x="202" y="194"/>
                  <a:pt x="201" y="191"/>
                </a:cubicBezTo>
                <a:cubicBezTo>
                  <a:pt x="199" y="187"/>
                  <a:pt x="198" y="184"/>
                  <a:pt x="198" y="180"/>
                </a:cubicBezTo>
                <a:cubicBezTo>
                  <a:pt x="198" y="176"/>
                  <a:pt x="198" y="172"/>
                  <a:pt x="199" y="167"/>
                </a:cubicBezTo>
                <a:cubicBezTo>
                  <a:pt x="200" y="163"/>
                  <a:pt x="201" y="158"/>
                  <a:pt x="203" y="153"/>
                </a:cubicBezTo>
                <a:cubicBezTo>
                  <a:pt x="198" y="155"/>
                  <a:pt x="194" y="156"/>
                  <a:pt x="191" y="156"/>
                </a:cubicBezTo>
                <a:cubicBezTo>
                  <a:pt x="187" y="157"/>
                  <a:pt x="183" y="157"/>
                  <a:pt x="180" y="157"/>
                </a:cubicBezTo>
                <a:cubicBezTo>
                  <a:pt x="176" y="156"/>
                  <a:pt x="173" y="155"/>
                  <a:pt x="170" y="154"/>
                </a:cubicBezTo>
                <a:cubicBezTo>
                  <a:pt x="167" y="152"/>
                  <a:pt x="164" y="150"/>
                  <a:pt x="161" y="148"/>
                </a:cubicBezTo>
                <a:cubicBezTo>
                  <a:pt x="158" y="145"/>
                  <a:pt x="156" y="141"/>
                  <a:pt x="154" y="137"/>
                </a:cubicBezTo>
                <a:cubicBezTo>
                  <a:pt x="152" y="133"/>
                  <a:pt x="152" y="129"/>
                  <a:pt x="152" y="124"/>
                </a:cubicBezTo>
                <a:cubicBezTo>
                  <a:pt x="152" y="120"/>
                  <a:pt x="154" y="115"/>
                  <a:pt x="156" y="110"/>
                </a:cubicBezTo>
                <a:cubicBezTo>
                  <a:pt x="158" y="105"/>
                  <a:pt x="162" y="100"/>
                  <a:pt x="167" y="95"/>
                </a:cubicBezTo>
                <a:cubicBezTo>
                  <a:pt x="172" y="91"/>
                  <a:pt x="176" y="87"/>
                  <a:pt x="181" y="85"/>
                </a:cubicBezTo>
                <a:cubicBezTo>
                  <a:pt x="185" y="83"/>
                  <a:pt x="190" y="81"/>
                  <a:pt x="194" y="81"/>
                </a:cubicBezTo>
                <a:cubicBezTo>
                  <a:pt x="198" y="81"/>
                  <a:pt x="202" y="81"/>
                  <a:pt x="206" y="83"/>
                </a:cubicBezTo>
                <a:cubicBezTo>
                  <a:pt x="209" y="85"/>
                  <a:pt x="213" y="87"/>
                  <a:pt x="216" y="90"/>
                </a:cubicBezTo>
                <a:cubicBezTo>
                  <a:pt x="218" y="92"/>
                  <a:pt x="220" y="95"/>
                  <a:pt x="222" y="98"/>
                </a:cubicBezTo>
                <a:cubicBezTo>
                  <a:pt x="223" y="101"/>
                  <a:pt x="224" y="104"/>
                  <a:pt x="225" y="108"/>
                </a:cubicBezTo>
                <a:cubicBezTo>
                  <a:pt x="225" y="112"/>
                  <a:pt x="225" y="115"/>
                  <a:pt x="225" y="119"/>
                </a:cubicBezTo>
                <a:cubicBezTo>
                  <a:pt x="224" y="123"/>
                  <a:pt x="223" y="127"/>
                  <a:pt x="222" y="132"/>
                </a:cubicBezTo>
                <a:cubicBezTo>
                  <a:pt x="227" y="130"/>
                  <a:pt x="232" y="129"/>
                  <a:pt x="236" y="128"/>
                </a:cubicBezTo>
                <a:cubicBezTo>
                  <a:pt x="240" y="127"/>
                  <a:pt x="245" y="127"/>
                  <a:pt x="248" y="127"/>
                </a:cubicBezTo>
                <a:cubicBezTo>
                  <a:pt x="252" y="127"/>
                  <a:pt x="256" y="128"/>
                  <a:pt x="259" y="129"/>
                </a:cubicBezTo>
                <a:cubicBezTo>
                  <a:pt x="262" y="131"/>
                  <a:pt x="265" y="133"/>
                  <a:pt x="268" y="135"/>
                </a:cubicBezTo>
                <a:close/>
                <a:moveTo>
                  <a:pt x="205" y="103"/>
                </a:moveTo>
                <a:cubicBezTo>
                  <a:pt x="203" y="101"/>
                  <a:pt x="201" y="100"/>
                  <a:pt x="198" y="99"/>
                </a:cubicBezTo>
                <a:cubicBezTo>
                  <a:pt x="196" y="98"/>
                  <a:pt x="193" y="98"/>
                  <a:pt x="191" y="98"/>
                </a:cubicBezTo>
                <a:cubicBezTo>
                  <a:pt x="189" y="98"/>
                  <a:pt x="186" y="99"/>
                  <a:pt x="183" y="100"/>
                </a:cubicBezTo>
                <a:cubicBezTo>
                  <a:pt x="181" y="102"/>
                  <a:pt x="178" y="103"/>
                  <a:pt x="176" y="106"/>
                </a:cubicBezTo>
                <a:cubicBezTo>
                  <a:pt x="171" y="111"/>
                  <a:pt x="168" y="116"/>
                  <a:pt x="167" y="121"/>
                </a:cubicBezTo>
                <a:cubicBezTo>
                  <a:pt x="167" y="126"/>
                  <a:pt x="169" y="131"/>
                  <a:pt x="173" y="135"/>
                </a:cubicBezTo>
                <a:cubicBezTo>
                  <a:pt x="175" y="137"/>
                  <a:pt x="177" y="138"/>
                  <a:pt x="179" y="139"/>
                </a:cubicBezTo>
                <a:cubicBezTo>
                  <a:pt x="182" y="140"/>
                  <a:pt x="184" y="141"/>
                  <a:pt x="187" y="141"/>
                </a:cubicBezTo>
                <a:cubicBezTo>
                  <a:pt x="190" y="141"/>
                  <a:pt x="193" y="140"/>
                  <a:pt x="196" y="140"/>
                </a:cubicBezTo>
                <a:cubicBezTo>
                  <a:pt x="200" y="139"/>
                  <a:pt x="204" y="138"/>
                  <a:pt x="208" y="137"/>
                </a:cubicBezTo>
                <a:cubicBezTo>
                  <a:pt x="210" y="129"/>
                  <a:pt x="211" y="123"/>
                  <a:pt x="211" y="117"/>
                </a:cubicBezTo>
                <a:cubicBezTo>
                  <a:pt x="210" y="112"/>
                  <a:pt x="208" y="107"/>
                  <a:pt x="205" y="103"/>
                </a:cubicBezTo>
                <a:close/>
                <a:moveTo>
                  <a:pt x="257" y="149"/>
                </a:moveTo>
                <a:cubicBezTo>
                  <a:pt x="255" y="147"/>
                  <a:pt x="252" y="145"/>
                  <a:pt x="249" y="144"/>
                </a:cubicBezTo>
                <a:cubicBezTo>
                  <a:pt x="247" y="143"/>
                  <a:pt x="244" y="143"/>
                  <a:pt x="241" y="143"/>
                </a:cubicBezTo>
                <a:cubicBezTo>
                  <a:pt x="238" y="143"/>
                  <a:pt x="234" y="144"/>
                  <a:pt x="230" y="145"/>
                </a:cubicBezTo>
                <a:cubicBezTo>
                  <a:pt x="226" y="146"/>
                  <a:pt x="222" y="147"/>
                  <a:pt x="217" y="149"/>
                </a:cubicBezTo>
                <a:cubicBezTo>
                  <a:pt x="215" y="153"/>
                  <a:pt x="214" y="157"/>
                  <a:pt x="213" y="161"/>
                </a:cubicBezTo>
                <a:cubicBezTo>
                  <a:pt x="213" y="165"/>
                  <a:pt x="212" y="168"/>
                  <a:pt x="212" y="171"/>
                </a:cubicBezTo>
                <a:cubicBezTo>
                  <a:pt x="213" y="174"/>
                  <a:pt x="213" y="177"/>
                  <a:pt x="214" y="180"/>
                </a:cubicBezTo>
                <a:cubicBezTo>
                  <a:pt x="215" y="182"/>
                  <a:pt x="217" y="184"/>
                  <a:pt x="219" y="187"/>
                </a:cubicBezTo>
                <a:cubicBezTo>
                  <a:pt x="223" y="191"/>
                  <a:pt x="229" y="193"/>
                  <a:pt x="234" y="193"/>
                </a:cubicBezTo>
                <a:cubicBezTo>
                  <a:pt x="240" y="192"/>
                  <a:pt x="246" y="188"/>
                  <a:pt x="252" y="182"/>
                </a:cubicBezTo>
                <a:cubicBezTo>
                  <a:pt x="259" y="176"/>
                  <a:pt x="262" y="170"/>
                  <a:pt x="262" y="164"/>
                </a:cubicBezTo>
                <a:cubicBezTo>
                  <a:pt x="263" y="159"/>
                  <a:pt x="261" y="154"/>
                  <a:pt x="257" y="149"/>
                </a:cubicBezTo>
                <a:close/>
                <a:moveTo>
                  <a:pt x="346" y="52"/>
                </a:moveTo>
                <a:cubicBezTo>
                  <a:pt x="348" y="53"/>
                  <a:pt x="349" y="55"/>
                  <a:pt x="349" y="56"/>
                </a:cubicBezTo>
                <a:cubicBezTo>
                  <a:pt x="350" y="58"/>
                  <a:pt x="350" y="59"/>
                  <a:pt x="349" y="60"/>
                </a:cubicBezTo>
                <a:lnTo>
                  <a:pt x="338" y="70"/>
                </a:lnTo>
                <a:lnTo>
                  <a:pt x="358" y="90"/>
                </a:lnTo>
                <a:cubicBezTo>
                  <a:pt x="358" y="90"/>
                  <a:pt x="358" y="91"/>
                  <a:pt x="358" y="91"/>
                </a:cubicBezTo>
                <a:cubicBezTo>
                  <a:pt x="358" y="91"/>
                  <a:pt x="358" y="92"/>
                  <a:pt x="358" y="93"/>
                </a:cubicBezTo>
                <a:cubicBezTo>
                  <a:pt x="358" y="93"/>
                  <a:pt x="357" y="94"/>
                  <a:pt x="357" y="95"/>
                </a:cubicBezTo>
                <a:cubicBezTo>
                  <a:pt x="356" y="96"/>
                  <a:pt x="355" y="97"/>
                  <a:pt x="354" y="98"/>
                </a:cubicBezTo>
                <a:cubicBezTo>
                  <a:pt x="352" y="99"/>
                  <a:pt x="351" y="100"/>
                  <a:pt x="351" y="101"/>
                </a:cubicBezTo>
                <a:cubicBezTo>
                  <a:pt x="350" y="102"/>
                  <a:pt x="349" y="102"/>
                  <a:pt x="348" y="103"/>
                </a:cubicBezTo>
                <a:cubicBezTo>
                  <a:pt x="348" y="103"/>
                  <a:pt x="347" y="103"/>
                  <a:pt x="347" y="103"/>
                </a:cubicBezTo>
                <a:cubicBezTo>
                  <a:pt x="346" y="103"/>
                  <a:pt x="346" y="102"/>
                  <a:pt x="345" y="102"/>
                </a:cubicBezTo>
                <a:lnTo>
                  <a:pt x="326" y="83"/>
                </a:lnTo>
                <a:lnTo>
                  <a:pt x="288" y="121"/>
                </a:lnTo>
                <a:cubicBezTo>
                  <a:pt x="287" y="121"/>
                  <a:pt x="287" y="122"/>
                  <a:pt x="286" y="122"/>
                </a:cubicBezTo>
                <a:cubicBezTo>
                  <a:pt x="286" y="122"/>
                  <a:pt x="285" y="122"/>
                  <a:pt x="284" y="122"/>
                </a:cubicBezTo>
                <a:cubicBezTo>
                  <a:pt x="284" y="122"/>
                  <a:pt x="283" y="122"/>
                  <a:pt x="282" y="121"/>
                </a:cubicBezTo>
                <a:cubicBezTo>
                  <a:pt x="281" y="120"/>
                  <a:pt x="280" y="120"/>
                  <a:pt x="279" y="118"/>
                </a:cubicBezTo>
                <a:cubicBezTo>
                  <a:pt x="278" y="117"/>
                  <a:pt x="277" y="117"/>
                  <a:pt x="277" y="116"/>
                </a:cubicBezTo>
                <a:cubicBezTo>
                  <a:pt x="276" y="115"/>
                  <a:pt x="275" y="114"/>
                  <a:pt x="275" y="114"/>
                </a:cubicBezTo>
                <a:cubicBezTo>
                  <a:pt x="275" y="113"/>
                  <a:pt x="274" y="112"/>
                  <a:pt x="274" y="111"/>
                </a:cubicBezTo>
                <a:cubicBezTo>
                  <a:pt x="274" y="111"/>
                  <a:pt x="273" y="110"/>
                  <a:pt x="273" y="109"/>
                </a:cubicBezTo>
                <a:lnTo>
                  <a:pt x="250" y="19"/>
                </a:lnTo>
                <a:cubicBezTo>
                  <a:pt x="250" y="19"/>
                  <a:pt x="250" y="18"/>
                  <a:pt x="250" y="17"/>
                </a:cubicBezTo>
                <a:cubicBezTo>
                  <a:pt x="250" y="16"/>
                  <a:pt x="250" y="15"/>
                  <a:pt x="251" y="15"/>
                </a:cubicBezTo>
                <a:cubicBezTo>
                  <a:pt x="251" y="14"/>
                  <a:pt x="252" y="13"/>
                  <a:pt x="253" y="11"/>
                </a:cubicBezTo>
                <a:cubicBezTo>
                  <a:pt x="254" y="10"/>
                  <a:pt x="255" y="9"/>
                  <a:pt x="257" y="8"/>
                </a:cubicBezTo>
                <a:cubicBezTo>
                  <a:pt x="258" y="6"/>
                  <a:pt x="260" y="5"/>
                  <a:pt x="261" y="3"/>
                </a:cubicBezTo>
                <a:cubicBezTo>
                  <a:pt x="263" y="2"/>
                  <a:pt x="264" y="2"/>
                  <a:pt x="265" y="1"/>
                </a:cubicBezTo>
                <a:cubicBezTo>
                  <a:pt x="265" y="1"/>
                  <a:pt x="266" y="0"/>
                  <a:pt x="267" y="0"/>
                </a:cubicBezTo>
                <a:cubicBezTo>
                  <a:pt x="268" y="0"/>
                  <a:pt x="268" y="0"/>
                  <a:pt x="269" y="1"/>
                </a:cubicBezTo>
                <a:lnTo>
                  <a:pt x="328" y="60"/>
                </a:lnTo>
                <a:lnTo>
                  <a:pt x="338" y="50"/>
                </a:lnTo>
                <a:cubicBezTo>
                  <a:pt x="339" y="49"/>
                  <a:pt x="340" y="48"/>
                  <a:pt x="342" y="49"/>
                </a:cubicBezTo>
                <a:cubicBezTo>
                  <a:pt x="343" y="49"/>
                  <a:pt x="345" y="50"/>
                  <a:pt x="346" y="52"/>
                </a:cubicBezTo>
                <a:close/>
                <a:moveTo>
                  <a:pt x="265" y="21"/>
                </a:moveTo>
                <a:lnTo>
                  <a:pt x="265" y="21"/>
                </a:lnTo>
                <a:lnTo>
                  <a:pt x="286" y="102"/>
                </a:lnTo>
                <a:lnTo>
                  <a:pt x="316" y="72"/>
                </a:lnTo>
                <a:lnTo>
                  <a:pt x="265" y="21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13" name="Freeform 66"/>
          <p:cNvSpPr>
            <a:spLocks noEditPoints="1"/>
          </p:cNvSpPr>
          <p:nvPr/>
        </p:nvSpPr>
        <p:spPr bwMode="auto">
          <a:xfrm>
            <a:off x="1824901" y="4378537"/>
            <a:ext cx="184437" cy="218751"/>
          </a:xfrm>
          <a:custGeom>
            <a:avLst/>
            <a:gdLst>
              <a:gd name="T0" fmla="*/ 130 w 352"/>
              <a:gd name="T1" fmla="*/ 324 h 375"/>
              <a:gd name="T2" fmla="*/ 78 w 352"/>
              <a:gd name="T3" fmla="*/ 374 h 375"/>
              <a:gd name="T4" fmla="*/ 70 w 352"/>
              <a:gd name="T5" fmla="*/ 367 h 375"/>
              <a:gd name="T6" fmla="*/ 19 w 352"/>
              <a:gd name="T7" fmla="*/ 274 h 375"/>
              <a:gd name="T8" fmla="*/ 7 w 352"/>
              <a:gd name="T9" fmla="*/ 306 h 375"/>
              <a:gd name="T10" fmla="*/ 0 w 352"/>
              <a:gd name="T11" fmla="*/ 298 h 375"/>
              <a:gd name="T12" fmla="*/ 9 w 352"/>
              <a:gd name="T13" fmla="*/ 258 h 375"/>
              <a:gd name="T14" fmla="*/ 18 w 352"/>
              <a:gd name="T15" fmla="*/ 250 h 375"/>
              <a:gd name="T16" fmla="*/ 119 w 352"/>
              <a:gd name="T17" fmla="*/ 315 h 375"/>
              <a:gd name="T18" fmla="*/ 127 w 352"/>
              <a:gd name="T19" fmla="*/ 318 h 375"/>
              <a:gd name="T20" fmla="*/ 188 w 352"/>
              <a:gd name="T21" fmla="*/ 235 h 375"/>
              <a:gd name="T22" fmla="*/ 166 w 352"/>
              <a:gd name="T23" fmla="*/ 290 h 375"/>
              <a:gd name="T24" fmla="*/ 149 w 352"/>
              <a:gd name="T25" fmla="*/ 297 h 375"/>
              <a:gd name="T26" fmla="*/ 142 w 352"/>
              <a:gd name="T27" fmla="*/ 289 h 375"/>
              <a:gd name="T28" fmla="*/ 157 w 352"/>
              <a:gd name="T29" fmla="*/ 279 h 375"/>
              <a:gd name="T30" fmla="*/ 168 w 352"/>
              <a:gd name="T31" fmla="*/ 228 h 375"/>
              <a:gd name="T32" fmla="*/ 126 w 352"/>
              <a:gd name="T33" fmla="*/ 252 h 375"/>
              <a:gd name="T34" fmla="*/ 77 w 352"/>
              <a:gd name="T35" fmla="*/ 227 h 375"/>
              <a:gd name="T36" fmla="*/ 99 w 352"/>
              <a:gd name="T37" fmla="*/ 170 h 375"/>
              <a:gd name="T38" fmla="*/ 148 w 352"/>
              <a:gd name="T39" fmla="*/ 181 h 375"/>
              <a:gd name="T40" fmla="*/ 117 w 352"/>
              <a:gd name="T41" fmla="*/ 183 h 375"/>
              <a:gd name="T42" fmla="*/ 88 w 352"/>
              <a:gd name="T43" fmla="*/ 209 h 375"/>
              <a:gd name="T44" fmla="*/ 116 w 352"/>
              <a:gd name="T45" fmla="*/ 237 h 375"/>
              <a:gd name="T46" fmla="*/ 147 w 352"/>
              <a:gd name="T47" fmla="*/ 204 h 375"/>
              <a:gd name="T48" fmla="*/ 273 w 352"/>
              <a:gd name="T49" fmla="*/ 180 h 375"/>
              <a:gd name="T50" fmla="*/ 219 w 352"/>
              <a:gd name="T51" fmla="*/ 211 h 375"/>
              <a:gd name="T52" fmla="*/ 199 w 352"/>
              <a:gd name="T53" fmla="*/ 170 h 375"/>
              <a:gd name="T54" fmla="*/ 170 w 352"/>
              <a:gd name="T55" fmla="*/ 157 h 375"/>
              <a:gd name="T56" fmla="*/ 156 w 352"/>
              <a:gd name="T57" fmla="*/ 113 h 375"/>
              <a:gd name="T58" fmla="*/ 206 w 352"/>
              <a:gd name="T59" fmla="*/ 86 h 375"/>
              <a:gd name="T60" fmla="*/ 225 w 352"/>
              <a:gd name="T61" fmla="*/ 122 h 375"/>
              <a:gd name="T62" fmla="*/ 259 w 352"/>
              <a:gd name="T63" fmla="*/ 132 h 375"/>
              <a:gd name="T64" fmla="*/ 191 w 352"/>
              <a:gd name="T65" fmla="*/ 101 h 375"/>
              <a:gd name="T66" fmla="*/ 173 w 352"/>
              <a:gd name="T67" fmla="*/ 138 h 375"/>
              <a:gd name="T68" fmla="*/ 208 w 352"/>
              <a:gd name="T69" fmla="*/ 140 h 375"/>
              <a:gd name="T70" fmla="*/ 250 w 352"/>
              <a:gd name="T71" fmla="*/ 147 h 375"/>
              <a:gd name="T72" fmla="*/ 214 w 352"/>
              <a:gd name="T73" fmla="*/ 164 h 375"/>
              <a:gd name="T74" fmla="*/ 234 w 352"/>
              <a:gd name="T75" fmla="*/ 196 h 375"/>
              <a:gd name="T76" fmla="*/ 339 w 352"/>
              <a:gd name="T77" fmla="*/ 56 h 375"/>
              <a:gd name="T78" fmla="*/ 335 w 352"/>
              <a:gd name="T79" fmla="*/ 122 h 375"/>
              <a:gd name="T80" fmla="*/ 307 w 352"/>
              <a:gd name="T81" fmla="*/ 139 h 375"/>
              <a:gd name="T82" fmla="*/ 300 w 352"/>
              <a:gd name="T83" fmla="*/ 135 h 375"/>
              <a:gd name="T84" fmla="*/ 297 w 352"/>
              <a:gd name="T85" fmla="*/ 128 h 375"/>
              <a:gd name="T86" fmla="*/ 325 w 352"/>
              <a:gd name="T87" fmla="*/ 112 h 375"/>
              <a:gd name="T88" fmla="*/ 327 w 352"/>
              <a:gd name="T89" fmla="*/ 70 h 375"/>
              <a:gd name="T90" fmla="*/ 285 w 352"/>
              <a:gd name="T91" fmla="*/ 76 h 375"/>
              <a:gd name="T92" fmla="*/ 264 w 352"/>
              <a:gd name="T93" fmla="*/ 89 h 375"/>
              <a:gd name="T94" fmla="*/ 267 w 352"/>
              <a:gd name="T95" fmla="*/ 1 h 375"/>
              <a:gd name="T96" fmla="*/ 275 w 352"/>
              <a:gd name="T97" fmla="*/ 4 h 375"/>
              <a:gd name="T98" fmla="*/ 271 w 352"/>
              <a:gd name="T99" fmla="*/ 71 h 375"/>
              <a:gd name="T100" fmla="*/ 311 w 352"/>
              <a:gd name="T101" fmla="*/ 44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52" h="375">
                <a:moveTo>
                  <a:pt x="127" y="318"/>
                </a:moveTo>
                <a:cubicBezTo>
                  <a:pt x="128" y="319"/>
                  <a:pt x="128" y="319"/>
                  <a:pt x="129" y="320"/>
                </a:cubicBezTo>
                <a:cubicBezTo>
                  <a:pt x="129" y="321"/>
                  <a:pt x="130" y="322"/>
                  <a:pt x="130" y="322"/>
                </a:cubicBezTo>
                <a:cubicBezTo>
                  <a:pt x="130" y="323"/>
                  <a:pt x="130" y="324"/>
                  <a:pt x="130" y="324"/>
                </a:cubicBezTo>
                <a:cubicBezTo>
                  <a:pt x="130" y="324"/>
                  <a:pt x="129" y="325"/>
                  <a:pt x="129" y="325"/>
                </a:cubicBezTo>
                <a:lnTo>
                  <a:pt x="80" y="374"/>
                </a:lnTo>
                <a:cubicBezTo>
                  <a:pt x="80" y="374"/>
                  <a:pt x="80" y="374"/>
                  <a:pt x="79" y="374"/>
                </a:cubicBezTo>
                <a:cubicBezTo>
                  <a:pt x="79" y="375"/>
                  <a:pt x="78" y="375"/>
                  <a:pt x="78" y="374"/>
                </a:cubicBezTo>
                <a:cubicBezTo>
                  <a:pt x="77" y="374"/>
                  <a:pt x="76" y="374"/>
                  <a:pt x="75" y="374"/>
                </a:cubicBezTo>
                <a:cubicBezTo>
                  <a:pt x="75" y="373"/>
                  <a:pt x="74" y="372"/>
                  <a:pt x="73" y="371"/>
                </a:cubicBezTo>
                <a:cubicBezTo>
                  <a:pt x="72" y="371"/>
                  <a:pt x="71" y="370"/>
                  <a:pt x="71" y="369"/>
                </a:cubicBezTo>
                <a:cubicBezTo>
                  <a:pt x="70" y="368"/>
                  <a:pt x="70" y="368"/>
                  <a:pt x="70" y="367"/>
                </a:cubicBezTo>
                <a:cubicBezTo>
                  <a:pt x="70" y="366"/>
                  <a:pt x="70" y="366"/>
                  <a:pt x="70" y="365"/>
                </a:cubicBezTo>
                <a:cubicBezTo>
                  <a:pt x="70" y="365"/>
                  <a:pt x="70" y="364"/>
                  <a:pt x="70" y="364"/>
                </a:cubicBezTo>
                <a:lnTo>
                  <a:pt x="90" y="344"/>
                </a:lnTo>
                <a:lnTo>
                  <a:pt x="19" y="274"/>
                </a:lnTo>
                <a:lnTo>
                  <a:pt x="12" y="302"/>
                </a:lnTo>
                <a:cubicBezTo>
                  <a:pt x="12" y="304"/>
                  <a:pt x="11" y="305"/>
                  <a:pt x="11" y="305"/>
                </a:cubicBezTo>
                <a:cubicBezTo>
                  <a:pt x="10" y="306"/>
                  <a:pt x="10" y="306"/>
                  <a:pt x="9" y="307"/>
                </a:cubicBezTo>
                <a:cubicBezTo>
                  <a:pt x="8" y="307"/>
                  <a:pt x="8" y="306"/>
                  <a:pt x="7" y="306"/>
                </a:cubicBezTo>
                <a:cubicBezTo>
                  <a:pt x="6" y="305"/>
                  <a:pt x="5" y="304"/>
                  <a:pt x="4" y="303"/>
                </a:cubicBezTo>
                <a:cubicBezTo>
                  <a:pt x="3" y="302"/>
                  <a:pt x="2" y="302"/>
                  <a:pt x="2" y="301"/>
                </a:cubicBezTo>
                <a:cubicBezTo>
                  <a:pt x="1" y="300"/>
                  <a:pt x="1" y="300"/>
                  <a:pt x="1" y="299"/>
                </a:cubicBezTo>
                <a:cubicBezTo>
                  <a:pt x="1" y="299"/>
                  <a:pt x="0" y="298"/>
                  <a:pt x="0" y="298"/>
                </a:cubicBezTo>
                <a:cubicBezTo>
                  <a:pt x="0" y="297"/>
                  <a:pt x="0" y="296"/>
                  <a:pt x="1" y="296"/>
                </a:cubicBezTo>
                <a:lnTo>
                  <a:pt x="8" y="261"/>
                </a:lnTo>
                <a:cubicBezTo>
                  <a:pt x="8" y="260"/>
                  <a:pt x="8" y="260"/>
                  <a:pt x="9" y="259"/>
                </a:cubicBezTo>
                <a:cubicBezTo>
                  <a:pt x="9" y="259"/>
                  <a:pt x="9" y="259"/>
                  <a:pt x="9" y="258"/>
                </a:cubicBezTo>
                <a:cubicBezTo>
                  <a:pt x="10" y="258"/>
                  <a:pt x="10" y="257"/>
                  <a:pt x="11" y="256"/>
                </a:cubicBezTo>
                <a:cubicBezTo>
                  <a:pt x="11" y="256"/>
                  <a:pt x="12" y="255"/>
                  <a:pt x="13" y="254"/>
                </a:cubicBezTo>
                <a:cubicBezTo>
                  <a:pt x="14" y="253"/>
                  <a:pt x="15" y="252"/>
                  <a:pt x="16" y="251"/>
                </a:cubicBezTo>
                <a:cubicBezTo>
                  <a:pt x="17" y="251"/>
                  <a:pt x="17" y="250"/>
                  <a:pt x="18" y="250"/>
                </a:cubicBezTo>
                <a:cubicBezTo>
                  <a:pt x="19" y="250"/>
                  <a:pt x="19" y="250"/>
                  <a:pt x="20" y="250"/>
                </a:cubicBezTo>
                <a:cubicBezTo>
                  <a:pt x="20" y="250"/>
                  <a:pt x="20" y="250"/>
                  <a:pt x="21" y="250"/>
                </a:cubicBezTo>
                <a:lnTo>
                  <a:pt x="102" y="332"/>
                </a:lnTo>
                <a:lnTo>
                  <a:pt x="119" y="315"/>
                </a:lnTo>
                <a:cubicBezTo>
                  <a:pt x="119" y="315"/>
                  <a:pt x="120" y="315"/>
                  <a:pt x="120" y="315"/>
                </a:cubicBezTo>
                <a:cubicBezTo>
                  <a:pt x="121" y="314"/>
                  <a:pt x="122" y="314"/>
                  <a:pt x="122" y="315"/>
                </a:cubicBezTo>
                <a:cubicBezTo>
                  <a:pt x="123" y="315"/>
                  <a:pt x="124" y="315"/>
                  <a:pt x="124" y="316"/>
                </a:cubicBezTo>
                <a:cubicBezTo>
                  <a:pt x="125" y="316"/>
                  <a:pt x="126" y="317"/>
                  <a:pt x="127" y="318"/>
                </a:cubicBezTo>
                <a:close/>
                <a:moveTo>
                  <a:pt x="161" y="193"/>
                </a:moveTo>
                <a:cubicBezTo>
                  <a:pt x="165" y="197"/>
                  <a:pt x="169" y="201"/>
                  <a:pt x="173" y="206"/>
                </a:cubicBezTo>
                <a:cubicBezTo>
                  <a:pt x="176" y="210"/>
                  <a:pt x="179" y="215"/>
                  <a:pt x="182" y="220"/>
                </a:cubicBezTo>
                <a:cubicBezTo>
                  <a:pt x="185" y="225"/>
                  <a:pt x="187" y="230"/>
                  <a:pt x="188" y="235"/>
                </a:cubicBezTo>
                <a:cubicBezTo>
                  <a:pt x="190" y="241"/>
                  <a:pt x="190" y="246"/>
                  <a:pt x="190" y="251"/>
                </a:cubicBezTo>
                <a:cubicBezTo>
                  <a:pt x="189" y="257"/>
                  <a:pt x="188" y="262"/>
                  <a:pt x="185" y="268"/>
                </a:cubicBezTo>
                <a:cubicBezTo>
                  <a:pt x="182" y="273"/>
                  <a:pt x="178" y="279"/>
                  <a:pt x="173" y="284"/>
                </a:cubicBezTo>
                <a:cubicBezTo>
                  <a:pt x="171" y="286"/>
                  <a:pt x="169" y="288"/>
                  <a:pt x="166" y="290"/>
                </a:cubicBezTo>
                <a:cubicBezTo>
                  <a:pt x="164" y="291"/>
                  <a:pt x="162" y="293"/>
                  <a:pt x="160" y="294"/>
                </a:cubicBezTo>
                <a:cubicBezTo>
                  <a:pt x="158" y="295"/>
                  <a:pt x="157" y="296"/>
                  <a:pt x="155" y="297"/>
                </a:cubicBezTo>
                <a:cubicBezTo>
                  <a:pt x="154" y="297"/>
                  <a:pt x="152" y="298"/>
                  <a:pt x="152" y="298"/>
                </a:cubicBezTo>
                <a:cubicBezTo>
                  <a:pt x="151" y="298"/>
                  <a:pt x="150" y="297"/>
                  <a:pt x="149" y="297"/>
                </a:cubicBezTo>
                <a:cubicBezTo>
                  <a:pt x="148" y="296"/>
                  <a:pt x="147" y="295"/>
                  <a:pt x="145" y="294"/>
                </a:cubicBezTo>
                <a:cubicBezTo>
                  <a:pt x="144" y="293"/>
                  <a:pt x="144" y="292"/>
                  <a:pt x="143" y="292"/>
                </a:cubicBezTo>
                <a:cubicBezTo>
                  <a:pt x="143" y="291"/>
                  <a:pt x="142" y="290"/>
                  <a:pt x="142" y="290"/>
                </a:cubicBezTo>
                <a:cubicBezTo>
                  <a:pt x="142" y="289"/>
                  <a:pt x="142" y="289"/>
                  <a:pt x="142" y="289"/>
                </a:cubicBezTo>
                <a:cubicBezTo>
                  <a:pt x="142" y="288"/>
                  <a:pt x="142" y="288"/>
                  <a:pt x="143" y="287"/>
                </a:cubicBezTo>
                <a:cubicBezTo>
                  <a:pt x="143" y="287"/>
                  <a:pt x="144" y="286"/>
                  <a:pt x="145" y="286"/>
                </a:cubicBezTo>
                <a:cubicBezTo>
                  <a:pt x="147" y="285"/>
                  <a:pt x="148" y="284"/>
                  <a:pt x="150" y="283"/>
                </a:cubicBezTo>
                <a:cubicBezTo>
                  <a:pt x="152" y="282"/>
                  <a:pt x="154" y="281"/>
                  <a:pt x="157" y="279"/>
                </a:cubicBezTo>
                <a:cubicBezTo>
                  <a:pt x="159" y="278"/>
                  <a:pt x="161" y="276"/>
                  <a:pt x="164" y="273"/>
                </a:cubicBezTo>
                <a:cubicBezTo>
                  <a:pt x="168" y="269"/>
                  <a:pt x="171" y="264"/>
                  <a:pt x="173" y="259"/>
                </a:cubicBezTo>
                <a:cubicBezTo>
                  <a:pt x="174" y="253"/>
                  <a:pt x="175" y="248"/>
                  <a:pt x="174" y="243"/>
                </a:cubicBezTo>
                <a:cubicBezTo>
                  <a:pt x="173" y="238"/>
                  <a:pt x="171" y="233"/>
                  <a:pt x="168" y="228"/>
                </a:cubicBezTo>
                <a:cubicBezTo>
                  <a:pt x="165" y="223"/>
                  <a:pt x="162" y="218"/>
                  <a:pt x="157" y="214"/>
                </a:cubicBezTo>
                <a:cubicBezTo>
                  <a:pt x="156" y="218"/>
                  <a:pt x="155" y="222"/>
                  <a:pt x="152" y="227"/>
                </a:cubicBezTo>
                <a:cubicBezTo>
                  <a:pt x="150" y="231"/>
                  <a:pt x="146" y="236"/>
                  <a:pt x="142" y="241"/>
                </a:cubicBezTo>
                <a:cubicBezTo>
                  <a:pt x="136" y="246"/>
                  <a:pt x="131" y="250"/>
                  <a:pt x="126" y="252"/>
                </a:cubicBezTo>
                <a:cubicBezTo>
                  <a:pt x="122" y="254"/>
                  <a:pt x="117" y="255"/>
                  <a:pt x="112" y="254"/>
                </a:cubicBezTo>
                <a:cubicBezTo>
                  <a:pt x="108" y="254"/>
                  <a:pt x="103" y="253"/>
                  <a:pt x="99" y="250"/>
                </a:cubicBezTo>
                <a:cubicBezTo>
                  <a:pt x="95" y="248"/>
                  <a:pt x="91" y="245"/>
                  <a:pt x="87" y="241"/>
                </a:cubicBezTo>
                <a:cubicBezTo>
                  <a:pt x="82" y="237"/>
                  <a:pt x="79" y="232"/>
                  <a:pt x="77" y="227"/>
                </a:cubicBezTo>
                <a:cubicBezTo>
                  <a:pt x="74" y="222"/>
                  <a:pt x="73" y="217"/>
                  <a:pt x="72" y="212"/>
                </a:cubicBezTo>
                <a:cubicBezTo>
                  <a:pt x="72" y="206"/>
                  <a:pt x="73" y="201"/>
                  <a:pt x="75" y="195"/>
                </a:cubicBezTo>
                <a:cubicBezTo>
                  <a:pt x="78" y="190"/>
                  <a:pt x="81" y="184"/>
                  <a:pt x="87" y="179"/>
                </a:cubicBezTo>
                <a:cubicBezTo>
                  <a:pt x="91" y="175"/>
                  <a:pt x="95" y="172"/>
                  <a:pt x="99" y="170"/>
                </a:cubicBezTo>
                <a:cubicBezTo>
                  <a:pt x="103" y="168"/>
                  <a:pt x="107" y="167"/>
                  <a:pt x="111" y="166"/>
                </a:cubicBezTo>
                <a:cubicBezTo>
                  <a:pt x="115" y="166"/>
                  <a:pt x="119" y="166"/>
                  <a:pt x="123" y="167"/>
                </a:cubicBezTo>
                <a:cubicBezTo>
                  <a:pt x="127" y="168"/>
                  <a:pt x="131" y="170"/>
                  <a:pt x="136" y="173"/>
                </a:cubicBezTo>
                <a:cubicBezTo>
                  <a:pt x="140" y="175"/>
                  <a:pt x="144" y="178"/>
                  <a:pt x="148" y="181"/>
                </a:cubicBezTo>
                <a:cubicBezTo>
                  <a:pt x="153" y="185"/>
                  <a:pt x="157" y="189"/>
                  <a:pt x="161" y="193"/>
                </a:cubicBezTo>
                <a:close/>
                <a:moveTo>
                  <a:pt x="147" y="204"/>
                </a:moveTo>
                <a:cubicBezTo>
                  <a:pt x="141" y="198"/>
                  <a:pt x="135" y="193"/>
                  <a:pt x="130" y="190"/>
                </a:cubicBezTo>
                <a:cubicBezTo>
                  <a:pt x="125" y="186"/>
                  <a:pt x="121" y="184"/>
                  <a:pt x="117" y="183"/>
                </a:cubicBezTo>
                <a:cubicBezTo>
                  <a:pt x="113" y="182"/>
                  <a:pt x="109" y="182"/>
                  <a:pt x="105" y="183"/>
                </a:cubicBezTo>
                <a:cubicBezTo>
                  <a:pt x="102" y="185"/>
                  <a:pt x="99" y="187"/>
                  <a:pt x="96" y="190"/>
                </a:cubicBezTo>
                <a:cubicBezTo>
                  <a:pt x="93" y="193"/>
                  <a:pt x="90" y="196"/>
                  <a:pt x="89" y="199"/>
                </a:cubicBezTo>
                <a:cubicBezTo>
                  <a:pt x="88" y="203"/>
                  <a:pt x="88" y="206"/>
                  <a:pt x="88" y="209"/>
                </a:cubicBezTo>
                <a:cubicBezTo>
                  <a:pt x="89" y="213"/>
                  <a:pt x="90" y="216"/>
                  <a:pt x="92" y="219"/>
                </a:cubicBezTo>
                <a:cubicBezTo>
                  <a:pt x="93" y="222"/>
                  <a:pt x="96" y="225"/>
                  <a:pt x="98" y="227"/>
                </a:cubicBezTo>
                <a:cubicBezTo>
                  <a:pt x="101" y="230"/>
                  <a:pt x="104" y="232"/>
                  <a:pt x="107" y="234"/>
                </a:cubicBezTo>
                <a:cubicBezTo>
                  <a:pt x="110" y="236"/>
                  <a:pt x="113" y="237"/>
                  <a:pt x="116" y="237"/>
                </a:cubicBezTo>
                <a:cubicBezTo>
                  <a:pt x="119" y="237"/>
                  <a:pt x="122" y="237"/>
                  <a:pt x="125" y="236"/>
                </a:cubicBezTo>
                <a:cubicBezTo>
                  <a:pt x="128" y="234"/>
                  <a:pt x="131" y="232"/>
                  <a:pt x="134" y="229"/>
                </a:cubicBezTo>
                <a:cubicBezTo>
                  <a:pt x="138" y="225"/>
                  <a:pt x="140" y="221"/>
                  <a:pt x="143" y="217"/>
                </a:cubicBezTo>
                <a:cubicBezTo>
                  <a:pt x="145" y="213"/>
                  <a:pt x="147" y="208"/>
                  <a:pt x="147" y="204"/>
                </a:cubicBezTo>
                <a:close/>
                <a:moveTo>
                  <a:pt x="268" y="138"/>
                </a:moveTo>
                <a:cubicBezTo>
                  <a:pt x="272" y="142"/>
                  <a:pt x="275" y="147"/>
                  <a:pt x="277" y="151"/>
                </a:cubicBezTo>
                <a:cubicBezTo>
                  <a:pt x="278" y="156"/>
                  <a:pt x="279" y="161"/>
                  <a:pt x="278" y="165"/>
                </a:cubicBezTo>
                <a:cubicBezTo>
                  <a:pt x="278" y="170"/>
                  <a:pt x="276" y="175"/>
                  <a:pt x="273" y="180"/>
                </a:cubicBezTo>
                <a:cubicBezTo>
                  <a:pt x="270" y="185"/>
                  <a:pt x="266" y="191"/>
                  <a:pt x="261" y="196"/>
                </a:cubicBezTo>
                <a:cubicBezTo>
                  <a:pt x="256" y="200"/>
                  <a:pt x="252" y="204"/>
                  <a:pt x="247" y="207"/>
                </a:cubicBezTo>
                <a:cubicBezTo>
                  <a:pt x="242" y="210"/>
                  <a:pt x="237" y="212"/>
                  <a:pt x="233" y="212"/>
                </a:cubicBezTo>
                <a:cubicBezTo>
                  <a:pt x="228" y="213"/>
                  <a:pt x="224" y="212"/>
                  <a:pt x="219" y="211"/>
                </a:cubicBezTo>
                <a:cubicBezTo>
                  <a:pt x="215" y="210"/>
                  <a:pt x="211" y="207"/>
                  <a:pt x="208" y="203"/>
                </a:cubicBezTo>
                <a:cubicBezTo>
                  <a:pt x="205" y="200"/>
                  <a:pt x="202" y="197"/>
                  <a:pt x="201" y="194"/>
                </a:cubicBezTo>
                <a:cubicBezTo>
                  <a:pt x="199" y="190"/>
                  <a:pt x="199" y="187"/>
                  <a:pt x="198" y="183"/>
                </a:cubicBezTo>
                <a:cubicBezTo>
                  <a:pt x="198" y="179"/>
                  <a:pt x="198" y="175"/>
                  <a:pt x="199" y="170"/>
                </a:cubicBezTo>
                <a:cubicBezTo>
                  <a:pt x="200" y="166"/>
                  <a:pt x="201" y="161"/>
                  <a:pt x="203" y="156"/>
                </a:cubicBezTo>
                <a:cubicBezTo>
                  <a:pt x="199" y="158"/>
                  <a:pt x="195" y="159"/>
                  <a:pt x="191" y="159"/>
                </a:cubicBezTo>
                <a:cubicBezTo>
                  <a:pt x="187" y="160"/>
                  <a:pt x="183" y="160"/>
                  <a:pt x="180" y="160"/>
                </a:cubicBezTo>
                <a:cubicBezTo>
                  <a:pt x="176" y="159"/>
                  <a:pt x="173" y="158"/>
                  <a:pt x="170" y="157"/>
                </a:cubicBezTo>
                <a:cubicBezTo>
                  <a:pt x="167" y="155"/>
                  <a:pt x="164" y="153"/>
                  <a:pt x="162" y="151"/>
                </a:cubicBezTo>
                <a:cubicBezTo>
                  <a:pt x="158" y="148"/>
                  <a:pt x="156" y="144"/>
                  <a:pt x="154" y="140"/>
                </a:cubicBezTo>
                <a:cubicBezTo>
                  <a:pt x="153" y="136"/>
                  <a:pt x="152" y="132"/>
                  <a:pt x="152" y="127"/>
                </a:cubicBezTo>
                <a:cubicBezTo>
                  <a:pt x="152" y="123"/>
                  <a:pt x="154" y="118"/>
                  <a:pt x="156" y="113"/>
                </a:cubicBezTo>
                <a:cubicBezTo>
                  <a:pt x="159" y="108"/>
                  <a:pt x="162" y="103"/>
                  <a:pt x="167" y="98"/>
                </a:cubicBezTo>
                <a:cubicBezTo>
                  <a:pt x="172" y="94"/>
                  <a:pt x="176" y="90"/>
                  <a:pt x="181" y="88"/>
                </a:cubicBezTo>
                <a:cubicBezTo>
                  <a:pt x="186" y="86"/>
                  <a:pt x="190" y="84"/>
                  <a:pt x="194" y="84"/>
                </a:cubicBezTo>
                <a:cubicBezTo>
                  <a:pt x="198" y="84"/>
                  <a:pt x="202" y="84"/>
                  <a:pt x="206" y="86"/>
                </a:cubicBezTo>
                <a:cubicBezTo>
                  <a:pt x="210" y="88"/>
                  <a:pt x="213" y="90"/>
                  <a:pt x="216" y="93"/>
                </a:cubicBezTo>
                <a:cubicBezTo>
                  <a:pt x="218" y="95"/>
                  <a:pt x="220" y="98"/>
                  <a:pt x="222" y="101"/>
                </a:cubicBezTo>
                <a:cubicBezTo>
                  <a:pt x="223" y="104"/>
                  <a:pt x="224" y="107"/>
                  <a:pt x="225" y="111"/>
                </a:cubicBezTo>
                <a:cubicBezTo>
                  <a:pt x="225" y="115"/>
                  <a:pt x="225" y="118"/>
                  <a:pt x="225" y="122"/>
                </a:cubicBezTo>
                <a:cubicBezTo>
                  <a:pt x="224" y="126"/>
                  <a:pt x="223" y="130"/>
                  <a:pt x="222" y="135"/>
                </a:cubicBezTo>
                <a:cubicBezTo>
                  <a:pt x="227" y="133"/>
                  <a:pt x="232" y="132"/>
                  <a:pt x="236" y="131"/>
                </a:cubicBezTo>
                <a:cubicBezTo>
                  <a:pt x="241" y="130"/>
                  <a:pt x="245" y="130"/>
                  <a:pt x="249" y="130"/>
                </a:cubicBezTo>
                <a:cubicBezTo>
                  <a:pt x="252" y="130"/>
                  <a:pt x="256" y="131"/>
                  <a:pt x="259" y="132"/>
                </a:cubicBezTo>
                <a:cubicBezTo>
                  <a:pt x="262" y="134"/>
                  <a:pt x="265" y="136"/>
                  <a:pt x="268" y="138"/>
                </a:cubicBezTo>
                <a:close/>
                <a:moveTo>
                  <a:pt x="205" y="106"/>
                </a:moveTo>
                <a:cubicBezTo>
                  <a:pt x="203" y="104"/>
                  <a:pt x="201" y="103"/>
                  <a:pt x="198" y="102"/>
                </a:cubicBezTo>
                <a:cubicBezTo>
                  <a:pt x="196" y="101"/>
                  <a:pt x="194" y="101"/>
                  <a:pt x="191" y="101"/>
                </a:cubicBezTo>
                <a:cubicBezTo>
                  <a:pt x="189" y="101"/>
                  <a:pt x="186" y="102"/>
                  <a:pt x="184" y="103"/>
                </a:cubicBezTo>
                <a:cubicBezTo>
                  <a:pt x="181" y="105"/>
                  <a:pt x="178" y="106"/>
                  <a:pt x="176" y="109"/>
                </a:cubicBezTo>
                <a:cubicBezTo>
                  <a:pt x="171" y="114"/>
                  <a:pt x="168" y="119"/>
                  <a:pt x="168" y="124"/>
                </a:cubicBezTo>
                <a:cubicBezTo>
                  <a:pt x="167" y="129"/>
                  <a:pt x="169" y="134"/>
                  <a:pt x="173" y="138"/>
                </a:cubicBezTo>
                <a:cubicBezTo>
                  <a:pt x="175" y="140"/>
                  <a:pt x="177" y="141"/>
                  <a:pt x="179" y="142"/>
                </a:cubicBezTo>
                <a:cubicBezTo>
                  <a:pt x="182" y="143"/>
                  <a:pt x="184" y="144"/>
                  <a:pt x="187" y="144"/>
                </a:cubicBezTo>
                <a:cubicBezTo>
                  <a:pt x="190" y="144"/>
                  <a:pt x="193" y="143"/>
                  <a:pt x="196" y="143"/>
                </a:cubicBezTo>
                <a:cubicBezTo>
                  <a:pt x="200" y="142"/>
                  <a:pt x="204" y="141"/>
                  <a:pt x="208" y="140"/>
                </a:cubicBezTo>
                <a:cubicBezTo>
                  <a:pt x="210" y="132"/>
                  <a:pt x="211" y="126"/>
                  <a:pt x="211" y="120"/>
                </a:cubicBezTo>
                <a:cubicBezTo>
                  <a:pt x="211" y="115"/>
                  <a:pt x="208" y="110"/>
                  <a:pt x="205" y="106"/>
                </a:cubicBezTo>
                <a:close/>
                <a:moveTo>
                  <a:pt x="257" y="152"/>
                </a:moveTo>
                <a:cubicBezTo>
                  <a:pt x="255" y="150"/>
                  <a:pt x="252" y="148"/>
                  <a:pt x="250" y="147"/>
                </a:cubicBezTo>
                <a:cubicBezTo>
                  <a:pt x="247" y="146"/>
                  <a:pt x="244" y="146"/>
                  <a:pt x="241" y="146"/>
                </a:cubicBezTo>
                <a:cubicBezTo>
                  <a:pt x="238" y="146"/>
                  <a:pt x="234" y="147"/>
                  <a:pt x="230" y="148"/>
                </a:cubicBezTo>
                <a:cubicBezTo>
                  <a:pt x="226" y="149"/>
                  <a:pt x="222" y="150"/>
                  <a:pt x="217" y="152"/>
                </a:cubicBezTo>
                <a:cubicBezTo>
                  <a:pt x="216" y="156"/>
                  <a:pt x="214" y="160"/>
                  <a:pt x="214" y="164"/>
                </a:cubicBezTo>
                <a:cubicBezTo>
                  <a:pt x="213" y="168"/>
                  <a:pt x="212" y="171"/>
                  <a:pt x="213" y="174"/>
                </a:cubicBezTo>
                <a:cubicBezTo>
                  <a:pt x="213" y="177"/>
                  <a:pt x="213" y="180"/>
                  <a:pt x="214" y="183"/>
                </a:cubicBezTo>
                <a:cubicBezTo>
                  <a:pt x="215" y="185"/>
                  <a:pt x="217" y="187"/>
                  <a:pt x="219" y="190"/>
                </a:cubicBezTo>
                <a:cubicBezTo>
                  <a:pt x="224" y="194"/>
                  <a:pt x="229" y="196"/>
                  <a:pt x="234" y="196"/>
                </a:cubicBezTo>
                <a:cubicBezTo>
                  <a:pt x="240" y="195"/>
                  <a:pt x="246" y="191"/>
                  <a:pt x="253" y="185"/>
                </a:cubicBezTo>
                <a:cubicBezTo>
                  <a:pt x="259" y="179"/>
                  <a:pt x="262" y="173"/>
                  <a:pt x="263" y="167"/>
                </a:cubicBezTo>
                <a:cubicBezTo>
                  <a:pt x="263" y="162"/>
                  <a:pt x="261" y="157"/>
                  <a:pt x="257" y="152"/>
                </a:cubicBezTo>
                <a:close/>
                <a:moveTo>
                  <a:pt x="339" y="56"/>
                </a:moveTo>
                <a:cubicBezTo>
                  <a:pt x="344" y="61"/>
                  <a:pt x="347" y="66"/>
                  <a:pt x="349" y="72"/>
                </a:cubicBezTo>
                <a:cubicBezTo>
                  <a:pt x="352" y="77"/>
                  <a:pt x="352" y="83"/>
                  <a:pt x="352" y="89"/>
                </a:cubicBezTo>
                <a:cubicBezTo>
                  <a:pt x="352" y="94"/>
                  <a:pt x="350" y="100"/>
                  <a:pt x="347" y="106"/>
                </a:cubicBezTo>
                <a:cubicBezTo>
                  <a:pt x="344" y="111"/>
                  <a:pt x="340" y="117"/>
                  <a:pt x="335" y="122"/>
                </a:cubicBezTo>
                <a:cubicBezTo>
                  <a:pt x="332" y="125"/>
                  <a:pt x="329" y="127"/>
                  <a:pt x="326" y="129"/>
                </a:cubicBezTo>
                <a:cubicBezTo>
                  <a:pt x="323" y="131"/>
                  <a:pt x="321" y="133"/>
                  <a:pt x="318" y="135"/>
                </a:cubicBezTo>
                <a:cubicBezTo>
                  <a:pt x="315" y="136"/>
                  <a:pt x="313" y="137"/>
                  <a:pt x="311" y="138"/>
                </a:cubicBezTo>
                <a:cubicBezTo>
                  <a:pt x="309" y="139"/>
                  <a:pt x="308" y="139"/>
                  <a:pt x="307" y="139"/>
                </a:cubicBezTo>
                <a:cubicBezTo>
                  <a:pt x="307" y="139"/>
                  <a:pt x="306" y="139"/>
                  <a:pt x="306" y="139"/>
                </a:cubicBezTo>
                <a:cubicBezTo>
                  <a:pt x="305" y="139"/>
                  <a:pt x="305" y="138"/>
                  <a:pt x="304" y="138"/>
                </a:cubicBezTo>
                <a:cubicBezTo>
                  <a:pt x="304" y="138"/>
                  <a:pt x="303" y="137"/>
                  <a:pt x="302" y="137"/>
                </a:cubicBezTo>
                <a:cubicBezTo>
                  <a:pt x="302" y="136"/>
                  <a:pt x="301" y="136"/>
                  <a:pt x="300" y="135"/>
                </a:cubicBezTo>
                <a:cubicBezTo>
                  <a:pt x="299" y="134"/>
                  <a:pt x="299" y="133"/>
                  <a:pt x="298" y="132"/>
                </a:cubicBezTo>
                <a:cubicBezTo>
                  <a:pt x="298" y="132"/>
                  <a:pt x="297" y="131"/>
                  <a:pt x="297" y="130"/>
                </a:cubicBezTo>
                <a:cubicBezTo>
                  <a:pt x="297" y="130"/>
                  <a:pt x="297" y="129"/>
                  <a:pt x="297" y="129"/>
                </a:cubicBezTo>
                <a:cubicBezTo>
                  <a:pt x="297" y="128"/>
                  <a:pt x="297" y="128"/>
                  <a:pt x="297" y="128"/>
                </a:cubicBezTo>
                <a:cubicBezTo>
                  <a:pt x="298" y="127"/>
                  <a:pt x="299" y="127"/>
                  <a:pt x="300" y="126"/>
                </a:cubicBezTo>
                <a:cubicBezTo>
                  <a:pt x="302" y="126"/>
                  <a:pt x="304" y="125"/>
                  <a:pt x="306" y="124"/>
                </a:cubicBezTo>
                <a:cubicBezTo>
                  <a:pt x="309" y="123"/>
                  <a:pt x="312" y="122"/>
                  <a:pt x="315" y="120"/>
                </a:cubicBezTo>
                <a:cubicBezTo>
                  <a:pt x="318" y="118"/>
                  <a:pt x="321" y="115"/>
                  <a:pt x="325" y="112"/>
                </a:cubicBezTo>
                <a:cubicBezTo>
                  <a:pt x="328" y="109"/>
                  <a:pt x="330" y="105"/>
                  <a:pt x="332" y="102"/>
                </a:cubicBezTo>
                <a:cubicBezTo>
                  <a:pt x="334" y="98"/>
                  <a:pt x="335" y="95"/>
                  <a:pt x="336" y="91"/>
                </a:cubicBezTo>
                <a:cubicBezTo>
                  <a:pt x="336" y="88"/>
                  <a:pt x="335" y="84"/>
                  <a:pt x="334" y="81"/>
                </a:cubicBezTo>
                <a:cubicBezTo>
                  <a:pt x="333" y="77"/>
                  <a:pt x="330" y="74"/>
                  <a:pt x="327" y="70"/>
                </a:cubicBezTo>
                <a:cubicBezTo>
                  <a:pt x="324" y="67"/>
                  <a:pt x="321" y="65"/>
                  <a:pt x="317" y="64"/>
                </a:cubicBezTo>
                <a:cubicBezTo>
                  <a:pt x="314" y="62"/>
                  <a:pt x="311" y="62"/>
                  <a:pt x="307" y="62"/>
                </a:cubicBezTo>
                <a:cubicBezTo>
                  <a:pt x="304" y="63"/>
                  <a:pt x="300" y="64"/>
                  <a:pt x="297" y="66"/>
                </a:cubicBezTo>
                <a:cubicBezTo>
                  <a:pt x="293" y="68"/>
                  <a:pt x="289" y="72"/>
                  <a:pt x="285" y="76"/>
                </a:cubicBezTo>
                <a:cubicBezTo>
                  <a:pt x="282" y="79"/>
                  <a:pt x="280" y="81"/>
                  <a:pt x="278" y="84"/>
                </a:cubicBezTo>
                <a:cubicBezTo>
                  <a:pt x="276" y="86"/>
                  <a:pt x="274" y="88"/>
                  <a:pt x="272" y="90"/>
                </a:cubicBezTo>
                <a:cubicBezTo>
                  <a:pt x="271" y="91"/>
                  <a:pt x="270" y="92"/>
                  <a:pt x="269" y="92"/>
                </a:cubicBezTo>
                <a:cubicBezTo>
                  <a:pt x="267" y="92"/>
                  <a:pt x="266" y="91"/>
                  <a:pt x="264" y="89"/>
                </a:cubicBezTo>
                <a:lnTo>
                  <a:pt x="226" y="51"/>
                </a:lnTo>
                <a:cubicBezTo>
                  <a:pt x="225" y="50"/>
                  <a:pt x="224" y="48"/>
                  <a:pt x="224" y="47"/>
                </a:cubicBezTo>
                <a:cubicBezTo>
                  <a:pt x="224" y="45"/>
                  <a:pt x="225" y="44"/>
                  <a:pt x="226" y="42"/>
                </a:cubicBezTo>
                <a:lnTo>
                  <a:pt x="267" y="1"/>
                </a:lnTo>
                <a:cubicBezTo>
                  <a:pt x="267" y="1"/>
                  <a:pt x="268" y="1"/>
                  <a:pt x="269" y="0"/>
                </a:cubicBezTo>
                <a:cubicBezTo>
                  <a:pt x="269" y="0"/>
                  <a:pt x="270" y="0"/>
                  <a:pt x="270" y="1"/>
                </a:cubicBezTo>
                <a:cubicBezTo>
                  <a:pt x="271" y="1"/>
                  <a:pt x="272" y="1"/>
                  <a:pt x="273" y="2"/>
                </a:cubicBezTo>
                <a:cubicBezTo>
                  <a:pt x="273" y="2"/>
                  <a:pt x="274" y="3"/>
                  <a:pt x="275" y="4"/>
                </a:cubicBezTo>
                <a:cubicBezTo>
                  <a:pt x="277" y="6"/>
                  <a:pt x="278" y="7"/>
                  <a:pt x="278" y="9"/>
                </a:cubicBezTo>
                <a:cubicBezTo>
                  <a:pt x="279" y="10"/>
                  <a:pt x="279" y="11"/>
                  <a:pt x="278" y="12"/>
                </a:cubicBezTo>
                <a:lnTo>
                  <a:pt x="245" y="45"/>
                </a:lnTo>
                <a:lnTo>
                  <a:pt x="271" y="71"/>
                </a:lnTo>
                <a:cubicBezTo>
                  <a:pt x="272" y="69"/>
                  <a:pt x="274" y="68"/>
                  <a:pt x="275" y="66"/>
                </a:cubicBezTo>
                <a:cubicBezTo>
                  <a:pt x="277" y="64"/>
                  <a:pt x="279" y="62"/>
                  <a:pt x="281" y="60"/>
                </a:cubicBezTo>
                <a:cubicBezTo>
                  <a:pt x="286" y="55"/>
                  <a:pt x="291" y="51"/>
                  <a:pt x="296" y="48"/>
                </a:cubicBezTo>
                <a:cubicBezTo>
                  <a:pt x="302" y="46"/>
                  <a:pt x="307" y="44"/>
                  <a:pt x="311" y="44"/>
                </a:cubicBezTo>
                <a:cubicBezTo>
                  <a:pt x="316" y="44"/>
                  <a:pt x="321" y="45"/>
                  <a:pt x="326" y="47"/>
                </a:cubicBezTo>
                <a:cubicBezTo>
                  <a:pt x="330" y="49"/>
                  <a:pt x="335" y="52"/>
                  <a:pt x="339" y="56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14" name="Freeform 67"/>
          <p:cNvSpPr>
            <a:spLocks noEditPoints="1"/>
          </p:cNvSpPr>
          <p:nvPr/>
        </p:nvSpPr>
        <p:spPr bwMode="auto">
          <a:xfrm>
            <a:off x="2138400" y="4378537"/>
            <a:ext cx="188726" cy="218751"/>
          </a:xfrm>
          <a:custGeom>
            <a:avLst/>
            <a:gdLst>
              <a:gd name="T0" fmla="*/ 130 w 356"/>
              <a:gd name="T1" fmla="*/ 326 h 377"/>
              <a:gd name="T2" fmla="*/ 78 w 356"/>
              <a:gd name="T3" fmla="*/ 376 h 377"/>
              <a:gd name="T4" fmla="*/ 70 w 356"/>
              <a:gd name="T5" fmla="*/ 369 h 377"/>
              <a:gd name="T6" fmla="*/ 19 w 356"/>
              <a:gd name="T7" fmla="*/ 276 h 377"/>
              <a:gd name="T8" fmla="*/ 7 w 356"/>
              <a:gd name="T9" fmla="*/ 308 h 377"/>
              <a:gd name="T10" fmla="*/ 0 w 356"/>
              <a:gd name="T11" fmla="*/ 300 h 377"/>
              <a:gd name="T12" fmla="*/ 9 w 356"/>
              <a:gd name="T13" fmla="*/ 260 h 377"/>
              <a:gd name="T14" fmla="*/ 18 w 356"/>
              <a:gd name="T15" fmla="*/ 252 h 377"/>
              <a:gd name="T16" fmla="*/ 119 w 356"/>
              <a:gd name="T17" fmla="*/ 317 h 377"/>
              <a:gd name="T18" fmla="*/ 127 w 356"/>
              <a:gd name="T19" fmla="*/ 320 h 377"/>
              <a:gd name="T20" fmla="*/ 188 w 356"/>
              <a:gd name="T21" fmla="*/ 237 h 377"/>
              <a:gd name="T22" fmla="*/ 167 w 356"/>
              <a:gd name="T23" fmla="*/ 292 h 377"/>
              <a:gd name="T24" fmla="*/ 149 w 356"/>
              <a:gd name="T25" fmla="*/ 299 h 377"/>
              <a:gd name="T26" fmla="*/ 142 w 356"/>
              <a:gd name="T27" fmla="*/ 291 h 377"/>
              <a:gd name="T28" fmla="*/ 157 w 356"/>
              <a:gd name="T29" fmla="*/ 281 h 377"/>
              <a:gd name="T30" fmla="*/ 168 w 356"/>
              <a:gd name="T31" fmla="*/ 230 h 377"/>
              <a:gd name="T32" fmla="*/ 127 w 356"/>
              <a:gd name="T33" fmla="*/ 254 h 377"/>
              <a:gd name="T34" fmla="*/ 77 w 356"/>
              <a:gd name="T35" fmla="*/ 229 h 377"/>
              <a:gd name="T36" fmla="*/ 99 w 356"/>
              <a:gd name="T37" fmla="*/ 172 h 377"/>
              <a:gd name="T38" fmla="*/ 148 w 356"/>
              <a:gd name="T39" fmla="*/ 183 h 377"/>
              <a:gd name="T40" fmla="*/ 117 w 356"/>
              <a:gd name="T41" fmla="*/ 185 h 377"/>
              <a:gd name="T42" fmla="*/ 89 w 356"/>
              <a:gd name="T43" fmla="*/ 211 h 377"/>
              <a:gd name="T44" fmla="*/ 116 w 356"/>
              <a:gd name="T45" fmla="*/ 239 h 377"/>
              <a:gd name="T46" fmla="*/ 147 w 356"/>
              <a:gd name="T47" fmla="*/ 206 h 377"/>
              <a:gd name="T48" fmla="*/ 273 w 356"/>
              <a:gd name="T49" fmla="*/ 182 h 377"/>
              <a:gd name="T50" fmla="*/ 220 w 356"/>
              <a:gd name="T51" fmla="*/ 213 h 377"/>
              <a:gd name="T52" fmla="*/ 199 w 356"/>
              <a:gd name="T53" fmla="*/ 172 h 377"/>
              <a:gd name="T54" fmla="*/ 170 w 356"/>
              <a:gd name="T55" fmla="*/ 159 h 377"/>
              <a:gd name="T56" fmla="*/ 156 w 356"/>
              <a:gd name="T57" fmla="*/ 115 h 377"/>
              <a:gd name="T58" fmla="*/ 206 w 356"/>
              <a:gd name="T59" fmla="*/ 88 h 377"/>
              <a:gd name="T60" fmla="*/ 225 w 356"/>
              <a:gd name="T61" fmla="*/ 124 h 377"/>
              <a:gd name="T62" fmla="*/ 259 w 356"/>
              <a:gd name="T63" fmla="*/ 134 h 377"/>
              <a:gd name="T64" fmla="*/ 191 w 356"/>
              <a:gd name="T65" fmla="*/ 103 h 377"/>
              <a:gd name="T66" fmla="*/ 173 w 356"/>
              <a:gd name="T67" fmla="*/ 140 h 377"/>
              <a:gd name="T68" fmla="*/ 208 w 356"/>
              <a:gd name="T69" fmla="*/ 142 h 377"/>
              <a:gd name="T70" fmla="*/ 250 w 356"/>
              <a:gd name="T71" fmla="*/ 149 h 377"/>
              <a:gd name="T72" fmla="*/ 214 w 356"/>
              <a:gd name="T73" fmla="*/ 166 h 377"/>
              <a:gd name="T74" fmla="*/ 235 w 356"/>
              <a:gd name="T75" fmla="*/ 198 h 377"/>
              <a:gd name="T76" fmla="*/ 341 w 356"/>
              <a:gd name="T77" fmla="*/ 55 h 377"/>
              <a:gd name="T78" fmla="*/ 341 w 356"/>
              <a:gd name="T79" fmla="*/ 118 h 377"/>
              <a:gd name="T80" fmla="*/ 293 w 356"/>
              <a:gd name="T81" fmla="*/ 124 h 377"/>
              <a:gd name="T82" fmla="*/ 246 w 356"/>
              <a:gd name="T83" fmla="*/ 76 h 377"/>
              <a:gd name="T84" fmla="*/ 255 w 356"/>
              <a:gd name="T85" fmla="*/ 13 h 377"/>
              <a:gd name="T86" fmla="*/ 275 w 356"/>
              <a:gd name="T87" fmla="*/ 0 h 377"/>
              <a:gd name="T88" fmla="*/ 281 w 356"/>
              <a:gd name="T89" fmla="*/ 3 h 377"/>
              <a:gd name="T90" fmla="*/ 284 w 356"/>
              <a:gd name="T91" fmla="*/ 10 h 377"/>
              <a:gd name="T92" fmla="*/ 264 w 356"/>
              <a:gd name="T93" fmla="*/ 24 h 377"/>
              <a:gd name="T94" fmla="*/ 272 w 356"/>
              <a:gd name="T95" fmla="*/ 83 h 377"/>
              <a:gd name="T96" fmla="*/ 287 w 356"/>
              <a:gd name="T97" fmla="*/ 55 h 377"/>
              <a:gd name="T98" fmla="*/ 341 w 356"/>
              <a:gd name="T99" fmla="*/ 55 h 377"/>
              <a:gd name="T100" fmla="*/ 304 w 356"/>
              <a:gd name="T101" fmla="*/ 60 h 377"/>
              <a:gd name="T102" fmla="*/ 283 w 356"/>
              <a:gd name="T103" fmla="*/ 86 h 377"/>
              <a:gd name="T104" fmla="*/ 323 w 356"/>
              <a:gd name="T105" fmla="*/ 113 h 377"/>
              <a:gd name="T106" fmla="*/ 336 w 356"/>
              <a:gd name="T107" fmla="*/ 7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6" h="377">
                <a:moveTo>
                  <a:pt x="127" y="320"/>
                </a:moveTo>
                <a:cubicBezTo>
                  <a:pt x="128" y="321"/>
                  <a:pt x="128" y="321"/>
                  <a:pt x="129" y="322"/>
                </a:cubicBezTo>
                <a:cubicBezTo>
                  <a:pt x="129" y="323"/>
                  <a:pt x="130" y="324"/>
                  <a:pt x="130" y="324"/>
                </a:cubicBezTo>
                <a:cubicBezTo>
                  <a:pt x="130" y="325"/>
                  <a:pt x="130" y="326"/>
                  <a:pt x="130" y="326"/>
                </a:cubicBezTo>
                <a:cubicBezTo>
                  <a:pt x="130" y="326"/>
                  <a:pt x="129" y="327"/>
                  <a:pt x="129" y="327"/>
                </a:cubicBezTo>
                <a:lnTo>
                  <a:pt x="81" y="376"/>
                </a:lnTo>
                <a:cubicBezTo>
                  <a:pt x="80" y="376"/>
                  <a:pt x="80" y="376"/>
                  <a:pt x="79" y="376"/>
                </a:cubicBezTo>
                <a:cubicBezTo>
                  <a:pt x="79" y="377"/>
                  <a:pt x="78" y="377"/>
                  <a:pt x="78" y="376"/>
                </a:cubicBezTo>
                <a:cubicBezTo>
                  <a:pt x="77" y="376"/>
                  <a:pt x="76" y="376"/>
                  <a:pt x="76" y="376"/>
                </a:cubicBezTo>
                <a:cubicBezTo>
                  <a:pt x="75" y="375"/>
                  <a:pt x="74" y="374"/>
                  <a:pt x="73" y="373"/>
                </a:cubicBezTo>
                <a:cubicBezTo>
                  <a:pt x="72" y="373"/>
                  <a:pt x="72" y="372"/>
                  <a:pt x="71" y="371"/>
                </a:cubicBezTo>
                <a:cubicBezTo>
                  <a:pt x="71" y="370"/>
                  <a:pt x="70" y="370"/>
                  <a:pt x="70" y="369"/>
                </a:cubicBezTo>
                <a:cubicBezTo>
                  <a:pt x="70" y="368"/>
                  <a:pt x="70" y="368"/>
                  <a:pt x="70" y="367"/>
                </a:cubicBezTo>
                <a:cubicBezTo>
                  <a:pt x="70" y="367"/>
                  <a:pt x="70" y="366"/>
                  <a:pt x="71" y="366"/>
                </a:cubicBezTo>
                <a:lnTo>
                  <a:pt x="90" y="346"/>
                </a:lnTo>
                <a:lnTo>
                  <a:pt x="19" y="276"/>
                </a:lnTo>
                <a:lnTo>
                  <a:pt x="12" y="304"/>
                </a:lnTo>
                <a:cubicBezTo>
                  <a:pt x="12" y="306"/>
                  <a:pt x="11" y="307"/>
                  <a:pt x="11" y="307"/>
                </a:cubicBezTo>
                <a:cubicBezTo>
                  <a:pt x="10" y="308"/>
                  <a:pt x="10" y="308"/>
                  <a:pt x="9" y="309"/>
                </a:cubicBezTo>
                <a:cubicBezTo>
                  <a:pt x="8" y="309"/>
                  <a:pt x="8" y="308"/>
                  <a:pt x="7" y="308"/>
                </a:cubicBezTo>
                <a:cubicBezTo>
                  <a:pt x="6" y="307"/>
                  <a:pt x="5" y="306"/>
                  <a:pt x="4" y="305"/>
                </a:cubicBezTo>
                <a:cubicBezTo>
                  <a:pt x="3" y="304"/>
                  <a:pt x="2" y="304"/>
                  <a:pt x="2" y="303"/>
                </a:cubicBezTo>
                <a:cubicBezTo>
                  <a:pt x="1" y="302"/>
                  <a:pt x="1" y="302"/>
                  <a:pt x="1" y="301"/>
                </a:cubicBezTo>
                <a:cubicBezTo>
                  <a:pt x="1" y="301"/>
                  <a:pt x="1" y="300"/>
                  <a:pt x="0" y="300"/>
                </a:cubicBezTo>
                <a:cubicBezTo>
                  <a:pt x="0" y="299"/>
                  <a:pt x="1" y="298"/>
                  <a:pt x="1" y="298"/>
                </a:cubicBezTo>
                <a:lnTo>
                  <a:pt x="8" y="263"/>
                </a:lnTo>
                <a:cubicBezTo>
                  <a:pt x="8" y="262"/>
                  <a:pt x="9" y="262"/>
                  <a:pt x="9" y="261"/>
                </a:cubicBezTo>
                <a:cubicBezTo>
                  <a:pt x="9" y="261"/>
                  <a:pt x="9" y="261"/>
                  <a:pt x="9" y="260"/>
                </a:cubicBezTo>
                <a:cubicBezTo>
                  <a:pt x="10" y="260"/>
                  <a:pt x="10" y="259"/>
                  <a:pt x="11" y="258"/>
                </a:cubicBezTo>
                <a:cubicBezTo>
                  <a:pt x="11" y="258"/>
                  <a:pt x="12" y="257"/>
                  <a:pt x="13" y="256"/>
                </a:cubicBezTo>
                <a:cubicBezTo>
                  <a:pt x="14" y="255"/>
                  <a:pt x="15" y="254"/>
                  <a:pt x="16" y="253"/>
                </a:cubicBezTo>
                <a:cubicBezTo>
                  <a:pt x="17" y="253"/>
                  <a:pt x="18" y="252"/>
                  <a:pt x="18" y="252"/>
                </a:cubicBezTo>
                <a:cubicBezTo>
                  <a:pt x="19" y="252"/>
                  <a:pt x="19" y="252"/>
                  <a:pt x="20" y="252"/>
                </a:cubicBezTo>
                <a:cubicBezTo>
                  <a:pt x="20" y="252"/>
                  <a:pt x="20" y="252"/>
                  <a:pt x="21" y="252"/>
                </a:cubicBezTo>
                <a:lnTo>
                  <a:pt x="102" y="334"/>
                </a:lnTo>
                <a:lnTo>
                  <a:pt x="119" y="317"/>
                </a:lnTo>
                <a:cubicBezTo>
                  <a:pt x="120" y="317"/>
                  <a:pt x="120" y="317"/>
                  <a:pt x="121" y="317"/>
                </a:cubicBezTo>
                <a:cubicBezTo>
                  <a:pt x="121" y="316"/>
                  <a:pt x="122" y="316"/>
                  <a:pt x="122" y="317"/>
                </a:cubicBezTo>
                <a:cubicBezTo>
                  <a:pt x="123" y="317"/>
                  <a:pt x="124" y="317"/>
                  <a:pt x="124" y="318"/>
                </a:cubicBezTo>
                <a:cubicBezTo>
                  <a:pt x="125" y="318"/>
                  <a:pt x="126" y="319"/>
                  <a:pt x="127" y="320"/>
                </a:cubicBezTo>
                <a:close/>
                <a:moveTo>
                  <a:pt x="161" y="195"/>
                </a:moveTo>
                <a:cubicBezTo>
                  <a:pt x="165" y="199"/>
                  <a:pt x="169" y="203"/>
                  <a:pt x="173" y="208"/>
                </a:cubicBezTo>
                <a:cubicBezTo>
                  <a:pt x="176" y="212"/>
                  <a:pt x="180" y="217"/>
                  <a:pt x="182" y="222"/>
                </a:cubicBezTo>
                <a:cubicBezTo>
                  <a:pt x="185" y="227"/>
                  <a:pt x="187" y="232"/>
                  <a:pt x="188" y="237"/>
                </a:cubicBezTo>
                <a:cubicBezTo>
                  <a:pt x="190" y="243"/>
                  <a:pt x="190" y="248"/>
                  <a:pt x="190" y="253"/>
                </a:cubicBezTo>
                <a:cubicBezTo>
                  <a:pt x="189" y="259"/>
                  <a:pt x="188" y="264"/>
                  <a:pt x="185" y="270"/>
                </a:cubicBezTo>
                <a:cubicBezTo>
                  <a:pt x="182" y="275"/>
                  <a:pt x="178" y="281"/>
                  <a:pt x="173" y="286"/>
                </a:cubicBezTo>
                <a:cubicBezTo>
                  <a:pt x="171" y="288"/>
                  <a:pt x="169" y="290"/>
                  <a:pt x="167" y="292"/>
                </a:cubicBezTo>
                <a:cubicBezTo>
                  <a:pt x="164" y="293"/>
                  <a:pt x="162" y="295"/>
                  <a:pt x="160" y="296"/>
                </a:cubicBezTo>
                <a:cubicBezTo>
                  <a:pt x="158" y="297"/>
                  <a:pt x="157" y="298"/>
                  <a:pt x="155" y="299"/>
                </a:cubicBezTo>
                <a:cubicBezTo>
                  <a:pt x="154" y="299"/>
                  <a:pt x="153" y="300"/>
                  <a:pt x="152" y="300"/>
                </a:cubicBezTo>
                <a:cubicBezTo>
                  <a:pt x="151" y="300"/>
                  <a:pt x="150" y="299"/>
                  <a:pt x="149" y="299"/>
                </a:cubicBezTo>
                <a:cubicBezTo>
                  <a:pt x="148" y="298"/>
                  <a:pt x="147" y="297"/>
                  <a:pt x="146" y="296"/>
                </a:cubicBezTo>
                <a:cubicBezTo>
                  <a:pt x="145" y="295"/>
                  <a:pt x="144" y="294"/>
                  <a:pt x="143" y="294"/>
                </a:cubicBezTo>
                <a:cubicBezTo>
                  <a:pt x="143" y="293"/>
                  <a:pt x="142" y="292"/>
                  <a:pt x="142" y="292"/>
                </a:cubicBezTo>
                <a:cubicBezTo>
                  <a:pt x="142" y="291"/>
                  <a:pt x="142" y="291"/>
                  <a:pt x="142" y="291"/>
                </a:cubicBezTo>
                <a:cubicBezTo>
                  <a:pt x="142" y="290"/>
                  <a:pt x="142" y="290"/>
                  <a:pt x="143" y="289"/>
                </a:cubicBezTo>
                <a:cubicBezTo>
                  <a:pt x="143" y="289"/>
                  <a:pt x="144" y="288"/>
                  <a:pt x="146" y="288"/>
                </a:cubicBezTo>
                <a:cubicBezTo>
                  <a:pt x="147" y="287"/>
                  <a:pt x="148" y="286"/>
                  <a:pt x="150" y="285"/>
                </a:cubicBezTo>
                <a:cubicBezTo>
                  <a:pt x="152" y="284"/>
                  <a:pt x="154" y="283"/>
                  <a:pt x="157" y="281"/>
                </a:cubicBezTo>
                <a:cubicBezTo>
                  <a:pt x="159" y="280"/>
                  <a:pt x="161" y="278"/>
                  <a:pt x="164" y="275"/>
                </a:cubicBezTo>
                <a:cubicBezTo>
                  <a:pt x="168" y="271"/>
                  <a:pt x="172" y="266"/>
                  <a:pt x="173" y="261"/>
                </a:cubicBezTo>
                <a:cubicBezTo>
                  <a:pt x="175" y="255"/>
                  <a:pt x="175" y="250"/>
                  <a:pt x="174" y="245"/>
                </a:cubicBezTo>
                <a:cubicBezTo>
                  <a:pt x="173" y="240"/>
                  <a:pt x="171" y="235"/>
                  <a:pt x="168" y="230"/>
                </a:cubicBezTo>
                <a:cubicBezTo>
                  <a:pt x="165" y="225"/>
                  <a:pt x="162" y="220"/>
                  <a:pt x="157" y="216"/>
                </a:cubicBezTo>
                <a:cubicBezTo>
                  <a:pt x="156" y="220"/>
                  <a:pt x="155" y="224"/>
                  <a:pt x="152" y="229"/>
                </a:cubicBezTo>
                <a:cubicBezTo>
                  <a:pt x="150" y="233"/>
                  <a:pt x="146" y="238"/>
                  <a:pt x="142" y="243"/>
                </a:cubicBezTo>
                <a:cubicBezTo>
                  <a:pt x="137" y="248"/>
                  <a:pt x="132" y="252"/>
                  <a:pt x="127" y="254"/>
                </a:cubicBezTo>
                <a:cubicBezTo>
                  <a:pt x="122" y="256"/>
                  <a:pt x="117" y="257"/>
                  <a:pt x="112" y="256"/>
                </a:cubicBezTo>
                <a:cubicBezTo>
                  <a:pt x="108" y="256"/>
                  <a:pt x="103" y="255"/>
                  <a:pt x="99" y="252"/>
                </a:cubicBezTo>
                <a:cubicBezTo>
                  <a:pt x="95" y="250"/>
                  <a:pt x="91" y="247"/>
                  <a:pt x="87" y="243"/>
                </a:cubicBezTo>
                <a:cubicBezTo>
                  <a:pt x="83" y="239"/>
                  <a:pt x="79" y="234"/>
                  <a:pt x="77" y="229"/>
                </a:cubicBezTo>
                <a:cubicBezTo>
                  <a:pt x="74" y="224"/>
                  <a:pt x="73" y="219"/>
                  <a:pt x="73" y="214"/>
                </a:cubicBezTo>
                <a:cubicBezTo>
                  <a:pt x="72" y="208"/>
                  <a:pt x="73" y="203"/>
                  <a:pt x="75" y="197"/>
                </a:cubicBezTo>
                <a:cubicBezTo>
                  <a:pt x="78" y="192"/>
                  <a:pt x="82" y="186"/>
                  <a:pt x="87" y="181"/>
                </a:cubicBezTo>
                <a:cubicBezTo>
                  <a:pt x="91" y="177"/>
                  <a:pt x="95" y="174"/>
                  <a:pt x="99" y="172"/>
                </a:cubicBezTo>
                <a:cubicBezTo>
                  <a:pt x="103" y="170"/>
                  <a:pt x="107" y="169"/>
                  <a:pt x="111" y="168"/>
                </a:cubicBezTo>
                <a:cubicBezTo>
                  <a:pt x="115" y="168"/>
                  <a:pt x="119" y="168"/>
                  <a:pt x="123" y="169"/>
                </a:cubicBezTo>
                <a:cubicBezTo>
                  <a:pt x="127" y="170"/>
                  <a:pt x="131" y="172"/>
                  <a:pt x="136" y="175"/>
                </a:cubicBezTo>
                <a:cubicBezTo>
                  <a:pt x="140" y="177"/>
                  <a:pt x="144" y="180"/>
                  <a:pt x="148" y="183"/>
                </a:cubicBezTo>
                <a:cubicBezTo>
                  <a:pt x="153" y="187"/>
                  <a:pt x="157" y="191"/>
                  <a:pt x="161" y="195"/>
                </a:cubicBezTo>
                <a:close/>
                <a:moveTo>
                  <a:pt x="147" y="206"/>
                </a:moveTo>
                <a:cubicBezTo>
                  <a:pt x="141" y="200"/>
                  <a:pt x="136" y="195"/>
                  <a:pt x="131" y="192"/>
                </a:cubicBezTo>
                <a:cubicBezTo>
                  <a:pt x="126" y="188"/>
                  <a:pt x="121" y="186"/>
                  <a:pt x="117" y="185"/>
                </a:cubicBezTo>
                <a:cubicBezTo>
                  <a:pt x="113" y="184"/>
                  <a:pt x="109" y="184"/>
                  <a:pt x="105" y="185"/>
                </a:cubicBezTo>
                <a:cubicBezTo>
                  <a:pt x="102" y="187"/>
                  <a:pt x="99" y="189"/>
                  <a:pt x="96" y="192"/>
                </a:cubicBezTo>
                <a:cubicBezTo>
                  <a:pt x="93" y="195"/>
                  <a:pt x="91" y="198"/>
                  <a:pt x="89" y="201"/>
                </a:cubicBezTo>
                <a:cubicBezTo>
                  <a:pt x="88" y="205"/>
                  <a:pt x="88" y="208"/>
                  <a:pt x="89" y="211"/>
                </a:cubicBezTo>
                <a:cubicBezTo>
                  <a:pt x="89" y="215"/>
                  <a:pt x="90" y="218"/>
                  <a:pt x="92" y="221"/>
                </a:cubicBezTo>
                <a:cubicBezTo>
                  <a:pt x="94" y="224"/>
                  <a:pt x="96" y="227"/>
                  <a:pt x="98" y="229"/>
                </a:cubicBezTo>
                <a:cubicBezTo>
                  <a:pt x="101" y="232"/>
                  <a:pt x="104" y="234"/>
                  <a:pt x="107" y="236"/>
                </a:cubicBezTo>
                <a:cubicBezTo>
                  <a:pt x="110" y="238"/>
                  <a:pt x="113" y="239"/>
                  <a:pt x="116" y="239"/>
                </a:cubicBezTo>
                <a:cubicBezTo>
                  <a:pt x="119" y="239"/>
                  <a:pt x="122" y="239"/>
                  <a:pt x="125" y="238"/>
                </a:cubicBezTo>
                <a:cubicBezTo>
                  <a:pt x="128" y="236"/>
                  <a:pt x="131" y="234"/>
                  <a:pt x="134" y="231"/>
                </a:cubicBezTo>
                <a:cubicBezTo>
                  <a:pt x="138" y="227"/>
                  <a:pt x="141" y="223"/>
                  <a:pt x="143" y="219"/>
                </a:cubicBezTo>
                <a:cubicBezTo>
                  <a:pt x="145" y="215"/>
                  <a:pt x="147" y="210"/>
                  <a:pt x="147" y="206"/>
                </a:cubicBezTo>
                <a:close/>
                <a:moveTo>
                  <a:pt x="268" y="140"/>
                </a:moveTo>
                <a:cubicBezTo>
                  <a:pt x="272" y="144"/>
                  <a:pt x="275" y="149"/>
                  <a:pt x="277" y="153"/>
                </a:cubicBezTo>
                <a:cubicBezTo>
                  <a:pt x="278" y="158"/>
                  <a:pt x="279" y="163"/>
                  <a:pt x="278" y="167"/>
                </a:cubicBezTo>
                <a:cubicBezTo>
                  <a:pt x="278" y="172"/>
                  <a:pt x="276" y="177"/>
                  <a:pt x="273" y="182"/>
                </a:cubicBezTo>
                <a:cubicBezTo>
                  <a:pt x="270" y="187"/>
                  <a:pt x="266" y="193"/>
                  <a:pt x="261" y="198"/>
                </a:cubicBezTo>
                <a:cubicBezTo>
                  <a:pt x="257" y="202"/>
                  <a:pt x="252" y="206"/>
                  <a:pt x="247" y="209"/>
                </a:cubicBezTo>
                <a:cubicBezTo>
                  <a:pt x="242" y="212"/>
                  <a:pt x="237" y="214"/>
                  <a:pt x="233" y="214"/>
                </a:cubicBezTo>
                <a:cubicBezTo>
                  <a:pt x="228" y="215"/>
                  <a:pt x="224" y="214"/>
                  <a:pt x="220" y="213"/>
                </a:cubicBezTo>
                <a:cubicBezTo>
                  <a:pt x="215" y="212"/>
                  <a:pt x="211" y="209"/>
                  <a:pt x="208" y="205"/>
                </a:cubicBezTo>
                <a:cubicBezTo>
                  <a:pt x="205" y="202"/>
                  <a:pt x="203" y="199"/>
                  <a:pt x="201" y="196"/>
                </a:cubicBezTo>
                <a:cubicBezTo>
                  <a:pt x="200" y="192"/>
                  <a:pt x="199" y="189"/>
                  <a:pt x="198" y="185"/>
                </a:cubicBezTo>
                <a:cubicBezTo>
                  <a:pt x="198" y="181"/>
                  <a:pt x="198" y="177"/>
                  <a:pt x="199" y="172"/>
                </a:cubicBezTo>
                <a:cubicBezTo>
                  <a:pt x="200" y="168"/>
                  <a:pt x="201" y="163"/>
                  <a:pt x="203" y="158"/>
                </a:cubicBezTo>
                <a:cubicBezTo>
                  <a:pt x="199" y="160"/>
                  <a:pt x="195" y="161"/>
                  <a:pt x="191" y="161"/>
                </a:cubicBezTo>
                <a:cubicBezTo>
                  <a:pt x="187" y="162"/>
                  <a:pt x="183" y="162"/>
                  <a:pt x="180" y="162"/>
                </a:cubicBezTo>
                <a:cubicBezTo>
                  <a:pt x="176" y="161"/>
                  <a:pt x="173" y="160"/>
                  <a:pt x="170" y="159"/>
                </a:cubicBezTo>
                <a:cubicBezTo>
                  <a:pt x="167" y="157"/>
                  <a:pt x="164" y="155"/>
                  <a:pt x="162" y="153"/>
                </a:cubicBezTo>
                <a:cubicBezTo>
                  <a:pt x="158" y="150"/>
                  <a:pt x="156" y="146"/>
                  <a:pt x="154" y="142"/>
                </a:cubicBezTo>
                <a:cubicBezTo>
                  <a:pt x="153" y="138"/>
                  <a:pt x="152" y="134"/>
                  <a:pt x="152" y="129"/>
                </a:cubicBezTo>
                <a:cubicBezTo>
                  <a:pt x="152" y="125"/>
                  <a:pt x="154" y="120"/>
                  <a:pt x="156" y="115"/>
                </a:cubicBezTo>
                <a:cubicBezTo>
                  <a:pt x="159" y="110"/>
                  <a:pt x="162" y="105"/>
                  <a:pt x="167" y="100"/>
                </a:cubicBezTo>
                <a:cubicBezTo>
                  <a:pt x="172" y="96"/>
                  <a:pt x="177" y="92"/>
                  <a:pt x="181" y="90"/>
                </a:cubicBezTo>
                <a:cubicBezTo>
                  <a:pt x="186" y="88"/>
                  <a:pt x="190" y="86"/>
                  <a:pt x="194" y="86"/>
                </a:cubicBezTo>
                <a:cubicBezTo>
                  <a:pt x="198" y="86"/>
                  <a:pt x="202" y="86"/>
                  <a:pt x="206" y="88"/>
                </a:cubicBezTo>
                <a:cubicBezTo>
                  <a:pt x="210" y="90"/>
                  <a:pt x="213" y="92"/>
                  <a:pt x="216" y="95"/>
                </a:cubicBezTo>
                <a:cubicBezTo>
                  <a:pt x="218" y="97"/>
                  <a:pt x="220" y="100"/>
                  <a:pt x="222" y="103"/>
                </a:cubicBezTo>
                <a:cubicBezTo>
                  <a:pt x="223" y="106"/>
                  <a:pt x="224" y="109"/>
                  <a:pt x="225" y="113"/>
                </a:cubicBezTo>
                <a:cubicBezTo>
                  <a:pt x="225" y="117"/>
                  <a:pt x="225" y="120"/>
                  <a:pt x="225" y="124"/>
                </a:cubicBezTo>
                <a:cubicBezTo>
                  <a:pt x="224" y="128"/>
                  <a:pt x="223" y="132"/>
                  <a:pt x="222" y="137"/>
                </a:cubicBezTo>
                <a:cubicBezTo>
                  <a:pt x="227" y="135"/>
                  <a:pt x="232" y="134"/>
                  <a:pt x="236" y="133"/>
                </a:cubicBezTo>
                <a:cubicBezTo>
                  <a:pt x="241" y="132"/>
                  <a:pt x="245" y="132"/>
                  <a:pt x="249" y="132"/>
                </a:cubicBezTo>
                <a:cubicBezTo>
                  <a:pt x="253" y="132"/>
                  <a:pt x="256" y="133"/>
                  <a:pt x="259" y="134"/>
                </a:cubicBezTo>
                <a:cubicBezTo>
                  <a:pt x="262" y="136"/>
                  <a:pt x="265" y="138"/>
                  <a:pt x="268" y="140"/>
                </a:cubicBezTo>
                <a:close/>
                <a:moveTo>
                  <a:pt x="205" y="108"/>
                </a:moveTo>
                <a:cubicBezTo>
                  <a:pt x="203" y="106"/>
                  <a:pt x="201" y="105"/>
                  <a:pt x="198" y="104"/>
                </a:cubicBezTo>
                <a:cubicBezTo>
                  <a:pt x="196" y="103"/>
                  <a:pt x="194" y="103"/>
                  <a:pt x="191" y="103"/>
                </a:cubicBezTo>
                <a:cubicBezTo>
                  <a:pt x="189" y="103"/>
                  <a:pt x="186" y="104"/>
                  <a:pt x="184" y="105"/>
                </a:cubicBezTo>
                <a:cubicBezTo>
                  <a:pt x="181" y="107"/>
                  <a:pt x="178" y="108"/>
                  <a:pt x="176" y="111"/>
                </a:cubicBezTo>
                <a:cubicBezTo>
                  <a:pt x="171" y="116"/>
                  <a:pt x="168" y="121"/>
                  <a:pt x="168" y="126"/>
                </a:cubicBezTo>
                <a:cubicBezTo>
                  <a:pt x="167" y="131"/>
                  <a:pt x="169" y="136"/>
                  <a:pt x="173" y="140"/>
                </a:cubicBezTo>
                <a:cubicBezTo>
                  <a:pt x="175" y="142"/>
                  <a:pt x="177" y="143"/>
                  <a:pt x="180" y="144"/>
                </a:cubicBezTo>
                <a:cubicBezTo>
                  <a:pt x="182" y="145"/>
                  <a:pt x="184" y="146"/>
                  <a:pt x="187" y="146"/>
                </a:cubicBezTo>
                <a:cubicBezTo>
                  <a:pt x="190" y="146"/>
                  <a:pt x="193" y="145"/>
                  <a:pt x="196" y="145"/>
                </a:cubicBezTo>
                <a:cubicBezTo>
                  <a:pt x="200" y="144"/>
                  <a:pt x="204" y="143"/>
                  <a:pt x="208" y="142"/>
                </a:cubicBezTo>
                <a:cubicBezTo>
                  <a:pt x="211" y="134"/>
                  <a:pt x="211" y="128"/>
                  <a:pt x="211" y="122"/>
                </a:cubicBezTo>
                <a:cubicBezTo>
                  <a:pt x="211" y="117"/>
                  <a:pt x="209" y="112"/>
                  <a:pt x="205" y="108"/>
                </a:cubicBezTo>
                <a:close/>
                <a:moveTo>
                  <a:pt x="257" y="154"/>
                </a:moveTo>
                <a:cubicBezTo>
                  <a:pt x="255" y="152"/>
                  <a:pt x="252" y="150"/>
                  <a:pt x="250" y="149"/>
                </a:cubicBezTo>
                <a:cubicBezTo>
                  <a:pt x="247" y="148"/>
                  <a:pt x="244" y="148"/>
                  <a:pt x="241" y="148"/>
                </a:cubicBezTo>
                <a:cubicBezTo>
                  <a:pt x="238" y="148"/>
                  <a:pt x="234" y="149"/>
                  <a:pt x="230" y="150"/>
                </a:cubicBezTo>
                <a:cubicBezTo>
                  <a:pt x="226" y="151"/>
                  <a:pt x="222" y="152"/>
                  <a:pt x="217" y="154"/>
                </a:cubicBezTo>
                <a:cubicBezTo>
                  <a:pt x="216" y="158"/>
                  <a:pt x="214" y="162"/>
                  <a:pt x="214" y="166"/>
                </a:cubicBezTo>
                <a:cubicBezTo>
                  <a:pt x="213" y="170"/>
                  <a:pt x="213" y="173"/>
                  <a:pt x="213" y="176"/>
                </a:cubicBezTo>
                <a:cubicBezTo>
                  <a:pt x="213" y="179"/>
                  <a:pt x="213" y="182"/>
                  <a:pt x="214" y="185"/>
                </a:cubicBezTo>
                <a:cubicBezTo>
                  <a:pt x="215" y="187"/>
                  <a:pt x="217" y="189"/>
                  <a:pt x="219" y="192"/>
                </a:cubicBezTo>
                <a:cubicBezTo>
                  <a:pt x="224" y="196"/>
                  <a:pt x="229" y="198"/>
                  <a:pt x="235" y="198"/>
                </a:cubicBezTo>
                <a:cubicBezTo>
                  <a:pt x="240" y="197"/>
                  <a:pt x="246" y="193"/>
                  <a:pt x="253" y="187"/>
                </a:cubicBezTo>
                <a:cubicBezTo>
                  <a:pt x="259" y="181"/>
                  <a:pt x="262" y="175"/>
                  <a:pt x="263" y="169"/>
                </a:cubicBezTo>
                <a:cubicBezTo>
                  <a:pt x="263" y="164"/>
                  <a:pt x="261" y="159"/>
                  <a:pt x="257" y="154"/>
                </a:cubicBezTo>
                <a:close/>
                <a:moveTo>
                  <a:pt x="341" y="55"/>
                </a:moveTo>
                <a:cubicBezTo>
                  <a:pt x="345" y="59"/>
                  <a:pt x="349" y="63"/>
                  <a:pt x="351" y="68"/>
                </a:cubicBezTo>
                <a:cubicBezTo>
                  <a:pt x="354" y="74"/>
                  <a:pt x="355" y="79"/>
                  <a:pt x="356" y="84"/>
                </a:cubicBezTo>
                <a:cubicBezTo>
                  <a:pt x="356" y="90"/>
                  <a:pt x="355" y="95"/>
                  <a:pt x="353" y="101"/>
                </a:cubicBezTo>
                <a:cubicBezTo>
                  <a:pt x="350" y="107"/>
                  <a:pt x="347" y="112"/>
                  <a:pt x="341" y="118"/>
                </a:cubicBezTo>
                <a:cubicBezTo>
                  <a:pt x="337" y="122"/>
                  <a:pt x="333" y="125"/>
                  <a:pt x="330" y="127"/>
                </a:cubicBezTo>
                <a:cubicBezTo>
                  <a:pt x="326" y="129"/>
                  <a:pt x="322" y="130"/>
                  <a:pt x="318" y="130"/>
                </a:cubicBezTo>
                <a:cubicBezTo>
                  <a:pt x="314" y="131"/>
                  <a:pt x="310" y="130"/>
                  <a:pt x="306" y="129"/>
                </a:cubicBezTo>
                <a:cubicBezTo>
                  <a:pt x="302" y="128"/>
                  <a:pt x="297" y="126"/>
                  <a:pt x="293" y="124"/>
                </a:cubicBezTo>
                <a:cubicBezTo>
                  <a:pt x="289" y="121"/>
                  <a:pt x="285" y="119"/>
                  <a:pt x="281" y="115"/>
                </a:cubicBezTo>
                <a:cubicBezTo>
                  <a:pt x="276" y="111"/>
                  <a:pt x="272" y="107"/>
                  <a:pt x="267" y="103"/>
                </a:cubicBezTo>
                <a:cubicBezTo>
                  <a:pt x="263" y="99"/>
                  <a:pt x="260" y="95"/>
                  <a:pt x="256" y="90"/>
                </a:cubicBezTo>
                <a:cubicBezTo>
                  <a:pt x="252" y="86"/>
                  <a:pt x="249" y="81"/>
                  <a:pt x="246" y="76"/>
                </a:cubicBezTo>
                <a:cubicBezTo>
                  <a:pt x="244" y="71"/>
                  <a:pt x="242" y="66"/>
                  <a:pt x="240" y="61"/>
                </a:cubicBezTo>
                <a:cubicBezTo>
                  <a:pt x="239" y="56"/>
                  <a:pt x="238" y="50"/>
                  <a:pt x="239" y="45"/>
                </a:cubicBezTo>
                <a:cubicBezTo>
                  <a:pt x="239" y="40"/>
                  <a:pt x="241" y="34"/>
                  <a:pt x="243" y="29"/>
                </a:cubicBezTo>
                <a:cubicBezTo>
                  <a:pt x="246" y="24"/>
                  <a:pt x="250" y="18"/>
                  <a:pt x="255" y="13"/>
                </a:cubicBezTo>
                <a:cubicBezTo>
                  <a:pt x="257" y="11"/>
                  <a:pt x="258" y="10"/>
                  <a:pt x="260" y="8"/>
                </a:cubicBezTo>
                <a:cubicBezTo>
                  <a:pt x="263" y="6"/>
                  <a:pt x="264" y="5"/>
                  <a:pt x="266" y="4"/>
                </a:cubicBezTo>
                <a:cubicBezTo>
                  <a:pt x="268" y="3"/>
                  <a:pt x="270" y="2"/>
                  <a:pt x="271" y="1"/>
                </a:cubicBezTo>
                <a:cubicBezTo>
                  <a:pt x="273" y="1"/>
                  <a:pt x="274" y="0"/>
                  <a:pt x="275" y="0"/>
                </a:cubicBezTo>
                <a:cubicBezTo>
                  <a:pt x="275" y="0"/>
                  <a:pt x="276" y="0"/>
                  <a:pt x="276" y="0"/>
                </a:cubicBezTo>
                <a:cubicBezTo>
                  <a:pt x="277" y="0"/>
                  <a:pt x="277" y="1"/>
                  <a:pt x="278" y="1"/>
                </a:cubicBezTo>
                <a:cubicBezTo>
                  <a:pt x="278" y="1"/>
                  <a:pt x="279" y="1"/>
                  <a:pt x="279" y="2"/>
                </a:cubicBezTo>
                <a:cubicBezTo>
                  <a:pt x="280" y="2"/>
                  <a:pt x="280" y="3"/>
                  <a:pt x="281" y="3"/>
                </a:cubicBezTo>
                <a:cubicBezTo>
                  <a:pt x="282" y="4"/>
                  <a:pt x="282" y="5"/>
                  <a:pt x="283" y="6"/>
                </a:cubicBezTo>
                <a:cubicBezTo>
                  <a:pt x="284" y="6"/>
                  <a:pt x="284" y="7"/>
                  <a:pt x="284" y="8"/>
                </a:cubicBezTo>
                <a:cubicBezTo>
                  <a:pt x="284" y="8"/>
                  <a:pt x="284" y="9"/>
                  <a:pt x="284" y="9"/>
                </a:cubicBezTo>
                <a:cubicBezTo>
                  <a:pt x="284" y="9"/>
                  <a:pt x="284" y="10"/>
                  <a:pt x="284" y="10"/>
                </a:cubicBezTo>
                <a:cubicBezTo>
                  <a:pt x="283" y="11"/>
                  <a:pt x="282" y="11"/>
                  <a:pt x="281" y="12"/>
                </a:cubicBezTo>
                <a:cubicBezTo>
                  <a:pt x="280" y="13"/>
                  <a:pt x="278" y="13"/>
                  <a:pt x="277" y="14"/>
                </a:cubicBezTo>
                <a:cubicBezTo>
                  <a:pt x="275" y="15"/>
                  <a:pt x="273" y="16"/>
                  <a:pt x="271" y="18"/>
                </a:cubicBezTo>
                <a:cubicBezTo>
                  <a:pt x="269" y="19"/>
                  <a:pt x="266" y="21"/>
                  <a:pt x="264" y="24"/>
                </a:cubicBezTo>
                <a:cubicBezTo>
                  <a:pt x="259" y="28"/>
                  <a:pt x="256" y="33"/>
                  <a:pt x="255" y="38"/>
                </a:cubicBezTo>
                <a:cubicBezTo>
                  <a:pt x="254" y="43"/>
                  <a:pt x="253" y="48"/>
                  <a:pt x="255" y="53"/>
                </a:cubicBezTo>
                <a:cubicBezTo>
                  <a:pt x="256" y="58"/>
                  <a:pt x="258" y="63"/>
                  <a:pt x="261" y="68"/>
                </a:cubicBezTo>
                <a:cubicBezTo>
                  <a:pt x="264" y="73"/>
                  <a:pt x="267" y="78"/>
                  <a:pt x="272" y="83"/>
                </a:cubicBezTo>
                <a:cubicBezTo>
                  <a:pt x="272" y="81"/>
                  <a:pt x="273" y="79"/>
                  <a:pt x="274" y="76"/>
                </a:cubicBezTo>
                <a:cubicBezTo>
                  <a:pt x="275" y="74"/>
                  <a:pt x="276" y="72"/>
                  <a:pt x="277" y="69"/>
                </a:cubicBezTo>
                <a:cubicBezTo>
                  <a:pt x="278" y="67"/>
                  <a:pt x="280" y="64"/>
                  <a:pt x="281" y="62"/>
                </a:cubicBezTo>
                <a:cubicBezTo>
                  <a:pt x="283" y="60"/>
                  <a:pt x="285" y="57"/>
                  <a:pt x="287" y="55"/>
                </a:cubicBezTo>
                <a:cubicBezTo>
                  <a:pt x="292" y="50"/>
                  <a:pt x="297" y="46"/>
                  <a:pt x="302" y="44"/>
                </a:cubicBezTo>
                <a:cubicBezTo>
                  <a:pt x="307" y="42"/>
                  <a:pt x="312" y="41"/>
                  <a:pt x="316" y="42"/>
                </a:cubicBezTo>
                <a:cubicBezTo>
                  <a:pt x="321" y="42"/>
                  <a:pt x="325" y="43"/>
                  <a:pt x="329" y="45"/>
                </a:cubicBezTo>
                <a:cubicBezTo>
                  <a:pt x="333" y="48"/>
                  <a:pt x="337" y="51"/>
                  <a:pt x="341" y="55"/>
                </a:cubicBezTo>
                <a:close/>
                <a:moveTo>
                  <a:pt x="330" y="68"/>
                </a:moveTo>
                <a:cubicBezTo>
                  <a:pt x="327" y="66"/>
                  <a:pt x="324" y="63"/>
                  <a:pt x="322" y="62"/>
                </a:cubicBezTo>
                <a:cubicBezTo>
                  <a:pt x="319" y="60"/>
                  <a:pt x="316" y="59"/>
                  <a:pt x="313" y="59"/>
                </a:cubicBezTo>
                <a:cubicBezTo>
                  <a:pt x="310" y="58"/>
                  <a:pt x="307" y="59"/>
                  <a:pt x="304" y="60"/>
                </a:cubicBezTo>
                <a:cubicBezTo>
                  <a:pt x="301" y="61"/>
                  <a:pt x="298" y="64"/>
                  <a:pt x="295" y="67"/>
                </a:cubicBezTo>
                <a:cubicBezTo>
                  <a:pt x="293" y="69"/>
                  <a:pt x="292" y="71"/>
                  <a:pt x="290" y="73"/>
                </a:cubicBezTo>
                <a:cubicBezTo>
                  <a:pt x="289" y="75"/>
                  <a:pt x="287" y="77"/>
                  <a:pt x="286" y="79"/>
                </a:cubicBezTo>
                <a:cubicBezTo>
                  <a:pt x="285" y="81"/>
                  <a:pt x="284" y="83"/>
                  <a:pt x="283" y="86"/>
                </a:cubicBezTo>
                <a:cubicBezTo>
                  <a:pt x="283" y="88"/>
                  <a:pt x="282" y="90"/>
                  <a:pt x="282" y="92"/>
                </a:cubicBezTo>
                <a:cubicBezTo>
                  <a:pt x="288" y="98"/>
                  <a:pt x="293" y="103"/>
                  <a:pt x="298" y="107"/>
                </a:cubicBezTo>
                <a:cubicBezTo>
                  <a:pt x="303" y="110"/>
                  <a:pt x="308" y="112"/>
                  <a:pt x="312" y="113"/>
                </a:cubicBezTo>
                <a:cubicBezTo>
                  <a:pt x="316" y="114"/>
                  <a:pt x="320" y="114"/>
                  <a:pt x="323" y="113"/>
                </a:cubicBezTo>
                <a:cubicBezTo>
                  <a:pt x="326" y="112"/>
                  <a:pt x="329" y="110"/>
                  <a:pt x="332" y="107"/>
                </a:cubicBezTo>
                <a:cubicBezTo>
                  <a:pt x="335" y="104"/>
                  <a:pt x="338" y="100"/>
                  <a:pt x="339" y="97"/>
                </a:cubicBezTo>
                <a:cubicBezTo>
                  <a:pt x="340" y="94"/>
                  <a:pt x="340" y="90"/>
                  <a:pt x="340" y="87"/>
                </a:cubicBezTo>
                <a:cubicBezTo>
                  <a:pt x="339" y="83"/>
                  <a:pt x="338" y="80"/>
                  <a:pt x="336" y="77"/>
                </a:cubicBezTo>
                <a:cubicBezTo>
                  <a:pt x="335" y="74"/>
                  <a:pt x="333" y="71"/>
                  <a:pt x="330" y="6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15" name="Freeform 68"/>
          <p:cNvSpPr>
            <a:spLocks noEditPoints="1"/>
          </p:cNvSpPr>
          <p:nvPr/>
        </p:nvSpPr>
        <p:spPr bwMode="auto">
          <a:xfrm>
            <a:off x="2456188" y="4374248"/>
            <a:ext cx="175858" cy="223040"/>
          </a:xfrm>
          <a:custGeom>
            <a:avLst/>
            <a:gdLst>
              <a:gd name="T0" fmla="*/ 129 w 333"/>
              <a:gd name="T1" fmla="*/ 329 h 382"/>
              <a:gd name="T2" fmla="*/ 80 w 333"/>
              <a:gd name="T3" fmla="*/ 381 h 382"/>
              <a:gd name="T4" fmla="*/ 75 w 333"/>
              <a:gd name="T5" fmla="*/ 381 h 382"/>
              <a:gd name="T6" fmla="*/ 69 w 333"/>
              <a:gd name="T7" fmla="*/ 374 h 382"/>
              <a:gd name="T8" fmla="*/ 89 w 333"/>
              <a:gd name="T9" fmla="*/ 351 h 382"/>
              <a:gd name="T10" fmla="*/ 10 w 333"/>
              <a:gd name="T11" fmla="*/ 312 h 382"/>
              <a:gd name="T12" fmla="*/ 3 w 333"/>
              <a:gd name="T13" fmla="*/ 310 h 382"/>
              <a:gd name="T14" fmla="*/ 0 w 333"/>
              <a:gd name="T15" fmla="*/ 305 h 382"/>
              <a:gd name="T16" fmla="*/ 8 w 333"/>
              <a:gd name="T17" fmla="*/ 266 h 382"/>
              <a:gd name="T18" fmla="*/ 12 w 333"/>
              <a:gd name="T19" fmla="*/ 261 h 382"/>
              <a:gd name="T20" fmla="*/ 19 w 333"/>
              <a:gd name="T21" fmla="*/ 257 h 382"/>
              <a:gd name="T22" fmla="*/ 118 w 333"/>
              <a:gd name="T23" fmla="*/ 322 h 382"/>
              <a:gd name="T24" fmla="*/ 123 w 333"/>
              <a:gd name="T25" fmla="*/ 323 h 382"/>
              <a:gd name="T26" fmla="*/ 172 w 333"/>
              <a:gd name="T27" fmla="*/ 213 h 382"/>
              <a:gd name="T28" fmla="*/ 189 w 333"/>
              <a:gd name="T29" fmla="*/ 258 h 382"/>
              <a:gd name="T30" fmla="*/ 166 w 333"/>
              <a:gd name="T31" fmla="*/ 297 h 382"/>
              <a:gd name="T32" fmla="*/ 151 w 333"/>
              <a:gd name="T33" fmla="*/ 305 h 382"/>
              <a:gd name="T34" fmla="*/ 142 w 333"/>
              <a:gd name="T35" fmla="*/ 299 h 382"/>
              <a:gd name="T36" fmla="*/ 142 w 333"/>
              <a:gd name="T37" fmla="*/ 294 h 382"/>
              <a:gd name="T38" fmla="*/ 156 w 333"/>
              <a:gd name="T39" fmla="*/ 286 h 382"/>
              <a:gd name="T40" fmla="*/ 173 w 333"/>
              <a:gd name="T41" fmla="*/ 250 h 382"/>
              <a:gd name="T42" fmla="*/ 151 w 333"/>
              <a:gd name="T43" fmla="*/ 234 h 382"/>
              <a:gd name="T44" fmla="*/ 111 w 333"/>
              <a:gd name="T45" fmla="*/ 261 h 382"/>
              <a:gd name="T46" fmla="*/ 76 w 333"/>
              <a:gd name="T47" fmla="*/ 234 h 382"/>
              <a:gd name="T48" fmla="*/ 86 w 333"/>
              <a:gd name="T49" fmla="*/ 186 h 382"/>
              <a:gd name="T50" fmla="*/ 122 w 333"/>
              <a:gd name="T51" fmla="*/ 174 h 382"/>
              <a:gd name="T52" fmla="*/ 160 w 333"/>
              <a:gd name="T53" fmla="*/ 200 h 382"/>
              <a:gd name="T54" fmla="*/ 116 w 333"/>
              <a:gd name="T55" fmla="*/ 190 h 382"/>
              <a:gd name="T56" fmla="*/ 89 w 333"/>
              <a:gd name="T57" fmla="*/ 206 h 382"/>
              <a:gd name="T58" fmla="*/ 97 w 333"/>
              <a:gd name="T59" fmla="*/ 234 h 382"/>
              <a:gd name="T60" fmla="*/ 124 w 333"/>
              <a:gd name="T61" fmla="*/ 243 h 382"/>
              <a:gd name="T62" fmla="*/ 146 w 333"/>
              <a:gd name="T63" fmla="*/ 211 h 382"/>
              <a:gd name="T64" fmla="*/ 278 w 333"/>
              <a:gd name="T65" fmla="*/ 172 h 382"/>
              <a:gd name="T66" fmla="*/ 246 w 333"/>
              <a:gd name="T67" fmla="*/ 214 h 382"/>
              <a:gd name="T68" fmla="*/ 207 w 333"/>
              <a:gd name="T69" fmla="*/ 210 h 382"/>
              <a:gd name="T70" fmla="*/ 198 w 333"/>
              <a:gd name="T71" fmla="*/ 177 h 382"/>
              <a:gd name="T72" fmla="*/ 179 w 333"/>
              <a:gd name="T73" fmla="*/ 167 h 382"/>
              <a:gd name="T74" fmla="*/ 153 w 333"/>
              <a:gd name="T75" fmla="*/ 147 h 382"/>
              <a:gd name="T76" fmla="*/ 166 w 333"/>
              <a:gd name="T77" fmla="*/ 105 h 382"/>
              <a:gd name="T78" fmla="*/ 205 w 333"/>
              <a:gd name="T79" fmla="*/ 93 h 382"/>
              <a:gd name="T80" fmla="*/ 224 w 333"/>
              <a:gd name="T81" fmla="*/ 118 h 382"/>
              <a:gd name="T82" fmla="*/ 235 w 333"/>
              <a:gd name="T83" fmla="*/ 138 h 382"/>
              <a:gd name="T84" fmla="*/ 267 w 333"/>
              <a:gd name="T85" fmla="*/ 145 h 382"/>
              <a:gd name="T86" fmla="*/ 190 w 333"/>
              <a:gd name="T87" fmla="*/ 108 h 382"/>
              <a:gd name="T88" fmla="*/ 167 w 333"/>
              <a:gd name="T89" fmla="*/ 131 h 382"/>
              <a:gd name="T90" fmla="*/ 186 w 333"/>
              <a:gd name="T91" fmla="*/ 151 h 382"/>
              <a:gd name="T92" fmla="*/ 210 w 333"/>
              <a:gd name="T93" fmla="*/ 127 h 382"/>
              <a:gd name="T94" fmla="*/ 249 w 333"/>
              <a:gd name="T95" fmla="*/ 154 h 382"/>
              <a:gd name="T96" fmla="*/ 216 w 333"/>
              <a:gd name="T97" fmla="*/ 159 h 382"/>
              <a:gd name="T98" fmla="*/ 213 w 333"/>
              <a:gd name="T99" fmla="*/ 190 h 382"/>
              <a:gd name="T100" fmla="*/ 252 w 333"/>
              <a:gd name="T101" fmla="*/ 192 h 382"/>
              <a:gd name="T102" fmla="*/ 282 w 333"/>
              <a:gd name="T103" fmla="*/ 3 h 382"/>
              <a:gd name="T104" fmla="*/ 287 w 333"/>
              <a:gd name="T105" fmla="*/ 10 h 382"/>
              <a:gd name="T106" fmla="*/ 333 w 333"/>
              <a:gd name="T107" fmla="*/ 126 h 382"/>
              <a:gd name="T108" fmla="*/ 327 w 333"/>
              <a:gd name="T109" fmla="*/ 134 h 382"/>
              <a:gd name="T110" fmla="*/ 319 w 333"/>
              <a:gd name="T111" fmla="*/ 138 h 382"/>
              <a:gd name="T112" fmla="*/ 230 w 333"/>
              <a:gd name="T113" fmla="*/ 67 h 382"/>
              <a:gd name="T114" fmla="*/ 219 w 333"/>
              <a:gd name="T115" fmla="*/ 61 h 382"/>
              <a:gd name="T116" fmla="*/ 219 w 333"/>
              <a:gd name="T117" fmla="*/ 56 h 382"/>
              <a:gd name="T118" fmla="*/ 277 w 333"/>
              <a:gd name="T119" fmla="*/ 0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33" h="382">
                <a:moveTo>
                  <a:pt x="126" y="325"/>
                </a:moveTo>
                <a:cubicBezTo>
                  <a:pt x="127" y="326"/>
                  <a:pt x="127" y="326"/>
                  <a:pt x="128" y="327"/>
                </a:cubicBezTo>
                <a:cubicBezTo>
                  <a:pt x="128" y="328"/>
                  <a:pt x="129" y="329"/>
                  <a:pt x="129" y="329"/>
                </a:cubicBezTo>
                <a:cubicBezTo>
                  <a:pt x="129" y="330"/>
                  <a:pt x="129" y="331"/>
                  <a:pt x="129" y="331"/>
                </a:cubicBezTo>
                <a:cubicBezTo>
                  <a:pt x="129" y="331"/>
                  <a:pt x="129" y="332"/>
                  <a:pt x="128" y="332"/>
                </a:cubicBezTo>
                <a:lnTo>
                  <a:pt x="80" y="381"/>
                </a:lnTo>
                <a:cubicBezTo>
                  <a:pt x="79" y="381"/>
                  <a:pt x="79" y="381"/>
                  <a:pt x="78" y="381"/>
                </a:cubicBezTo>
                <a:cubicBezTo>
                  <a:pt x="78" y="382"/>
                  <a:pt x="77" y="382"/>
                  <a:pt x="77" y="381"/>
                </a:cubicBezTo>
                <a:cubicBezTo>
                  <a:pt x="76" y="381"/>
                  <a:pt x="75" y="381"/>
                  <a:pt x="75" y="381"/>
                </a:cubicBezTo>
                <a:cubicBezTo>
                  <a:pt x="74" y="380"/>
                  <a:pt x="73" y="379"/>
                  <a:pt x="72" y="378"/>
                </a:cubicBezTo>
                <a:cubicBezTo>
                  <a:pt x="71" y="378"/>
                  <a:pt x="71" y="377"/>
                  <a:pt x="70" y="376"/>
                </a:cubicBezTo>
                <a:cubicBezTo>
                  <a:pt x="70" y="375"/>
                  <a:pt x="69" y="375"/>
                  <a:pt x="69" y="374"/>
                </a:cubicBezTo>
                <a:cubicBezTo>
                  <a:pt x="69" y="373"/>
                  <a:pt x="69" y="373"/>
                  <a:pt x="69" y="372"/>
                </a:cubicBezTo>
                <a:cubicBezTo>
                  <a:pt x="69" y="372"/>
                  <a:pt x="69" y="371"/>
                  <a:pt x="70" y="371"/>
                </a:cubicBezTo>
                <a:lnTo>
                  <a:pt x="89" y="351"/>
                </a:lnTo>
                <a:lnTo>
                  <a:pt x="18" y="281"/>
                </a:lnTo>
                <a:lnTo>
                  <a:pt x="11" y="309"/>
                </a:lnTo>
                <a:cubicBezTo>
                  <a:pt x="11" y="311"/>
                  <a:pt x="10" y="312"/>
                  <a:pt x="10" y="312"/>
                </a:cubicBezTo>
                <a:cubicBezTo>
                  <a:pt x="9" y="313"/>
                  <a:pt x="9" y="313"/>
                  <a:pt x="8" y="314"/>
                </a:cubicBezTo>
                <a:cubicBezTo>
                  <a:pt x="8" y="314"/>
                  <a:pt x="7" y="313"/>
                  <a:pt x="6" y="313"/>
                </a:cubicBezTo>
                <a:cubicBezTo>
                  <a:pt x="5" y="312"/>
                  <a:pt x="4" y="311"/>
                  <a:pt x="3" y="310"/>
                </a:cubicBezTo>
                <a:cubicBezTo>
                  <a:pt x="2" y="309"/>
                  <a:pt x="2" y="309"/>
                  <a:pt x="1" y="308"/>
                </a:cubicBezTo>
                <a:cubicBezTo>
                  <a:pt x="1" y="307"/>
                  <a:pt x="0" y="307"/>
                  <a:pt x="0" y="306"/>
                </a:cubicBezTo>
                <a:cubicBezTo>
                  <a:pt x="0" y="306"/>
                  <a:pt x="0" y="305"/>
                  <a:pt x="0" y="305"/>
                </a:cubicBezTo>
                <a:cubicBezTo>
                  <a:pt x="0" y="304"/>
                  <a:pt x="0" y="303"/>
                  <a:pt x="0" y="303"/>
                </a:cubicBezTo>
                <a:lnTo>
                  <a:pt x="7" y="268"/>
                </a:lnTo>
                <a:cubicBezTo>
                  <a:pt x="8" y="267"/>
                  <a:pt x="8" y="267"/>
                  <a:pt x="8" y="266"/>
                </a:cubicBezTo>
                <a:cubicBezTo>
                  <a:pt x="8" y="266"/>
                  <a:pt x="8" y="266"/>
                  <a:pt x="9" y="265"/>
                </a:cubicBezTo>
                <a:cubicBezTo>
                  <a:pt x="9" y="265"/>
                  <a:pt x="9" y="264"/>
                  <a:pt x="10" y="263"/>
                </a:cubicBezTo>
                <a:cubicBezTo>
                  <a:pt x="10" y="263"/>
                  <a:pt x="11" y="262"/>
                  <a:pt x="12" y="261"/>
                </a:cubicBezTo>
                <a:cubicBezTo>
                  <a:pt x="13" y="260"/>
                  <a:pt x="14" y="259"/>
                  <a:pt x="15" y="258"/>
                </a:cubicBezTo>
                <a:cubicBezTo>
                  <a:pt x="16" y="258"/>
                  <a:pt x="17" y="257"/>
                  <a:pt x="17" y="257"/>
                </a:cubicBezTo>
                <a:cubicBezTo>
                  <a:pt x="18" y="257"/>
                  <a:pt x="18" y="257"/>
                  <a:pt x="19" y="257"/>
                </a:cubicBezTo>
                <a:cubicBezTo>
                  <a:pt x="19" y="257"/>
                  <a:pt x="20" y="257"/>
                  <a:pt x="20" y="257"/>
                </a:cubicBezTo>
                <a:lnTo>
                  <a:pt x="101" y="339"/>
                </a:lnTo>
                <a:lnTo>
                  <a:pt x="118" y="322"/>
                </a:lnTo>
                <a:cubicBezTo>
                  <a:pt x="119" y="322"/>
                  <a:pt x="119" y="322"/>
                  <a:pt x="120" y="322"/>
                </a:cubicBezTo>
                <a:cubicBezTo>
                  <a:pt x="120" y="321"/>
                  <a:pt x="121" y="321"/>
                  <a:pt x="121" y="322"/>
                </a:cubicBezTo>
                <a:cubicBezTo>
                  <a:pt x="122" y="322"/>
                  <a:pt x="123" y="322"/>
                  <a:pt x="123" y="323"/>
                </a:cubicBezTo>
                <a:cubicBezTo>
                  <a:pt x="124" y="323"/>
                  <a:pt x="125" y="324"/>
                  <a:pt x="126" y="325"/>
                </a:cubicBezTo>
                <a:close/>
                <a:moveTo>
                  <a:pt x="160" y="200"/>
                </a:moveTo>
                <a:cubicBezTo>
                  <a:pt x="164" y="204"/>
                  <a:pt x="168" y="208"/>
                  <a:pt x="172" y="213"/>
                </a:cubicBezTo>
                <a:cubicBezTo>
                  <a:pt x="175" y="217"/>
                  <a:pt x="179" y="222"/>
                  <a:pt x="181" y="227"/>
                </a:cubicBezTo>
                <a:cubicBezTo>
                  <a:pt x="184" y="232"/>
                  <a:pt x="186" y="237"/>
                  <a:pt x="187" y="242"/>
                </a:cubicBezTo>
                <a:cubicBezTo>
                  <a:pt x="189" y="248"/>
                  <a:pt x="189" y="253"/>
                  <a:pt x="189" y="258"/>
                </a:cubicBezTo>
                <a:cubicBezTo>
                  <a:pt x="188" y="264"/>
                  <a:pt x="187" y="269"/>
                  <a:pt x="184" y="275"/>
                </a:cubicBezTo>
                <a:cubicBezTo>
                  <a:pt x="181" y="280"/>
                  <a:pt x="177" y="286"/>
                  <a:pt x="172" y="291"/>
                </a:cubicBezTo>
                <a:cubicBezTo>
                  <a:pt x="170" y="293"/>
                  <a:pt x="168" y="295"/>
                  <a:pt x="166" y="297"/>
                </a:cubicBezTo>
                <a:cubicBezTo>
                  <a:pt x="164" y="298"/>
                  <a:pt x="161" y="300"/>
                  <a:pt x="160" y="301"/>
                </a:cubicBezTo>
                <a:cubicBezTo>
                  <a:pt x="158" y="302"/>
                  <a:pt x="156" y="303"/>
                  <a:pt x="154" y="304"/>
                </a:cubicBezTo>
                <a:cubicBezTo>
                  <a:pt x="153" y="304"/>
                  <a:pt x="152" y="305"/>
                  <a:pt x="151" y="305"/>
                </a:cubicBezTo>
                <a:cubicBezTo>
                  <a:pt x="150" y="305"/>
                  <a:pt x="149" y="304"/>
                  <a:pt x="148" y="304"/>
                </a:cubicBezTo>
                <a:cubicBezTo>
                  <a:pt x="147" y="303"/>
                  <a:pt x="146" y="302"/>
                  <a:pt x="145" y="301"/>
                </a:cubicBezTo>
                <a:cubicBezTo>
                  <a:pt x="144" y="300"/>
                  <a:pt x="143" y="299"/>
                  <a:pt x="142" y="299"/>
                </a:cubicBezTo>
                <a:cubicBezTo>
                  <a:pt x="142" y="298"/>
                  <a:pt x="141" y="297"/>
                  <a:pt x="141" y="297"/>
                </a:cubicBezTo>
                <a:cubicBezTo>
                  <a:pt x="141" y="296"/>
                  <a:pt x="141" y="296"/>
                  <a:pt x="141" y="296"/>
                </a:cubicBezTo>
                <a:cubicBezTo>
                  <a:pt x="141" y="295"/>
                  <a:pt x="142" y="295"/>
                  <a:pt x="142" y="294"/>
                </a:cubicBezTo>
                <a:cubicBezTo>
                  <a:pt x="142" y="294"/>
                  <a:pt x="143" y="293"/>
                  <a:pt x="145" y="293"/>
                </a:cubicBezTo>
                <a:cubicBezTo>
                  <a:pt x="146" y="292"/>
                  <a:pt x="148" y="291"/>
                  <a:pt x="149" y="290"/>
                </a:cubicBezTo>
                <a:cubicBezTo>
                  <a:pt x="151" y="289"/>
                  <a:pt x="153" y="288"/>
                  <a:pt x="156" y="286"/>
                </a:cubicBezTo>
                <a:cubicBezTo>
                  <a:pt x="158" y="285"/>
                  <a:pt x="160" y="283"/>
                  <a:pt x="163" y="280"/>
                </a:cubicBezTo>
                <a:cubicBezTo>
                  <a:pt x="168" y="276"/>
                  <a:pt x="171" y="271"/>
                  <a:pt x="172" y="266"/>
                </a:cubicBezTo>
                <a:cubicBezTo>
                  <a:pt x="174" y="260"/>
                  <a:pt x="174" y="255"/>
                  <a:pt x="173" y="250"/>
                </a:cubicBezTo>
                <a:cubicBezTo>
                  <a:pt x="172" y="245"/>
                  <a:pt x="170" y="240"/>
                  <a:pt x="167" y="235"/>
                </a:cubicBezTo>
                <a:cubicBezTo>
                  <a:pt x="164" y="230"/>
                  <a:pt x="161" y="225"/>
                  <a:pt x="157" y="221"/>
                </a:cubicBezTo>
                <a:cubicBezTo>
                  <a:pt x="155" y="225"/>
                  <a:pt x="154" y="229"/>
                  <a:pt x="151" y="234"/>
                </a:cubicBezTo>
                <a:cubicBezTo>
                  <a:pt x="149" y="238"/>
                  <a:pt x="145" y="243"/>
                  <a:pt x="141" y="248"/>
                </a:cubicBezTo>
                <a:cubicBezTo>
                  <a:pt x="136" y="253"/>
                  <a:pt x="131" y="257"/>
                  <a:pt x="126" y="259"/>
                </a:cubicBezTo>
                <a:cubicBezTo>
                  <a:pt x="121" y="261"/>
                  <a:pt x="116" y="262"/>
                  <a:pt x="111" y="261"/>
                </a:cubicBezTo>
                <a:cubicBezTo>
                  <a:pt x="107" y="261"/>
                  <a:pt x="102" y="260"/>
                  <a:pt x="98" y="257"/>
                </a:cubicBezTo>
                <a:cubicBezTo>
                  <a:pt x="94" y="255"/>
                  <a:pt x="90" y="252"/>
                  <a:pt x="86" y="248"/>
                </a:cubicBezTo>
                <a:cubicBezTo>
                  <a:pt x="82" y="244"/>
                  <a:pt x="78" y="239"/>
                  <a:pt x="76" y="234"/>
                </a:cubicBezTo>
                <a:cubicBezTo>
                  <a:pt x="73" y="229"/>
                  <a:pt x="72" y="224"/>
                  <a:pt x="72" y="219"/>
                </a:cubicBezTo>
                <a:cubicBezTo>
                  <a:pt x="71" y="213"/>
                  <a:pt x="72" y="208"/>
                  <a:pt x="75" y="202"/>
                </a:cubicBezTo>
                <a:cubicBezTo>
                  <a:pt x="77" y="197"/>
                  <a:pt x="81" y="191"/>
                  <a:pt x="86" y="186"/>
                </a:cubicBezTo>
                <a:cubicBezTo>
                  <a:pt x="90" y="182"/>
                  <a:pt x="94" y="179"/>
                  <a:pt x="98" y="177"/>
                </a:cubicBezTo>
                <a:cubicBezTo>
                  <a:pt x="102" y="175"/>
                  <a:pt x="106" y="174"/>
                  <a:pt x="110" y="173"/>
                </a:cubicBezTo>
                <a:cubicBezTo>
                  <a:pt x="114" y="173"/>
                  <a:pt x="118" y="173"/>
                  <a:pt x="122" y="174"/>
                </a:cubicBezTo>
                <a:cubicBezTo>
                  <a:pt x="126" y="175"/>
                  <a:pt x="131" y="177"/>
                  <a:pt x="135" y="180"/>
                </a:cubicBezTo>
                <a:cubicBezTo>
                  <a:pt x="139" y="182"/>
                  <a:pt x="143" y="185"/>
                  <a:pt x="148" y="188"/>
                </a:cubicBezTo>
                <a:cubicBezTo>
                  <a:pt x="152" y="192"/>
                  <a:pt x="156" y="196"/>
                  <a:pt x="160" y="200"/>
                </a:cubicBezTo>
                <a:close/>
                <a:moveTo>
                  <a:pt x="146" y="211"/>
                </a:moveTo>
                <a:cubicBezTo>
                  <a:pt x="140" y="205"/>
                  <a:pt x="135" y="200"/>
                  <a:pt x="130" y="197"/>
                </a:cubicBezTo>
                <a:cubicBezTo>
                  <a:pt x="125" y="193"/>
                  <a:pt x="120" y="191"/>
                  <a:pt x="116" y="190"/>
                </a:cubicBezTo>
                <a:cubicBezTo>
                  <a:pt x="112" y="189"/>
                  <a:pt x="108" y="189"/>
                  <a:pt x="105" y="190"/>
                </a:cubicBezTo>
                <a:cubicBezTo>
                  <a:pt x="101" y="192"/>
                  <a:pt x="98" y="194"/>
                  <a:pt x="95" y="197"/>
                </a:cubicBezTo>
                <a:cubicBezTo>
                  <a:pt x="92" y="200"/>
                  <a:pt x="90" y="203"/>
                  <a:pt x="89" y="206"/>
                </a:cubicBezTo>
                <a:cubicBezTo>
                  <a:pt x="87" y="210"/>
                  <a:pt x="87" y="213"/>
                  <a:pt x="88" y="216"/>
                </a:cubicBezTo>
                <a:cubicBezTo>
                  <a:pt x="88" y="220"/>
                  <a:pt x="89" y="223"/>
                  <a:pt x="91" y="226"/>
                </a:cubicBezTo>
                <a:cubicBezTo>
                  <a:pt x="93" y="229"/>
                  <a:pt x="95" y="232"/>
                  <a:pt x="97" y="234"/>
                </a:cubicBezTo>
                <a:cubicBezTo>
                  <a:pt x="100" y="237"/>
                  <a:pt x="103" y="239"/>
                  <a:pt x="106" y="241"/>
                </a:cubicBezTo>
                <a:cubicBezTo>
                  <a:pt x="109" y="243"/>
                  <a:pt x="112" y="244"/>
                  <a:pt x="115" y="244"/>
                </a:cubicBezTo>
                <a:cubicBezTo>
                  <a:pt x="118" y="244"/>
                  <a:pt x="121" y="244"/>
                  <a:pt x="124" y="243"/>
                </a:cubicBezTo>
                <a:cubicBezTo>
                  <a:pt x="127" y="241"/>
                  <a:pt x="130" y="239"/>
                  <a:pt x="133" y="236"/>
                </a:cubicBezTo>
                <a:cubicBezTo>
                  <a:pt x="137" y="232"/>
                  <a:pt x="140" y="228"/>
                  <a:pt x="142" y="224"/>
                </a:cubicBezTo>
                <a:cubicBezTo>
                  <a:pt x="144" y="220"/>
                  <a:pt x="146" y="215"/>
                  <a:pt x="146" y="211"/>
                </a:cubicBezTo>
                <a:close/>
                <a:moveTo>
                  <a:pt x="267" y="145"/>
                </a:moveTo>
                <a:cubicBezTo>
                  <a:pt x="271" y="149"/>
                  <a:pt x="274" y="154"/>
                  <a:pt x="276" y="158"/>
                </a:cubicBezTo>
                <a:cubicBezTo>
                  <a:pt x="278" y="163"/>
                  <a:pt x="278" y="168"/>
                  <a:pt x="278" y="172"/>
                </a:cubicBezTo>
                <a:cubicBezTo>
                  <a:pt x="277" y="177"/>
                  <a:pt x="275" y="182"/>
                  <a:pt x="272" y="187"/>
                </a:cubicBezTo>
                <a:cubicBezTo>
                  <a:pt x="270" y="192"/>
                  <a:pt x="266" y="198"/>
                  <a:pt x="260" y="203"/>
                </a:cubicBezTo>
                <a:cubicBezTo>
                  <a:pt x="256" y="207"/>
                  <a:pt x="251" y="211"/>
                  <a:pt x="246" y="214"/>
                </a:cubicBezTo>
                <a:cubicBezTo>
                  <a:pt x="241" y="217"/>
                  <a:pt x="237" y="219"/>
                  <a:pt x="232" y="219"/>
                </a:cubicBezTo>
                <a:cubicBezTo>
                  <a:pt x="227" y="220"/>
                  <a:pt x="223" y="219"/>
                  <a:pt x="219" y="218"/>
                </a:cubicBezTo>
                <a:cubicBezTo>
                  <a:pt x="214" y="217"/>
                  <a:pt x="210" y="214"/>
                  <a:pt x="207" y="210"/>
                </a:cubicBezTo>
                <a:cubicBezTo>
                  <a:pt x="204" y="207"/>
                  <a:pt x="202" y="204"/>
                  <a:pt x="200" y="201"/>
                </a:cubicBezTo>
                <a:cubicBezTo>
                  <a:pt x="199" y="197"/>
                  <a:pt x="198" y="194"/>
                  <a:pt x="198" y="190"/>
                </a:cubicBezTo>
                <a:cubicBezTo>
                  <a:pt x="197" y="186"/>
                  <a:pt x="198" y="182"/>
                  <a:pt x="198" y="177"/>
                </a:cubicBezTo>
                <a:cubicBezTo>
                  <a:pt x="199" y="173"/>
                  <a:pt x="201" y="168"/>
                  <a:pt x="202" y="163"/>
                </a:cubicBezTo>
                <a:cubicBezTo>
                  <a:pt x="198" y="165"/>
                  <a:pt x="194" y="166"/>
                  <a:pt x="190" y="166"/>
                </a:cubicBezTo>
                <a:cubicBezTo>
                  <a:pt x="186" y="167"/>
                  <a:pt x="182" y="167"/>
                  <a:pt x="179" y="167"/>
                </a:cubicBezTo>
                <a:cubicBezTo>
                  <a:pt x="175" y="166"/>
                  <a:pt x="172" y="165"/>
                  <a:pt x="169" y="164"/>
                </a:cubicBezTo>
                <a:cubicBezTo>
                  <a:pt x="166" y="162"/>
                  <a:pt x="163" y="160"/>
                  <a:pt x="161" y="158"/>
                </a:cubicBezTo>
                <a:cubicBezTo>
                  <a:pt x="158" y="155"/>
                  <a:pt x="155" y="151"/>
                  <a:pt x="153" y="147"/>
                </a:cubicBezTo>
                <a:cubicBezTo>
                  <a:pt x="152" y="143"/>
                  <a:pt x="151" y="139"/>
                  <a:pt x="151" y="134"/>
                </a:cubicBezTo>
                <a:cubicBezTo>
                  <a:pt x="152" y="130"/>
                  <a:pt x="153" y="125"/>
                  <a:pt x="155" y="120"/>
                </a:cubicBezTo>
                <a:cubicBezTo>
                  <a:pt x="158" y="115"/>
                  <a:pt x="161" y="110"/>
                  <a:pt x="166" y="105"/>
                </a:cubicBezTo>
                <a:cubicBezTo>
                  <a:pt x="171" y="101"/>
                  <a:pt x="176" y="97"/>
                  <a:pt x="180" y="95"/>
                </a:cubicBezTo>
                <a:cubicBezTo>
                  <a:pt x="185" y="93"/>
                  <a:pt x="189" y="91"/>
                  <a:pt x="193" y="91"/>
                </a:cubicBezTo>
                <a:cubicBezTo>
                  <a:pt x="197" y="91"/>
                  <a:pt x="201" y="91"/>
                  <a:pt x="205" y="93"/>
                </a:cubicBezTo>
                <a:cubicBezTo>
                  <a:pt x="209" y="95"/>
                  <a:pt x="212" y="97"/>
                  <a:pt x="215" y="100"/>
                </a:cubicBezTo>
                <a:cubicBezTo>
                  <a:pt x="218" y="102"/>
                  <a:pt x="220" y="105"/>
                  <a:pt x="221" y="108"/>
                </a:cubicBezTo>
                <a:cubicBezTo>
                  <a:pt x="222" y="111"/>
                  <a:pt x="223" y="114"/>
                  <a:pt x="224" y="118"/>
                </a:cubicBezTo>
                <a:cubicBezTo>
                  <a:pt x="224" y="122"/>
                  <a:pt x="224" y="125"/>
                  <a:pt x="224" y="129"/>
                </a:cubicBezTo>
                <a:cubicBezTo>
                  <a:pt x="223" y="133"/>
                  <a:pt x="222" y="137"/>
                  <a:pt x="221" y="142"/>
                </a:cubicBezTo>
                <a:cubicBezTo>
                  <a:pt x="226" y="140"/>
                  <a:pt x="231" y="139"/>
                  <a:pt x="235" y="138"/>
                </a:cubicBezTo>
                <a:cubicBezTo>
                  <a:pt x="240" y="137"/>
                  <a:pt x="244" y="137"/>
                  <a:pt x="248" y="137"/>
                </a:cubicBezTo>
                <a:cubicBezTo>
                  <a:pt x="252" y="137"/>
                  <a:pt x="255" y="138"/>
                  <a:pt x="258" y="139"/>
                </a:cubicBezTo>
                <a:cubicBezTo>
                  <a:pt x="262" y="141"/>
                  <a:pt x="265" y="143"/>
                  <a:pt x="267" y="145"/>
                </a:cubicBezTo>
                <a:close/>
                <a:moveTo>
                  <a:pt x="204" y="113"/>
                </a:moveTo>
                <a:cubicBezTo>
                  <a:pt x="202" y="111"/>
                  <a:pt x="200" y="110"/>
                  <a:pt x="198" y="109"/>
                </a:cubicBezTo>
                <a:cubicBezTo>
                  <a:pt x="195" y="108"/>
                  <a:pt x="193" y="108"/>
                  <a:pt x="190" y="108"/>
                </a:cubicBezTo>
                <a:cubicBezTo>
                  <a:pt x="188" y="108"/>
                  <a:pt x="185" y="109"/>
                  <a:pt x="183" y="110"/>
                </a:cubicBezTo>
                <a:cubicBezTo>
                  <a:pt x="180" y="112"/>
                  <a:pt x="178" y="113"/>
                  <a:pt x="175" y="116"/>
                </a:cubicBezTo>
                <a:cubicBezTo>
                  <a:pt x="170" y="121"/>
                  <a:pt x="167" y="126"/>
                  <a:pt x="167" y="131"/>
                </a:cubicBezTo>
                <a:cubicBezTo>
                  <a:pt x="167" y="136"/>
                  <a:pt x="168" y="141"/>
                  <a:pt x="172" y="145"/>
                </a:cubicBezTo>
                <a:cubicBezTo>
                  <a:pt x="174" y="147"/>
                  <a:pt x="176" y="148"/>
                  <a:pt x="179" y="149"/>
                </a:cubicBezTo>
                <a:cubicBezTo>
                  <a:pt x="181" y="150"/>
                  <a:pt x="183" y="151"/>
                  <a:pt x="186" y="151"/>
                </a:cubicBezTo>
                <a:cubicBezTo>
                  <a:pt x="189" y="151"/>
                  <a:pt x="192" y="150"/>
                  <a:pt x="196" y="150"/>
                </a:cubicBezTo>
                <a:cubicBezTo>
                  <a:pt x="199" y="149"/>
                  <a:pt x="203" y="148"/>
                  <a:pt x="207" y="147"/>
                </a:cubicBezTo>
                <a:cubicBezTo>
                  <a:pt x="210" y="139"/>
                  <a:pt x="211" y="133"/>
                  <a:pt x="210" y="127"/>
                </a:cubicBezTo>
                <a:cubicBezTo>
                  <a:pt x="210" y="122"/>
                  <a:pt x="208" y="117"/>
                  <a:pt x="204" y="113"/>
                </a:cubicBezTo>
                <a:close/>
                <a:moveTo>
                  <a:pt x="256" y="159"/>
                </a:moveTo>
                <a:cubicBezTo>
                  <a:pt x="254" y="157"/>
                  <a:pt x="251" y="155"/>
                  <a:pt x="249" y="154"/>
                </a:cubicBezTo>
                <a:cubicBezTo>
                  <a:pt x="246" y="153"/>
                  <a:pt x="243" y="153"/>
                  <a:pt x="240" y="153"/>
                </a:cubicBezTo>
                <a:cubicBezTo>
                  <a:pt x="237" y="153"/>
                  <a:pt x="233" y="154"/>
                  <a:pt x="229" y="155"/>
                </a:cubicBezTo>
                <a:cubicBezTo>
                  <a:pt x="225" y="156"/>
                  <a:pt x="221" y="157"/>
                  <a:pt x="216" y="159"/>
                </a:cubicBezTo>
                <a:cubicBezTo>
                  <a:pt x="215" y="163"/>
                  <a:pt x="214" y="167"/>
                  <a:pt x="213" y="171"/>
                </a:cubicBezTo>
                <a:cubicBezTo>
                  <a:pt x="212" y="175"/>
                  <a:pt x="212" y="178"/>
                  <a:pt x="212" y="181"/>
                </a:cubicBezTo>
                <a:cubicBezTo>
                  <a:pt x="212" y="184"/>
                  <a:pt x="212" y="187"/>
                  <a:pt x="213" y="190"/>
                </a:cubicBezTo>
                <a:cubicBezTo>
                  <a:pt x="214" y="192"/>
                  <a:pt x="216" y="194"/>
                  <a:pt x="218" y="197"/>
                </a:cubicBezTo>
                <a:cubicBezTo>
                  <a:pt x="223" y="201"/>
                  <a:pt x="228" y="203"/>
                  <a:pt x="234" y="203"/>
                </a:cubicBezTo>
                <a:cubicBezTo>
                  <a:pt x="239" y="202"/>
                  <a:pt x="245" y="198"/>
                  <a:pt x="252" y="192"/>
                </a:cubicBezTo>
                <a:cubicBezTo>
                  <a:pt x="258" y="186"/>
                  <a:pt x="261" y="180"/>
                  <a:pt x="262" y="174"/>
                </a:cubicBezTo>
                <a:cubicBezTo>
                  <a:pt x="262" y="169"/>
                  <a:pt x="260" y="164"/>
                  <a:pt x="256" y="159"/>
                </a:cubicBezTo>
                <a:close/>
                <a:moveTo>
                  <a:pt x="282" y="3"/>
                </a:moveTo>
                <a:cubicBezTo>
                  <a:pt x="283" y="4"/>
                  <a:pt x="284" y="5"/>
                  <a:pt x="284" y="6"/>
                </a:cubicBezTo>
                <a:cubicBezTo>
                  <a:pt x="285" y="6"/>
                  <a:pt x="285" y="7"/>
                  <a:pt x="286" y="8"/>
                </a:cubicBezTo>
                <a:cubicBezTo>
                  <a:pt x="286" y="9"/>
                  <a:pt x="287" y="10"/>
                  <a:pt x="287" y="10"/>
                </a:cubicBezTo>
                <a:cubicBezTo>
                  <a:pt x="288" y="11"/>
                  <a:pt x="288" y="12"/>
                  <a:pt x="288" y="13"/>
                </a:cubicBezTo>
                <a:lnTo>
                  <a:pt x="332" y="124"/>
                </a:lnTo>
                <a:cubicBezTo>
                  <a:pt x="332" y="124"/>
                  <a:pt x="333" y="125"/>
                  <a:pt x="333" y="126"/>
                </a:cubicBezTo>
                <a:cubicBezTo>
                  <a:pt x="333" y="127"/>
                  <a:pt x="332" y="127"/>
                  <a:pt x="332" y="128"/>
                </a:cubicBezTo>
                <a:cubicBezTo>
                  <a:pt x="332" y="129"/>
                  <a:pt x="331" y="130"/>
                  <a:pt x="330" y="131"/>
                </a:cubicBezTo>
                <a:cubicBezTo>
                  <a:pt x="330" y="132"/>
                  <a:pt x="329" y="133"/>
                  <a:pt x="327" y="134"/>
                </a:cubicBezTo>
                <a:cubicBezTo>
                  <a:pt x="326" y="136"/>
                  <a:pt x="324" y="137"/>
                  <a:pt x="323" y="138"/>
                </a:cubicBezTo>
                <a:cubicBezTo>
                  <a:pt x="322" y="138"/>
                  <a:pt x="321" y="139"/>
                  <a:pt x="321" y="139"/>
                </a:cubicBezTo>
                <a:cubicBezTo>
                  <a:pt x="320" y="139"/>
                  <a:pt x="319" y="139"/>
                  <a:pt x="319" y="138"/>
                </a:cubicBezTo>
                <a:cubicBezTo>
                  <a:pt x="319" y="138"/>
                  <a:pt x="318" y="137"/>
                  <a:pt x="318" y="136"/>
                </a:cubicBezTo>
                <a:lnTo>
                  <a:pt x="274" y="22"/>
                </a:lnTo>
                <a:lnTo>
                  <a:pt x="230" y="67"/>
                </a:lnTo>
                <a:cubicBezTo>
                  <a:pt x="229" y="68"/>
                  <a:pt x="227" y="68"/>
                  <a:pt x="226" y="67"/>
                </a:cubicBezTo>
                <a:cubicBezTo>
                  <a:pt x="225" y="67"/>
                  <a:pt x="223" y="66"/>
                  <a:pt x="221" y="64"/>
                </a:cubicBezTo>
                <a:cubicBezTo>
                  <a:pt x="220" y="63"/>
                  <a:pt x="220" y="62"/>
                  <a:pt x="219" y="61"/>
                </a:cubicBezTo>
                <a:cubicBezTo>
                  <a:pt x="219" y="61"/>
                  <a:pt x="218" y="60"/>
                  <a:pt x="218" y="59"/>
                </a:cubicBezTo>
                <a:cubicBezTo>
                  <a:pt x="218" y="58"/>
                  <a:pt x="218" y="58"/>
                  <a:pt x="218" y="57"/>
                </a:cubicBezTo>
                <a:cubicBezTo>
                  <a:pt x="218" y="57"/>
                  <a:pt x="218" y="56"/>
                  <a:pt x="219" y="56"/>
                </a:cubicBezTo>
                <a:lnTo>
                  <a:pt x="273" y="2"/>
                </a:lnTo>
                <a:cubicBezTo>
                  <a:pt x="274" y="1"/>
                  <a:pt x="274" y="1"/>
                  <a:pt x="275" y="0"/>
                </a:cubicBezTo>
                <a:cubicBezTo>
                  <a:pt x="275" y="0"/>
                  <a:pt x="276" y="0"/>
                  <a:pt x="277" y="0"/>
                </a:cubicBezTo>
                <a:cubicBezTo>
                  <a:pt x="278" y="0"/>
                  <a:pt x="278" y="0"/>
                  <a:pt x="279" y="1"/>
                </a:cubicBezTo>
                <a:cubicBezTo>
                  <a:pt x="280" y="1"/>
                  <a:pt x="281" y="2"/>
                  <a:pt x="282" y="3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16" name="Freeform 69"/>
          <p:cNvSpPr>
            <a:spLocks noEditPoints="1"/>
          </p:cNvSpPr>
          <p:nvPr/>
        </p:nvSpPr>
        <p:spPr bwMode="auto">
          <a:xfrm>
            <a:off x="2761108" y="4382826"/>
            <a:ext cx="188726" cy="214462"/>
          </a:xfrm>
          <a:custGeom>
            <a:avLst/>
            <a:gdLst>
              <a:gd name="T0" fmla="*/ 129 w 357"/>
              <a:gd name="T1" fmla="*/ 319 h 370"/>
              <a:gd name="T2" fmla="*/ 77 w 357"/>
              <a:gd name="T3" fmla="*/ 369 h 370"/>
              <a:gd name="T4" fmla="*/ 69 w 357"/>
              <a:gd name="T5" fmla="*/ 362 h 370"/>
              <a:gd name="T6" fmla="*/ 19 w 357"/>
              <a:gd name="T7" fmla="*/ 269 h 370"/>
              <a:gd name="T8" fmla="*/ 6 w 357"/>
              <a:gd name="T9" fmla="*/ 301 h 370"/>
              <a:gd name="T10" fmla="*/ 0 w 357"/>
              <a:gd name="T11" fmla="*/ 293 h 370"/>
              <a:gd name="T12" fmla="*/ 9 w 357"/>
              <a:gd name="T13" fmla="*/ 253 h 370"/>
              <a:gd name="T14" fmla="*/ 17 w 357"/>
              <a:gd name="T15" fmla="*/ 245 h 370"/>
              <a:gd name="T16" fmla="*/ 118 w 357"/>
              <a:gd name="T17" fmla="*/ 310 h 370"/>
              <a:gd name="T18" fmla="*/ 126 w 357"/>
              <a:gd name="T19" fmla="*/ 313 h 370"/>
              <a:gd name="T20" fmla="*/ 187 w 357"/>
              <a:gd name="T21" fmla="*/ 230 h 370"/>
              <a:gd name="T22" fmla="*/ 166 w 357"/>
              <a:gd name="T23" fmla="*/ 285 h 370"/>
              <a:gd name="T24" fmla="*/ 148 w 357"/>
              <a:gd name="T25" fmla="*/ 292 h 370"/>
              <a:gd name="T26" fmla="*/ 141 w 357"/>
              <a:gd name="T27" fmla="*/ 284 h 370"/>
              <a:gd name="T28" fmla="*/ 156 w 357"/>
              <a:gd name="T29" fmla="*/ 274 h 370"/>
              <a:gd name="T30" fmla="*/ 168 w 357"/>
              <a:gd name="T31" fmla="*/ 223 h 370"/>
              <a:gd name="T32" fmla="*/ 126 w 357"/>
              <a:gd name="T33" fmla="*/ 247 h 370"/>
              <a:gd name="T34" fmla="*/ 76 w 357"/>
              <a:gd name="T35" fmla="*/ 222 h 370"/>
              <a:gd name="T36" fmla="*/ 98 w 357"/>
              <a:gd name="T37" fmla="*/ 165 h 370"/>
              <a:gd name="T38" fmla="*/ 148 w 357"/>
              <a:gd name="T39" fmla="*/ 176 h 370"/>
              <a:gd name="T40" fmla="*/ 116 w 357"/>
              <a:gd name="T41" fmla="*/ 178 h 370"/>
              <a:gd name="T42" fmla="*/ 88 w 357"/>
              <a:gd name="T43" fmla="*/ 204 h 370"/>
              <a:gd name="T44" fmla="*/ 115 w 357"/>
              <a:gd name="T45" fmla="*/ 232 h 370"/>
              <a:gd name="T46" fmla="*/ 147 w 357"/>
              <a:gd name="T47" fmla="*/ 199 h 370"/>
              <a:gd name="T48" fmla="*/ 273 w 357"/>
              <a:gd name="T49" fmla="*/ 175 h 370"/>
              <a:gd name="T50" fmla="*/ 219 w 357"/>
              <a:gd name="T51" fmla="*/ 206 h 370"/>
              <a:gd name="T52" fmla="*/ 199 w 357"/>
              <a:gd name="T53" fmla="*/ 165 h 370"/>
              <a:gd name="T54" fmla="*/ 169 w 357"/>
              <a:gd name="T55" fmla="*/ 152 h 370"/>
              <a:gd name="T56" fmla="*/ 155 w 357"/>
              <a:gd name="T57" fmla="*/ 108 h 370"/>
              <a:gd name="T58" fmla="*/ 205 w 357"/>
              <a:gd name="T59" fmla="*/ 81 h 370"/>
              <a:gd name="T60" fmla="*/ 224 w 357"/>
              <a:gd name="T61" fmla="*/ 117 h 370"/>
              <a:gd name="T62" fmla="*/ 258 w 357"/>
              <a:gd name="T63" fmla="*/ 127 h 370"/>
              <a:gd name="T64" fmla="*/ 190 w 357"/>
              <a:gd name="T65" fmla="*/ 96 h 370"/>
              <a:gd name="T66" fmla="*/ 173 w 357"/>
              <a:gd name="T67" fmla="*/ 133 h 370"/>
              <a:gd name="T68" fmla="*/ 207 w 357"/>
              <a:gd name="T69" fmla="*/ 135 h 370"/>
              <a:gd name="T70" fmla="*/ 249 w 357"/>
              <a:gd name="T71" fmla="*/ 142 h 370"/>
              <a:gd name="T72" fmla="*/ 213 w 357"/>
              <a:gd name="T73" fmla="*/ 159 h 370"/>
              <a:gd name="T74" fmla="*/ 234 w 357"/>
              <a:gd name="T75" fmla="*/ 191 h 370"/>
              <a:gd name="T76" fmla="*/ 347 w 357"/>
              <a:gd name="T77" fmla="*/ 54 h 370"/>
              <a:gd name="T78" fmla="*/ 340 w 357"/>
              <a:gd name="T79" fmla="*/ 111 h 370"/>
              <a:gd name="T80" fmla="*/ 286 w 357"/>
              <a:gd name="T81" fmla="*/ 119 h 370"/>
              <a:gd name="T82" fmla="*/ 282 w 357"/>
              <a:gd name="T83" fmla="*/ 72 h 370"/>
              <a:gd name="T84" fmla="*/ 240 w 357"/>
              <a:gd name="T85" fmla="*/ 67 h 370"/>
              <a:gd name="T86" fmla="*/ 246 w 357"/>
              <a:gd name="T87" fmla="*/ 14 h 370"/>
              <a:gd name="T88" fmla="*/ 294 w 357"/>
              <a:gd name="T89" fmla="*/ 9 h 370"/>
              <a:gd name="T90" fmla="*/ 300 w 357"/>
              <a:gd name="T91" fmla="*/ 51 h 370"/>
              <a:gd name="T92" fmla="*/ 347 w 357"/>
              <a:gd name="T93" fmla="*/ 54 h 370"/>
              <a:gd name="T94" fmla="*/ 262 w 357"/>
              <a:gd name="T95" fmla="*/ 19 h 370"/>
              <a:gd name="T96" fmla="*/ 258 w 357"/>
              <a:gd name="T97" fmla="*/ 58 h 370"/>
              <a:gd name="T98" fmla="*/ 289 w 357"/>
              <a:gd name="T99" fmla="*/ 36 h 370"/>
              <a:gd name="T100" fmla="*/ 319 w 357"/>
              <a:gd name="T101" fmla="*/ 62 h 370"/>
              <a:gd name="T102" fmla="*/ 291 w 357"/>
              <a:gd name="T103" fmla="*/ 90 h 370"/>
              <a:gd name="T104" fmla="*/ 331 w 357"/>
              <a:gd name="T105" fmla="*/ 101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57" h="370">
                <a:moveTo>
                  <a:pt x="126" y="313"/>
                </a:moveTo>
                <a:cubicBezTo>
                  <a:pt x="127" y="314"/>
                  <a:pt x="128" y="314"/>
                  <a:pt x="128" y="315"/>
                </a:cubicBezTo>
                <a:cubicBezTo>
                  <a:pt x="129" y="316"/>
                  <a:pt x="129" y="317"/>
                  <a:pt x="129" y="317"/>
                </a:cubicBezTo>
                <a:cubicBezTo>
                  <a:pt x="129" y="318"/>
                  <a:pt x="129" y="319"/>
                  <a:pt x="129" y="319"/>
                </a:cubicBezTo>
                <a:cubicBezTo>
                  <a:pt x="129" y="319"/>
                  <a:pt x="129" y="320"/>
                  <a:pt x="128" y="320"/>
                </a:cubicBezTo>
                <a:lnTo>
                  <a:pt x="80" y="369"/>
                </a:lnTo>
                <a:cubicBezTo>
                  <a:pt x="79" y="369"/>
                  <a:pt x="79" y="369"/>
                  <a:pt x="79" y="369"/>
                </a:cubicBezTo>
                <a:cubicBezTo>
                  <a:pt x="78" y="370"/>
                  <a:pt x="78" y="370"/>
                  <a:pt x="77" y="369"/>
                </a:cubicBezTo>
                <a:cubicBezTo>
                  <a:pt x="76" y="369"/>
                  <a:pt x="76" y="369"/>
                  <a:pt x="75" y="369"/>
                </a:cubicBezTo>
                <a:cubicBezTo>
                  <a:pt x="74" y="368"/>
                  <a:pt x="73" y="367"/>
                  <a:pt x="72" y="366"/>
                </a:cubicBezTo>
                <a:cubicBezTo>
                  <a:pt x="71" y="366"/>
                  <a:pt x="71" y="365"/>
                  <a:pt x="70" y="364"/>
                </a:cubicBezTo>
                <a:cubicBezTo>
                  <a:pt x="70" y="363"/>
                  <a:pt x="69" y="363"/>
                  <a:pt x="69" y="362"/>
                </a:cubicBezTo>
                <a:cubicBezTo>
                  <a:pt x="69" y="361"/>
                  <a:pt x="69" y="361"/>
                  <a:pt x="69" y="360"/>
                </a:cubicBezTo>
                <a:cubicBezTo>
                  <a:pt x="69" y="360"/>
                  <a:pt x="69" y="359"/>
                  <a:pt x="70" y="359"/>
                </a:cubicBezTo>
                <a:lnTo>
                  <a:pt x="89" y="339"/>
                </a:lnTo>
                <a:lnTo>
                  <a:pt x="19" y="269"/>
                </a:lnTo>
                <a:lnTo>
                  <a:pt x="11" y="297"/>
                </a:lnTo>
                <a:cubicBezTo>
                  <a:pt x="11" y="299"/>
                  <a:pt x="10" y="300"/>
                  <a:pt x="10" y="300"/>
                </a:cubicBezTo>
                <a:cubicBezTo>
                  <a:pt x="10" y="301"/>
                  <a:pt x="9" y="301"/>
                  <a:pt x="8" y="302"/>
                </a:cubicBezTo>
                <a:cubicBezTo>
                  <a:pt x="8" y="302"/>
                  <a:pt x="7" y="301"/>
                  <a:pt x="6" y="301"/>
                </a:cubicBezTo>
                <a:cubicBezTo>
                  <a:pt x="5" y="300"/>
                  <a:pt x="4" y="299"/>
                  <a:pt x="3" y="298"/>
                </a:cubicBezTo>
                <a:cubicBezTo>
                  <a:pt x="2" y="297"/>
                  <a:pt x="2" y="297"/>
                  <a:pt x="1" y="296"/>
                </a:cubicBezTo>
                <a:cubicBezTo>
                  <a:pt x="1" y="295"/>
                  <a:pt x="0" y="295"/>
                  <a:pt x="0" y="294"/>
                </a:cubicBezTo>
                <a:cubicBezTo>
                  <a:pt x="0" y="294"/>
                  <a:pt x="0" y="293"/>
                  <a:pt x="0" y="293"/>
                </a:cubicBezTo>
                <a:cubicBezTo>
                  <a:pt x="0" y="292"/>
                  <a:pt x="0" y="291"/>
                  <a:pt x="0" y="291"/>
                </a:cubicBezTo>
                <a:lnTo>
                  <a:pt x="8" y="256"/>
                </a:lnTo>
                <a:cubicBezTo>
                  <a:pt x="8" y="255"/>
                  <a:pt x="8" y="255"/>
                  <a:pt x="8" y="254"/>
                </a:cubicBezTo>
                <a:cubicBezTo>
                  <a:pt x="8" y="254"/>
                  <a:pt x="8" y="254"/>
                  <a:pt x="9" y="253"/>
                </a:cubicBezTo>
                <a:cubicBezTo>
                  <a:pt x="9" y="253"/>
                  <a:pt x="10" y="252"/>
                  <a:pt x="10" y="251"/>
                </a:cubicBezTo>
                <a:cubicBezTo>
                  <a:pt x="11" y="251"/>
                  <a:pt x="11" y="250"/>
                  <a:pt x="12" y="249"/>
                </a:cubicBezTo>
                <a:cubicBezTo>
                  <a:pt x="13" y="248"/>
                  <a:pt x="14" y="247"/>
                  <a:pt x="15" y="246"/>
                </a:cubicBezTo>
                <a:cubicBezTo>
                  <a:pt x="16" y="246"/>
                  <a:pt x="17" y="245"/>
                  <a:pt x="17" y="245"/>
                </a:cubicBezTo>
                <a:cubicBezTo>
                  <a:pt x="18" y="245"/>
                  <a:pt x="18" y="245"/>
                  <a:pt x="19" y="245"/>
                </a:cubicBezTo>
                <a:cubicBezTo>
                  <a:pt x="19" y="245"/>
                  <a:pt x="20" y="245"/>
                  <a:pt x="20" y="245"/>
                </a:cubicBezTo>
                <a:lnTo>
                  <a:pt x="102" y="327"/>
                </a:lnTo>
                <a:lnTo>
                  <a:pt x="118" y="310"/>
                </a:lnTo>
                <a:cubicBezTo>
                  <a:pt x="119" y="310"/>
                  <a:pt x="119" y="310"/>
                  <a:pt x="120" y="310"/>
                </a:cubicBezTo>
                <a:cubicBezTo>
                  <a:pt x="120" y="309"/>
                  <a:pt x="121" y="309"/>
                  <a:pt x="122" y="310"/>
                </a:cubicBezTo>
                <a:cubicBezTo>
                  <a:pt x="122" y="310"/>
                  <a:pt x="123" y="310"/>
                  <a:pt x="124" y="311"/>
                </a:cubicBezTo>
                <a:cubicBezTo>
                  <a:pt x="124" y="311"/>
                  <a:pt x="125" y="312"/>
                  <a:pt x="126" y="313"/>
                </a:cubicBezTo>
                <a:close/>
                <a:moveTo>
                  <a:pt x="160" y="188"/>
                </a:moveTo>
                <a:cubicBezTo>
                  <a:pt x="164" y="192"/>
                  <a:pt x="168" y="196"/>
                  <a:pt x="172" y="201"/>
                </a:cubicBezTo>
                <a:cubicBezTo>
                  <a:pt x="176" y="205"/>
                  <a:pt x="179" y="210"/>
                  <a:pt x="181" y="215"/>
                </a:cubicBezTo>
                <a:cubicBezTo>
                  <a:pt x="184" y="220"/>
                  <a:pt x="186" y="225"/>
                  <a:pt x="187" y="230"/>
                </a:cubicBezTo>
                <a:cubicBezTo>
                  <a:pt x="189" y="236"/>
                  <a:pt x="189" y="241"/>
                  <a:pt x="189" y="246"/>
                </a:cubicBezTo>
                <a:cubicBezTo>
                  <a:pt x="188" y="252"/>
                  <a:pt x="187" y="257"/>
                  <a:pt x="184" y="263"/>
                </a:cubicBezTo>
                <a:cubicBezTo>
                  <a:pt x="182" y="268"/>
                  <a:pt x="178" y="274"/>
                  <a:pt x="172" y="279"/>
                </a:cubicBezTo>
                <a:cubicBezTo>
                  <a:pt x="170" y="281"/>
                  <a:pt x="168" y="283"/>
                  <a:pt x="166" y="285"/>
                </a:cubicBezTo>
                <a:cubicBezTo>
                  <a:pt x="164" y="286"/>
                  <a:pt x="162" y="288"/>
                  <a:pt x="160" y="289"/>
                </a:cubicBezTo>
                <a:cubicBezTo>
                  <a:pt x="158" y="290"/>
                  <a:pt x="156" y="291"/>
                  <a:pt x="155" y="292"/>
                </a:cubicBezTo>
                <a:cubicBezTo>
                  <a:pt x="153" y="292"/>
                  <a:pt x="152" y="293"/>
                  <a:pt x="151" y="293"/>
                </a:cubicBezTo>
                <a:cubicBezTo>
                  <a:pt x="150" y="293"/>
                  <a:pt x="149" y="292"/>
                  <a:pt x="148" y="292"/>
                </a:cubicBezTo>
                <a:cubicBezTo>
                  <a:pt x="147" y="291"/>
                  <a:pt x="146" y="290"/>
                  <a:pt x="145" y="289"/>
                </a:cubicBezTo>
                <a:cubicBezTo>
                  <a:pt x="144" y="288"/>
                  <a:pt x="143" y="287"/>
                  <a:pt x="142" y="287"/>
                </a:cubicBezTo>
                <a:cubicBezTo>
                  <a:pt x="142" y="286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1" y="283"/>
                  <a:pt x="142" y="283"/>
                  <a:pt x="142" y="282"/>
                </a:cubicBezTo>
                <a:cubicBezTo>
                  <a:pt x="143" y="282"/>
                  <a:pt x="143" y="281"/>
                  <a:pt x="145" y="281"/>
                </a:cubicBezTo>
                <a:cubicBezTo>
                  <a:pt x="146" y="280"/>
                  <a:pt x="148" y="279"/>
                  <a:pt x="150" y="278"/>
                </a:cubicBezTo>
                <a:cubicBezTo>
                  <a:pt x="151" y="277"/>
                  <a:pt x="154" y="276"/>
                  <a:pt x="156" y="274"/>
                </a:cubicBezTo>
                <a:cubicBezTo>
                  <a:pt x="158" y="273"/>
                  <a:pt x="161" y="271"/>
                  <a:pt x="163" y="268"/>
                </a:cubicBezTo>
                <a:cubicBezTo>
                  <a:pt x="168" y="264"/>
                  <a:pt x="171" y="259"/>
                  <a:pt x="172" y="254"/>
                </a:cubicBezTo>
                <a:cubicBezTo>
                  <a:pt x="174" y="248"/>
                  <a:pt x="174" y="243"/>
                  <a:pt x="173" y="238"/>
                </a:cubicBezTo>
                <a:cubicBezTo>
                  <a:pt x="172" y="233"/>
                  <a:pt x="170" y="228"/>
                  <a:pt x="168" y="223"/>
                </a:cubicBezTo>
                <a:cubicBezTo>
                  <a:pt x="165" y="218"/>
                  <a:pt x="161" y="213"/>
                  <a:pt x="157" y="209"/>
                </a:cubicBezTo>
                <a:cubicBezTo>
                  <a:pt x="156" y="213"/>
                  <a:pt x="154" y="217"/>
                  <a:pt x="151" y="222"/>
                </a:cubicBezTo>
                <a:cubicBezTo>
                  <a:pt x="149" y="226"/>
                  <a:pt x="146" y="231"/>
                  <a:pt x="141" y="236"/>
                </a:cubicBezTo>
                <a:cubicBezTo>
                  <a:pt x="136" y="241"/>
                  <a:pt x="131" y="245"/>
                  <a:pt x="126" y="247"/>
                </a:cubicBezTo>
                <a:cubicBezTo>
                  <a:pt x="121" y="249"/>
                  <a:pt x="116" y="250"/>
                  <a:pt x="112" y="249"/>
                </a:cubicBezTo>
                <a:cubicBezTo>
                  <a:pt x="107" y="249"/>
                  <a:pt x="103" y="248"/>
                  <a:pt x="98" y="245"/>
                </a:cubicBezTo>
                <a:cubicBezTo>
                  <a:pt x="94" y="243"/>
                  <a:pt x="90" y="240"/>
                  <a:pt x="86" y="236"/>
                </a:cubicBezTo>
                <a:cubicBezTo>
                  <a:pt x="82" y="232"/>
                  <a:pt x="78" y="227"/>
                  <a:pt x="76" y="222"/>
                </a:cubicBezTo>
                <a:cubicBezTo>
                  <a:pt x="73" y="217"/>
                  <a:pt x="72" y="212"/>
                  <a:pt x="72" y="207"/>
                </a:cubicBezTo>
                <a:cubicBezTo>
                  <a:pt x="71" y="201"/>
                  <a:pt x="72" y="196"/>
                  <a:pt x="75" y="190"/>
                </a:cubicBezTo>
                <a:cubicBezTo>
                  <a:pt x="77" y="185"/>
                  <a:pt x="81" y="179"/>
                  <a:pt x="86" y="174"/>
                </a:cubicBezTo>
                <a:cubicBezTo>
                  <a:pt x="90" y="170"/>
                  <a:pt x="94" y="167"/>
                  <a:pt x="98" y="165"/>
                </a:cubicBezTo>
                <a:cubicBezTo>
                  <a:pt x="102" y="163"/>
                  <a:pt x="106" y="162"/>
                  <a:pt x="110" y="161"/>
                </a:cubicBezTo>
                <a:cubicBezTo>
                  <a:pt x="114" y="161"/>
                  <a:pt x="118" y="161"/>
                  <a:pt x="122" y="162"/>
                </a:cubicBezTo>
                <a:cubicBezTo>
                  <a:pt x="127" y="163"/>
                  <a:pt x="131" y="165"/>
                  <a:pt x="135" y="168"/>
                </a:cubicBezTo>
                <a:cubicBezTo>
                  <a:pt x="139" y="170"/>
                  <a:pt x="143" y="173"/>
                  <a:pt x="148" y="176"/>
                </a:cubicBezTo>
                <a:cubicBezTo>
                  <a:pt x="152" y="180"/>
                  <a:pt x="156" y="184"/>
                  <a:pt x="160" y="188"/>
                </a:cubicBezTo>
                <a:close/>
                <a:moveTo>
                  <a:pt x="147" y="199"/>
                </a:moveTo>
                <a:cubicBezTo>
                  <a:pt x="140" y="193"/>
                  <a:pt x="135" y="188"/>
                  <a:pt x="130" y="185"/>
                </a:cubicBezTo>
                <a:cubicBezTo>
                  <a:pt x="125" y="181"/>
                  <a:pt x="120" y="179"/>
                  <a:pt x="116" y="178"/>
                </a:cubicBezTo>
                <a:cubicBezTo>
                  <a:pt x="112" y="177"/>
                  <a:pt x="108" y="177"/>
                  <a:pt x="105" y="178"/>
                </a:cubicBezTo>
                <a:cubicBezTo>
                  <a:pt x="101" y="180"/>
                  <a:pt x="98" y="182"/>
                  <a:pt x="95" y="185"/>
                </a:cubicBezTo>
                <a:cubicBezTo>
                  <a:pt x="92" y="188"/>
                  <a:pt x="90" y="191"/>
                  <a:pt x="89" y="194"/>
                </a:cubicBezTo>
                <a:cubicBezTo>
                  <a:pt x="88" y="198"/>
                  <a:pt x="87" y="201"/>
                  <a:pt x="88" y="204"/>
                </a:cubicBezTo>
                <a:cubicBezTo>
                  <a:pt x="88" y="208"/>
                  <a:pt x="89" y="211"/>
                  <a:pt x="91" y="214"/>
                </a:cubicBezTo>
                <a:cubicBezTo>
                  <a:pt x="93" y="217"/>
                  <a:pt x="95" y="220"/>
                  <a:pt x="97" y="222"/>
                </a:cubicBezTo>
                <a:cubicBezTo>
                  <a:pt x="100" y="225"/>
                  <a:pt x="103" y="227"/>
                  <a:pt x="106" y="229"/>
                </a:cubicBezTo>
                <a:cubicBezTo>
                  <a:pt x="109" y="231"/>
                  <a:pt x="112" y="232"/>
                  <a:pt x="115" y="232"/>
                </a:cubicBezTo>
                <a:cubicBezTo>
                  <a:pt x="118" y="232"/>
                  <a:pt x="121" y="232"/>
                  <a:pt x="124" y="231"/>
                </a:cubicBezTo>
                <a:cubicBezTo>
                  <a:pt x="127" y="229"/>
                  <a:pt x="130" y="227"/>
                  <a:pt x="133" y="224"/>
                </a:cubicBezTo>
                <a:cubicBezTo>
                  <a:pt x="137" y="220"/>
                  <a:pt x="140" y="216"/>
                  <a:pt x="142" y="212"/>
                </a:cubicBezTo>
                <a:cubicBezTo>
                  <a:pt x="144" y="208"/>
                  <a:pt x="146" y="203"/>
                  <a:pt x="147" y="199"/>
                </a:cubicBezTo>
                <a:close/>
                <a:moveTo>
                  <a:pt x="267" y="133"/>
                </a:moveTo>
                <a:cubicBezTo>
                  <a:pt x="271" y="137"/>
                  <a:pt x="274" y="142"/>
                  <a:pt x="276" y="146"/>
                </a:cubicBezTo>
                <a:cubicBezTo>
                  <a:pt x="278" y="151"/>
                  <a:pt x="278" y="156"/>
                  <a:pt x="278" y="160"/>
                </a:cubicBezTo>
                <a:cubicBezTo>
                  <a:pt x="277" y="165"/>
                  <a:pt x="275" y="170"/>
                  <a:pt x="273" y="175"/>
                </a:cubicBezTo>
                <a:cubicBezTo>
                  <a:pt x="270" y="180"/>
                  <a:pt x="266" y="186"/>
                  <a:pt x="261" y="191"/>
                </a:cubicBezTo>
                <a:cubicBezTo>
                  <a:pt x="256" y="195"/>
                  <a:pt x="251" y="199"/>
                  <a:pt x="246" y="202"/>
                </a:cubicBezTo>
                <a:cubicBezTo>
                  <a:pt x="241" y="205"/>
                  <a:pt x="237" y="207"/>
                  <a:pt x="232" y="207"/>
                </a:cubicBezTo>
                <a:cubicBezTo>
                  <a:pt x="228" y="208"/>
                  <a:pt x="223" y="207"/>
                  <a:pt x="219" y="206"/>
                </a:cubicBezTo>
                <a:cubicBezTo>
                  <a:pt x="215" y="205"/>
                  <a:pt x="211" y="202"/>
                  <a:pt x="207" y="198"/>
                </a:cubicBezTo>
                <a:cubicBezTo>
                  <a:pt x="204" y="195"/>
                  <a:pt x="202" y="192"/>
                  <a:pt x="200" y="189"/>
                </a:cubicBezTo>
                <a:cubicBezTo>
                  <a:pt x="199" y="185"/>
                  <a:pt x="198" y="182"/>
                  <a:pt x="198" y="178"/>
                </a:cubicBezTo>
                <a:cubicBezTo>
                  <a:pt x="197" y="174"/>
                  <a:pt x="198" y="170"/>
                  <a:pt x="199" y="165"/>
                </a:cubicBezTo>
                <a:cubicBezTo>
                  <a:pt x="199" y="161"/>
                  <a:pt x="201" y="156"/>
                  <a:pt x="202" y="151"/>
                </a:cubicBezTo>
                <a:cubicBezTo>
                  <a:pt x="198" y="153"/>
                  <a:pt x="194" y="154"/>
                  <a:pt x="190" y="154"/>
                </a:cubicBezTo>
                <a:cubicBezTo>
                  <a:pt x="186" y="155"/>
                  <a:pt x="182" y="155"/>
                  <a:pt x="179" y="155"/>
                </a:cubicBezTo>
                <a:cubicBezTo>
                  <a:pt x="176" y="154"/>
                  <a:pt x="172" y="153"/>
                  <a:pt x="169" y="152"/>
                </a:cubicBezTo>
                <a:cubicBezTo>
                  <a:pt x="166" y="150"/>
                  <a:pt x="164" y="148"/>
                  <a:pt x="161" y="146"/>
                </a:cubicBezTo>
                <a:cubicBezTo>
                  <a:pt x="158" y="143"/>
                  <a:pt x="155" y="139"/>
                  <a:pt x="154" y="135"/>
                </a:cubicBezTo>
                <a:cubicBezTo>
                  <a:pt x="152" y="131"/>
                  <a:pt x="151" y="127"/>
                  <a:pt x="151" y="122"/>
                </a:cubicBezTo>
                <a:cubicBezTo>
                  <a:pt x="152" y="118"/>
                  <a:pt x="153" y="113"/>
                  <a:pt x="155" y="108"/>
                </a:cubicBezTo>
                <a:cubicBezTo>
                  <a:pt x="158" y="103"/>
                  <a:pt x="162" y="98"/>
                  <a:pt x="166" y="93"/>
                </a:cubicBezTo>
                <a:cubicBezTo>
                  <a:pt x="171" y="89"/>
                  <a:pt x="176" y="85"/>
                  <a:pt x="180" y="83"/>
                </a:cubicBezTo>
                <a:cubicBezTo>
                  <a:pt x="185" y="81"/>
                  <a:pt x="189" y="79"/>
                  <a:pt x="193" y="79"/>
                </a:cubicBezTo>
                <a:cubicBezTo>
                  <a:pt x="198" y="79"/>
                  <a:pt x="202" y="79"/>
                  <a:pt x="205" y="81"/>
                </a:cubicBezTo>
                <a:cubicBezTo>
                  <a:pt x="209" y="83"/>
                  <a:pt x="212" y="85"/>
                  <a:pt x="215" y="88"/>
                </a:cubicBezTo>
                <a:cubicBezTo>
                  <a:pt x="218" y="90"/>
                  <a:pt x="220" y="93"/>
                  <a:pt x="221" y="96"/>
                </a:cubicBezTo>
                <a:cubicBezTo>
                  <a:pt x="223" y="99"/>
                  <a:pt x="224" y="102"/>
                  <a:pt x="224" y="106"/>
                </a:cubicBezTo>
                <a:cubicBezTo>
                  <a:pt x="224" y="110"/>
                  <a:pt x="224" y="113"/>
                  <a:pt x="224" y="117"/>
                </a:cubicBezTo>
                <a:cubicBezTo>
                  <a:pt x="224" y="121"/>
                  <a:pt x="223" y="125"/>
                  <a:pt x="221" y="130"/>
                </a:cubicBezTo>
                <a:cubicBezTo>
                  <a:pt x="226" y="128"/>
                  <a:pt x="231" y="127"/>
                  <a:pt x="236" y="126"/>
                </a:cubicBezTo>
                <a:cubicBezTo>
                  <a:pt x="240" y="125"/>
                  <a:pt x="244" y="125"/>
                  <a:pt x="248" y="125"/>
                </a:cubicBezTo>
                <a:cubicBezTo>
                  <a:pt x="252" y="125"/>
                  <a:pt x="255" y="126"/>
                  <a:pt x="258" y="127"/>
                </a:cubicBezTo>
                <a:cubicBezTo>
                  <a:pt x="262" y="129"/>
                  <a:pt x="265" y="131"/>
                  <a:pt x="267" y="133"/>
                </a:cubicBezTo>
                <a:close/>
                <a:moveTo>
                  <a:pt x="204" y="101"/>
                </a:moveTo>
                <a:cubicBezTo>
                  <a:pt x="202" y="99"/>
                  <a:pt x="200" y="98"/>
                  <a:pt x="198" y="97"/>
                </a:cubicBezTo>
                <a:cubicBezTo>
                  <a:pt x="195" y="96"/>
                  <a:pt x="193" y="96"/>
                  <a:pt x="190" y="96"/>
                </a:cubicBezTo>
                <a:cubicBezTo>
                  <a:pt x="188" y="96"/>
                  <a:pt x="185" y="97"/>
                  <a:pt x="183" y="98"/>
                </a:cubicBezTo>
                <a:cubicBezTo>
                  <a:pt x="180" y="100"/>
                  <a:pt x="178" y="101"/>
                  <a:pt x="175" y="104"/>
                </a:cubicBezTo>
                <a:cubicBezTo>
                  <a:pt x="170" y="109"/>
                  <a:pt x="167" y="114"/>
                  <a:pt x="167" y="119"/>
                </a:cubicBezTo>
                <a:cubicBezTo>
                  <a:pt x="167" y="124"/>
                  <a:pt x="169" y="129"/>
                  <a:pt x="173" y="133"/>
                </a:cubicBezTo>
                <a:cubicBezTo>
                  <a:pt x="174" y="135"/>
                  <a:pt x="177" y="136"/>
                  <a:pt x="179" y="137"/>
                </a:cubicBezTo>
                <a:cubicBezTo>
                  <a:pt x="181" y="138"/>
                  <a:pt x="184" y="139"/>
                  <a:pt x="186" y="139"/>
                </a:cubicBezTo>
                <a:cubicBezTo>
                  <a:pt x="189" y="139"/>
                  <a:pt x="192" y="138"/>
                  <a:pt x="196" y="138"/>
                </a:cubicBezTo>
                <a:cubicBezTo>
                  <a:pt x="199" y="137"/>
                  <a:pt x="203" y="136"/>
                  <a:pt x="207" y="135"/>
                </a:cubicBezTo>
                <a:cubicBezTo>
                  <a:pt x="210" y="127"/>
                  <a:pt x="211" y="121"/>
                  <a:pt x="210" y="115"/>
                </a:cubicBezTo>
                <a:cubicBezTo>
                  <a:pt x="210" y="110"/>
                  <a:pt x="208" y="105"/>
                  <a:pt x="204" y="101"/>
                </a:cubicBezTo>
                <a:close/>
                <a:moveTo>
                  <a:pt x="256" y="147"/>
                </a:moveTo>
                <a:cubicBezTo>
                  <a:pt x="254" y="145"/>
                  <a:pt x="252" y="143"/>
                  <a:pt x="249" y="142"/>
                </a:cubicBezTo>
                <a:cubicBezTo>
                  <a:pt x="246" y="141"/>
                  <a:pt x="243" y="141"/>
                  <a:pt x="240" y="141"/>
                </a:cubicBezTo>
                <a:cubicBezTo>
                  <a:pt x="237" y="141"/>
                  <a:pt x="233" y="142"/>
                  <a:pt x="230" y="143"/>
                </a:cubicBezTo>
                <a:cubicBezTo>
                  <a:pt x="226" y="144"/>
                  <a:pt x="221" y="145"/>
                  <a:pt x="216" y="147"/>
                </a:cubicBezTo>
                <a:cubicBezTo>
                  <a:pt x="215" y="151"/>
                  <a:pt x="214" y="155"/>
                  <a:pt x="213" y="159"/>
                </a:cubicBezTo>
                <a:cubicBezTo>
                  <a:pt x="212" y="163"/>
                  <a:pt x="212" y="166"/>
                  <a:pt x="212" y="169"/>
                </a:cubicBezTo>
                <a:cubicBezTo>
                  <a:pt x="212" y="172"/>
                  <a:pt x="213" y="175"/>
                  <a:pt x="214" y="178"/>
                </a:cubicBezTo>
                <a:cubicBezTo>
                  <a:pt x="215" y="180"/>
                  <a:pt x="216" y="182"/>
                  <a:pt x="218" y="185"/>
                </a:cubicBezTo>
                <a:cubicBezTo>
                  <a:pt x="223" y="189"/>
                  <a:pt x="228" y="191"/>
                  <a:pt x="234" y="191"/>
                </a:cubicBezTo>
                <a:cubicBezTo>
                  <a:pt x="240" y="190"/>
                  <a:pt x="246" y="186"/>
                  <a:pt x="252" y="180"/>
                </a:cubicBezTo>
                <a:cubicBezTo>
                  <a:pt x="258" y="174"/>
                  <a:pt x="261" y="168"/>
                  <a:pt x="262" y="162"/>
                </a:cubicBezTo>
                <a:cubicBezTo>
                  <a:pt x="262" y="157"/>
                  <a:pt x="261" y="152"/>
                  <a:pt x="256" y="147"/>
                </a:cubicBezTo>
                <a:close/>
                <a:moveTo>
                  <a:pt x="347" y="54"/>
                </a:moveTo>
                <a:cubicBezTo>
                  <a:pt x="351" y="58"/>
                  <a:pt x="353" y="63"/>
                  <a:pt x="355" y="67"/>
                </a:cubicBezTo>
                <a:cubicBezTo>
                  <a:pt x="357" y="72"/>
                  <a:pt x="357" y="76"/>
                  <a:pt x="357" y="81"/>
                </a:cubicBezTo>
                <a:cubicBezTo>
                  <a:pt x="356" y="86"/>
                  <a:pt x="355" y="91"/>
                  <a:pt x="352" y="96"/>
                </a:cubicBezTo>
                <a:cubicBezTo>
                  <a:pt x="349" y="101"/>
                  <a:pt x="345" y="106"/>
                  <a:pt x="340" y="111"/>
                </a:cubicBezTo>
                <a:cubicBezTo>
                  <a:pt x="335" y="116"/>
                  <a:pt x="330" y="120"/>
                  <a:pt x="325" y="123"/>
                </a:cubicBezTo>
                <a:cubicBezTo>
                  <a:pt x="321" y="126"/>
                  <a:pt x="316" y="127"/>
                  <a:pt x="311" y="128"/>
                </a:cubicBezTo>
                <a:cubicBezTo>
                  <a:pt x="307" y="129"/>
                  <a:pt x="302" y="128"/>
                  <a:pt x="298" y="127"/>
                </a:cubicBezTo>
                <a:cubicBezTo>
                  <a:pt x="294" y="125"/>
                  <a:pt x="290" y="123"/>
                  <a:pt x="286" y="119"/>
                </a:cubicBezTo>
                <a:cubicBezTo>
                  <a:pt x="283" y="116"/>
                  <a:pt x="281" y="113"/>
                  <a:pt x="279" y="110"/>
                </a:cubicBezTo>
                <a:cubicBezTo>
                  <a:pt x="278" y="106"/>
                  <a:pt x="277" y="103"/>
                  <a:pt x="277" y="99"/>
                </a:cubicBezTo>
                <a:cubicBezTo>
                  <a:pt x="277" y="95"/>
                  <a:pt x="277" y="91"/>
                  <a:pt x="278" y="86"/>
                </a:cubicBezTo>
                <a:cubicBezTo>
                  <a:pt x="279" y="82"/>
                  <a:pt x="280" y="77"/>
                  <a:pt x="282" y="72"/>
                </a:cubicBezTo>
                <a:cubicBezTo>
                  <a:pt x="277" y="74"/>
                  <a:pt x="273" y="75"/>
                  <a:pt x="269" y="75"/>
                </a:cubicBezTo>
                <a:cubicBezTo>
                  <a:pt x="265" y="76"/>
                  <a:pt x="262" y="76"/>
                  <a:pt x="258" y="75"/>
                </a:cubicBezTo>
                <a:cubicBezTo>
                  <a:pt x="255" y="75"/>
                  <a:pt x="252" y="74"/>
                  <a:pt x="249" y="73"/>
                </a:cubicBezTo>
                <a:cubicBezTo>
                  <a:pt x="246" y="71"/>
                  <a:pt x="243" y="69"/>
                  <a:pt x="240" y="67"/>
                </a:cubicBezTo>
                <a:cubicBezTo>
                  <a:pt x="237" y="63"/>
                  <a:pt x="234" y="60"/>
                  <a:pt x="233" y="56"/>
                </a:cubicBezTo>
                <a:cubicBezTo>
                  <a:pt x="231" y="52"/>
                  <a:pt x="230" y="47"/>
                  <a:pt x="231" y="43"/>
                </a:cubicBezTo>
                <a:cubicBezTo>
                  <a:pt x="231" y="38"/>
                  <a:pt x="232" y="34"/>
                  <a:pt x="235" y="29"/>
                </a:cubicBezTo>
                <a:cubicBezTo>
                  <a:pt x="237" y="24"/>
                  <a:pt x="241" y="19"/>
                  <a:pt x="246" y="14"/>
                </a:cubicBezTo>
                <a:cubicBezTo>
                  <a:pt x="250" y="10"/>
                  <a:pt x="255" y="6"/>
                  <a:pt x="260" y="4"/>
                </a:cubicBezTo>
                <a:cubicBezTo>
                  <a:pt x="264" y="1"/>
                  <a:pt x="268" y="0"/>
                  <a:pt x="273" y="0"/>
                </a:cubicBezTo>
                <a:cubicBezTo>
                  <a:pt x="277" y="0"/>
                  <a:pt x="281" y="0"/>
                  <a:pt x="284" y="2"/>
                </a:cubicBezTo>
                <a:cubicBezTo>
                  <a:pt x="288" y="3"/>
                  <a:pt x="291" y="6"/>
                  <a:pt x="294" y="9"/>
                </a:cubicBezTo>
                <a:cubicBezTo>
                  <a:pt x="297" y="11"/>
                  <a:pt x="299" y="14"/>
                  <a:pt x="300" y="17"/>
                </a:cubicBezTo>
                <a:cubicBezTo>
                  <a:pt x="302" y="20"/>
                  <a:pt x="303" y="23"/>
                  <a:pt x="303" y="27"/>
                </a:cubicBezTo>
                <a:cubicBezTo>
                  <a:pt x="304" y="30"/>
                  <a:pt x="304" y="34"/>
                  <a:pt x="303" y="38"/>
                </a:cubicBezTo>
                <a:cubicBezTo>
                  <a:pt x="303" y="42"/>
                  <a:pt x="302" y="46"/>
                  <a:pt x="300" y="51"/>
                </a:cubicBezTo>
                <a:cubicBezTo>
                  <a:pt x="306" y="49"/>
                  <a:pt x="310" y="48"/>
                  <a:pt x="315" y="47"/>
                </a:cubicBezTo>
                <a:cubicBezTo>
                  <a:pt x="319" y="46"/>
                  <a:pt x="323" y="46"/>
                  <a:pt x="327" y="46"/>
                </a:cubicBezTo>
                <a:cubicBezTo>
                  <a:pt x="331" y="46"/>
                  <a:pt x="334" y="47"/>
                  <a:pt x="338" y="48"/>
                </a:cubicBezTo>
                <a:cubicBezTo>
                  <a:pt x="341" y="49"/>
                  <a:pt x="344" y="52"/>
                  <a:pt x="347" y="54"/>
                </a:cubicBezTo>
                <a:close/>
                <a:moveTo>
                  <a:pt x="283" y="22"/>
                </a:moveTo>
                <a:cubicBezTo>
                  <a:pt x="281" y="20"/>
                  <a:pt x="279" y="19"/>
                  <a:pt x="277" y="18"/>
                </a:cubicBezTo>
                <a:cubicBezTo>
                  <a:pt x="275" y="17"/>
                  <a:pt x="272" y="16"/>
                  <a:pt x="270" y="17"/>
                </a:cubicBezTo>
                <a:cubicBezTo>
                  <a:pt x="267" y="17"/>
                  <a:pt x="265" y="18"/>
                  <a:pt x="262" y="19"/>
                </a:cubicBezTo>
                <a:cubicBezTo>
                  <a:pt x="259" y="20"/>
                  <a:pt x="257" y="22"/>
                  <a:pt x="254" y="25"/>
                </a:cubicBezTo>
                <a:cubicBezTo>
                  <a:pt x="249" y="30"/>
                  <a:pt x="246" y="35"/>
                  <a:pt x="246" y="40"/>
                </a:cubicBezTo>
                <a:cubicBezTo>
                  <a:pt x="246" y="45"/>
                  <a:pt x="248" y="50"/>
                  <a:pt x="252" y="54"/>
                </a:cubicBezTo>
                <a:cubicBezTo>
                  <a:pt x="254" y="56"/>
                  <a:pt x="256" y="57"/>
                  <a:pt x="258" y="58"/>
                </a:cubicBezTo>
                <a:cubicBezTo>
                  <a:pt x="260" y="59"/>
                  <a:pt x="263" y="59"/>
                  <a:pt x="266" y="59"/>
                </a:cubicBezTo>
                <a:cubicBezTo>
                  <a:pt x="268" y="60"/>
                  <a:pt x="271" y="59"/>
                  <a:pt x="275" y="58"/>
                </a:cubicBezTo>
                <a:cubicBezTo>
                  <a:pt x="278" y="58"/>
                  <a:pt x="282" y="57"/>
                  <a:pt x="287" y="55"/>
                </a:cubicBezTo>
                <a:cubicBezTo>
                  <a:pt x="289" y="48"/>
                  <a:pt x="290" y="42"/>
                  <a:pt x="289" y="36"/>
                </a:cubicBezTo>
                <a:cubicBezTo>
                  <a:pt x="289" y="30"/>
                  <a:pt x="287" y="26"/>
                  <a:pt x="283" y="22"/>
                </a:cubicBezTo>
                <a:close/>
                <a:moveTo>
                  <a:pt x="335" y="68"/>
                </a:moveTo>
                <a:cubicBezTo>
                  <a:pt x="333" y="66"/>
                  <a:pt x="331" y="64"/>
                  <a:pt x="328" y="63"/>
                </a:cubicBezTo>
                <a:cubicBezTo>
                  <a:pt x="326" y="62"/>
                  <a:pt x="323" y="62"/>
                  <a:pt x="319" y="62"/>
                </a:cubicBezTo>
                <a:cubicBezTo>
                  <a:pt x="316" y="62"/>
                  <a:pt x="313" y="63"/>
                  <a:pt x="309" y="64"/>
                </a:cubicBezTo>
                <a:cubicBezTo>
                  <a:pt x="305" y="65"/>
                  <a:pt x="300" y="66"/>
                  <a:pt x="296" y="68"/>
                </a:cubicBezTo>
                <a:cubicBezTo>
                  <a:pt x="294" y="72"/>
                  <a:pt x="293" y="76"/>
                  <a:pt x="292" y="80"/>
                </a:cubicBezTo>
                <a:cubicBezTo>
                  <a:pt x="291" y="84"/>
                  <a:pt x="291" y="87"/>
                  <a:pt x="291" y="90"/>
                </a:cubicBezTo>
                <a:cubicBezTo>
                  <a:pt x="291" y="93"/>
                  <a:pt x="292" y="96"/>
                  <a:pt x="293" y="98"/>
                </a:cubicBezTo>
                <a:cubicBezTo>
                  <a:pt x="294" y="101"/>
                  <a:pt x="295" y="103"/>
                  <a:pt x="297" y="105"/>
                </a:cubicBezTo>
                <a:cubicBezTo>
                  <a:pt x="302" y="110"/>
                  <a:pt x="307" y="112"/>
                  <a:pt x="313" y="111"/>
                </a:cubicBezTo>
                <a:cubicBezTo>
                  <a:pt x="319" y="111"/>
                  <a:pt x="325" y="107"/>
                  <a:pt x="331" y="101"/>
                </a:cubicBezTo>
                <a:cubicBezTo>
                  <a:pt x="337" y="95"/>
                  <a:pt x="341" y="89"/>
                  <a:pt x="341" y="83"/>
                </a:cubicBezTo>
                <a:cubicBezTo>
                  <a:pt x="342" y="78"/>
                  <a:pt x="340" y="72"/>
                  <a:pt x="335" y="6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17" name="Freeform 70"/>
          <p:cNvSpPr>
            <a:spLocks noEditPoints="1"/>
          </p:cNvSpPr>
          <p:nvPr/>
        </p:nvSpPr>
        <p:spPr bwMode="auto">
          <a:xfrm>
            <a:off x="3078896" y="4384970"/>
            <a:ext cx="184437" cy="212316"/>
          </a:xfrm>
          <a:custGeom>
            <a:avLst/>
            <a:gdLst>
              <a:gd name="T0" fmla="*/ 129 w 348"/>
              <a:gd name="T1" fmla="*/ 316 h 367"/>
              <a:gd name="T2" fmla="*/ 77 w 348"/>
              <a:gd name="T3" fmla="*/ 366 h 367"/>
              <a:gd name="T4" fmla="*/ 69 w 348"/>
              <a:gd name="T5" fmla="*/ 359 h 367"/>
              <a:gd name="T6" fmla="*/ 19 w 348"/>
              <a:gd name="T7" fmla="*/ 266 h 367"/>
              <a:gd name="T8" fmla="*/ 6 w 348"/>
              <a:gd name="T9" fmla="*/ 298 h 367"/>
              <a:gd name="T10" fmla="*/ 0 w 348"/>
              <a:gd name="T11" fmla="*/ 290 h 367"/>
              <a:gd name="T12" fmla="*/ 9 w 348"/>
              <a:gd name="T13" fmla="*/ 250 h 367"/>
              <a:gd name="T14" fmla="*/ 18 w 348"/>
              <a:gd name="T15" fmla="*/ 242 h 367"/>
              <a:gd name="T16" fmla="*/ 119 w 348"/>
              <a:gd name="T17" fmla="*/ 307 h 367"/>
              <a:gd name="T18" fmla="*/ 126 w 348"/>
              <a:gd name="T19" fmla="*/ 310 h 367"/>
              <a:gd name="T20" fmla="*/ 188 w 348"/>
              <a:gd name="T21" fmla="*/ 227 h 367"/>
              <a:gd name="T22" fmla="*/ 166 w 348"/>
              <a:gd name="T23" fmla="*/ 282 h 367"/>
              <a:gd name="T24" fmla="*/ 148 w 348"/>
              <a:gd name="T25" fmla="*/ 289 h 367"/>
              <a:gd name="T26" fmla="*/ 141 w 348"/>
              <a:gd name="T27" fmla="*/ 281 h 367"/>
              <a:gd name="T28" fmla="*/ 156 w 348"/>
              <a:gd name="T29" fmla="*/ 271 h 367"/>
              <a:gd name="T30" fmla="*/ 168 w 348"/>
              <a:gd name="T31" fmla="*/ 220 h 367"/>
              <a:gd name="T32" fmla="*/ 126 w 348"/>
              <a:gd name="T33" fmla="*/ 244 h 367"/>
              <a:gd name="T34" fmla="*/ 76 w 348"/>
              <a:gd name="T35" fmla="*/ 219 h 367"/>
              <a:gd name="T36" fmla="*/ 98 w 348"/>
              <a:gd name="T37" fmla="*/ 162 h 367"/>
              <a:gd name="T38" fmla="*/ 148 w 348"/>
              <a:gd name="T39" fmla="*/ 173 h 367"/>
              <a:gd name="T40" fmla="*/ 116 w 348"/>
              <a:gd name="T41" fmla="*/ 175 h 367"/>
              <a:gd name="T42" fmla="*/ 88 w 348"/>
              <a:gd name="T43" fmla="*/ 201 h 367"/>
              <a:gd name="T44" fmla="*/ 115 w 348"/>
              <a:gd name="T45" fmla="*/ 229 h 367"/>
              <a:gd name="T46" fmla="*/ 147 w 348"/>
              <a:gd name="T47" fmla="*/ 196 h 367"/>
              <a:gd name="T48" fmla="*/ 273 w 348"/>
              <a:gd name="T49" fmla="*/ 172 h 367"/>
              <a:gd name="T50" fmla="*/ 219 w 348"/>
              <a:gd name="T51" fmla="*/ 203 h 367"/>
              <a:gd name="T52" fmla="*/ 199 w 348"/>
              <a:gd name="T53" fmla="*/ 162 h 367"/>
              <a:gd name="T54" fmla="*/ 169 w 348"/>
              <a:gd name="T55" fmla="*/ 149 h 367"/>
              <a:gd name="T56" fmla="*/ 156 w 348"/>
              <a:gd name="T57" fmla="*/ 105 h 367"/>
              <a:gd name="T58" fmla="*/ 205 w 348"/>
              <a:gd name="T59" fmla="*/ 78 h 367"/>
              <a:gd name="T60" fmla="*/ 224 w 348"/>
              <a:gd name="T61" fmla="*/ 114 h 367"/>
              <a:gd name="T62" fmla="*/ 259 w 348"/>
              <a:gd name="T63" fmla="*/ 124 h 367"/>
              <a:gd name="T64" fmla="*/ 191 w 348"/>
              <a:gd name="T65" fmla="*/ 93 h 367"/>
              <a:gd name="T66" fmla="*/ 173 w 348"/>
              <a:gd name="T67" fmla="*/ 130 h 367"/>
              <a:gd name="T68" fmla="*/ 208 w 348"/>
              <a:gd name="T69" fmla="*/ 132 h 367"/>
              <a:gd name="T70" fmla="*/ 249 w 348"/>
              <a:gd name="T71" fmla="*/ 139 h 367"/>
              <a:gd name="T72" fmla="*/ 213 w 348"/>
              <a:gd name="T73" fmla="*/ 156 h 367"/>
              <a:gd name="T74" fmla="*/ 234 w 348"/>
              <a:gd name="T75" fmla="*/ 188 h 367"/>
              <a:gd name="T76" fmla="*/ 319 w 348"/>
              <a:gd name="T77" fmla="*/ 26 h 367"/>
              <a:gd name="T78" fmla="*/ 347 w 348"/>
              <a:gd name="T79" fmla="*/ 85 h 367"/>
              <a:gd name="T80" fmla="*/ 318 w 348"/>
              <a:gd name="T81" fmla="*/ 127 h 367"/>
              <a:gd name="T82" fmla="*/ 303 w 348"/>
              <a:gd name="T83" fmla="*/ 128 h 367"/>
              <a:gd name="T84" fmla="*/ 301 w 348"/>
              <a:gd name="T85" fmla="*/ 121 h 367"/>
              <a:gd name="T86" fmla="*/ 322 w 348"/>
              <a:gd name="T87" fmla="*/ 107 h 367"/>
              <a:gd name="T88" fmla="*/ 315 w 348"/>
              <a:gd name="T89" fmla="*/ 47 h 367"/>
              <a:gd name="T90" fmla="*/ 270 w 348"/>
              <a:gd name="T91" fmla="*/ 88 h 367"/>
              <a:gd name="T92" fmla="*/ 230 w 348"/>
              <a:gd name="T93" fmla="*/ 45 h 367"/>
              <a:gd name="T94" fmla="*/ 269 w 348"/>
              <a:gd name="T95" fmla="*/ 0 h 367"/>
              <a:gd name="T96" fmla="*/ 319 w 348"/>
              <a:gd name="T97" fmla="*/ 26 h 367"/>
              <a:gd name="T98" fmla="*/ 263 w 348"/>
              <a:gd name="T99" fmla="*/ 17 h 367"/>
              <a:gd name="T100" fmla="*/ 250 w 348"/>
              <a:gd name="T101" fmla="*/ 52 h 367"/>
              <a:gd name="T102" fmla="*/ 283 w 348"/>
              <a:gd name="T103" fmla="*/ 69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48" h="367">
                <a:moveTo>
                  <a:pt x="126" y="310"/>
                </a:moveTo>
                <a:cubicBezTo>
                  <a:pt x="127" y="311"/>
                  <a:pt x="128" y="311"/>
                  <a:pt x="128" y="312"/>
                </a:cubicBezTo>
                <a:cubicBezTo>
                  <a:pt x="129" y="313"/>
                  <a:pt x="129" y="314"/>
                  <a:pt x="129" y="314"/>
                </a:cubicBezTo>
                <a:cubicBezTo>
                  <a:pt x="129" y="315"/>
                  <a:pt x="129" y="316"/>
                  <a:pt x="129" y="316"/>
                </a:cubicBezTo>
                <a:cubicBezTo>
                  <a:pt x="129" y="316"/>
                  <a:pt x="129" y="317"/>
                  <a:pt x="128" y="317"/>
                </a:cubicBezTo>
                <a:lnTo>
                  <a:pt x="80" y="366"/>
                </a:lnTo>
                <a:cubicBezTo>
                  <a:pt x="80" y="366"/>
                  <a:pt x="79" y="366"/>
                  <a:pt x="79" y="366"/>
                </a:cubicBezTo>
                <a:cubicBezTo>
                  <a:pt x="78" y="367"/>
                  <a:pt x="78" y="367"/>
                  <a:pt x="77" y="366"/>
                </a:cubicBezTo>
                <a:cubicBezTo>
                  <a:pt x="76" y="366"/>
                  <a:pt x="76" y="366"/>
                  <a:pt x="75" y="366"/>
                </a:cubicBezTo>
                <a:cubicBezTo>
                  <a:pt x="74" y="365"/>
                  <a:pt x="73" y="364"/>
                  <a:pt x="72" y="363"/>
                </a:cubicBezTo>
                <a:cubicBezTo>
                  <a:pt x="72" y="363"/>
                  <a:pt x="71" y="362"/>
                  <a:pt x="70" y="361"/>
                </a:cubicBezTo>
                <a:cubicBezTo>
                  <a:pt x="70" y="360"/>
                  <a:pt x="70" y="360"/>
                  <a:pt x="69" y="359"/>
                </a:cubicBezTo>
                <a:cubicBezTo>
                  <a:pt x="69" y="358"/>
                  <a:pt x="69" y="358"/>
                  <a:pt x="69" y="357"/>
                </a:cubicBezTo>
                <a:cubicBezTo>
                  <a:pt x="69" y="357"/>
                  <a:pt x="70" y="356"/>
                  <a:pt x="70" y="356"/>
                </a:cubicBezTo>
                <a:lnTo>
                  <a:pt x="89" y="336"/>
                </a:lnTo>
                <a:lnTo>
                  <a:pt x="19" y="266"/>
                </a:lnTo>
                <a:lnTo>
                  <a:pt x="11" y="294"/>
                </a:lnTo>
                <a:cubicBezTo>
                  <a:pt x="11" y="296"/>
                  <a:pt x="11" y="297"/>
                  <a:pt x="10" y="297"/>
                </a:cubicBezTo>
                <a:cubicBezTo>
                  <a:pt x="10" y="298"/>
                  <a:pt x="9" y="298"/>
                  <a:pt x="8" y="299"/>
                </a:cubicBezTo>
                <a:cubicBezTo>
                  <a:pt x="8" y="299"/>
                  <a:pt x="7" y="298"/>
                  <a:pt x="6" y="298"/>
                </a:cubicBezTo>
                <a:cubicBezTo>
                  <a:pt x="5" y="297"/>
                  <a:pt x="4" y="296"/>
                  <a:pt x="3" y="295"/>
                </a:cubicBezTo>
                <a:cubicBezTo>
                  <a:pt x="3" y="294"/>
                  <a:pt x="2" y="294"/>
                  <a:pt x="1" y="293"/>
                </a:cubicBezTo>
                <a:cubicBezTo>
                  <a:pt x="1" y="292"/>
                  <a:pt x="0" y="292"/>
                  <a:pt x="0" y="291"/>
                </a:cubicBezTo>
                <a:cubicBezTo>
                  <a:pt x="0" y="291"/>
                  <a:pt x="0" y="290"/>
                  <a:pt x="0" y="290"/>
                </a:cubicBezTo>
                <a:cubicBezTo>
                  <a:pt x="0" y="289"/>
                  <a:pt x="0" y="288"/>
                  <a:pt x="0" y="288"/>
                </a:cubicBezTo>
                <a:lnTo>
                  <a:pt x="8" y="253"/>
                </a:lnTo>
                <a:cubicBezTo>
                  <a:pt x="8" y="252"/>
                  <a:pt x="8" y="252"/>
                  <a:pt x="8" y="251"/>
                </a:cubicBezTo>
                <a:cubicBezTo>
                  <a:pt x="8" y="251"/>
                  <a:pt x="9" y="251"/>
                  <a:pt x="9" y="250"/>
                </a:cubicBezTo>
                <a:cubicBezTo>
                  <a:pt x="9" y="250"/>
                  <a:pt x="10" y="249"/>
                  <a:pt x="10" y="248"/>
                </a:cubicBezTo>
                <a:cubicBezTo>
                  <a:pt x="11" y="248"/>
                  <a:pt x="11" y="247"/>
                  <a:pt x="12" y="246"/>
                </a:cubicBezTo>
                <a:cubicBezTo>
                  <a:pt x="13" y="245"/>
                  <a:pt x="14" y="244"/>
                  <a:pt x="15" y="243"/>
                </a:cubicBezTo>
                <a:cubicBezTo>
                  <a:pt x="16" y="243"/>
                  <a:pt x="17" y="242"/>
                  <a:pt x="18" y="242"/>
                </a:cubicBezTo>
                <a:cubicBezTo>
                  <a:pt x="18" y="242"/>
                  <a:pt x="19" y="242"/>
                  <a:pt x="19" y="242"/>
                </a:cubicBezTo>
                <a:cubicBezTo>
                  <a:pt x="19" y="242"/>
                  <a:pt x="20" y="242"/>
                  <a:pt x="20" y="242"/>
                </a:cubicBezTo>
                <a:lnTo>
                  <a:pt x="102" y="324"/>
                </a:lnTo>
                <a:lnTo>
                  <a:pt x="119" y="307"/>
                </a:lnTo>
                <a:cubicBezTo>
                  <a:pt x="119" y="307"/>
                  <a:pt x="119" y="307"/>
                  <a:pt x="120" y="307"/>
                </a:cubicBezTo>
                <a:cubicBezTo>
                  <a:pt x="120" y="306"/>
                  <a:pt x="121" y="306"/>
                  <a:pt x="122" y="307"/>
                </a:cubicBezTo>
                <a:cubicBezTo>
                  <a:pt x="122" y="307"/>
                  <a:pt x="123" y="307"/>
                  <a:pt x="124" y="308"/>
                </a:cubicBezTo>
                <a:cubicBezTo>
                  <a:pt x="124" y="308"/>
                  <a:pt x="125" y="309"/>
                  <a:pt x="126" y="310"/>
                </a:cubicBezTo>
                <a:close/>
                <a:moveTo>
                  <a:pt x="161" y="185"/>
                </a:moveTo>
                <a:cubicBezTo>
                  <a:pt x="165" y="189"/>
                  <a:pt x="168" y="193"/>
                  <a:pt x="172" y="198"/>
                </a:cubicBezTo>
                <a:cubicBezTo>
                  <a:pt x="176" y="202"/>
                  <a:pt x="179" y="207"/>
                  <a:pt x="182" y="212"/>
                </a:cubicBezTo>
                <a:cubicBezTo>
                  <a:pt x="184" y="217"/>
                  <a:pt x="186" y="222"/>
                  <a:pt x="188" y="227"/>
                </a:cubicBezTo>
                <a:cubicBezTo>
                  <a:pt x="189" y="233"/>
                  <a:pt x="189" y="238"/>
                  <a:pt x="189" y="243"/>
                </a:cubicBezTo>
                <a:cubicBezTo>
                  <a:pt x="189" y="249"/>
                  <a:pt x="187" y="254"/>
                  <a:pt x="184" y="260"/>
                </a:cubicBezTo>
                <a:cubicBezTo>
                  <a:pt x="182" y="265"/>
                  <a:pt x="178" y="271"/>
                  <a:pt x="172" y="276"/>
                </a:cubicBezTo>
                <a:cubicBezTo>
                  <a:pt x="170" y="278"/>
                  <a:pt x="168" y="280"/>
                  <a:pt x="166" y="282"/>
                </a:cubicBezTo>
                <a:cubicBezTo>
                  <a:pt x="164" y="283"/>
                  <a:pt x="162" y="285"/>
                  <a:pt x="160" y="286"/>
                </a:cubicBezTo>
                <a:cubicBezTo>
                  <a:pt x="158" y="287"/>
                  <a:pt x="156" y="288"/>
                  <a:pt x="155" y="289"/>
                </a:cubicBezTo>
                <a:cubicBezTo>
                  <a:pt x="153" y="289"/>
                  <a:pt x="152" y="290"/>
                  <a:pt x="151" y="290"/>
                </a:cubicBezTo>
                <a:cubicBezTo>
                  <a:pt x="150" y="290"/>
                  <a:pt x="149" y="289"/>
                  <a:pt x="148" y="289"/>
                </a:cubicBezTo>
                <a:cubicBezTo>
                  <a:pt x="147" y="288"/>
                  <a:pt x="146" y="287"/>
                  <a:pt x="145" y="286"/>
                </a:cubicBezTo>
                <a:cubicBezTo>
                  <a:pt x="144" y="285"/>
                  <a:pt x="143" y="284"/>
                  <a:pt x="143" y="284"/>
                </a:cubicBezTo>
                <a:cubicBezTo>
                  <a:pt x="142" y="283"/>
                  <a:pt x="142" y="282"/>
                  <a:pt x="141" y="282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80"/>
                  <a:pt x="142" y="280"/>
                  <a:pt x="142" y="279"/>
                </a:cubicBezTo>
                <a:cubicBezTo>
                  <a:pt x="143" y="279"/>
                  <a:pt x="144" y="278"/>
                  <a:pt x="145" y="278"/>
                </a:cubicBezTo>
                <a:cubicBezTo>
                  <a:pt x="146" y="277"/>
                  <a:pt x="148" y="276"/>
                  <a:pt x="150" y="275"/>
                </a:cubicBezTo>
                <a:cubicBezTo>
                  <a:pt x="152" y="274"/>
                  <a:pt x="154" y="273"/>
                  <a:pt x="156" y="271"/>
                </a:cubicBezTo>
                <a:cubicBezTo>
                  <a:pt x="158" y="270"/>
                  <a:pt x="161" y="268"/>
                  <a:pt x="163" y="265"/>
                </a:cubicBezTo>
                <a:cubicBezTo>
                  <a:pt x="168" y="261"/>
                  <a:pt x="171" y="256"/>
                  <a:pt x="172" y="251"/>
                </a:cubicBezTo>
                <a:cubicBezTo>
                  <a:pt x="174" y="245"/>
                  <a:pt x="174" y="240"/>
                  <a:pt x="173" y="235"/>
                </a:cubicBezTo>
                <a:cubicBezTo>
                  <a:pt x="172" y="230"/>
                  <a:pt x="171" y="225"/>
                  <a:pt x="168" y="220"/>
                </a:cubicBezTo>
                <a:cubicBezTo>
                  <a:pt x="165" y="215"/>
                  <a:pt x="161" y="210"/>
                  <a:pt x="157" y="206"/>
                </a:cubicBezTo>
                <a:cubicBezTo>
                  <a:pt x="156" y="210"/>
                  <a:pt x="154" y="214"/>
                  <a:pt x="152" y="219"/>
                </a:cubicBezTo>
                <a:cubicBezTo>
                  <a:pt x="149" y="223"/>
                  <a:pt x="146" y="228"/>
                  <a:pt x="141" y="233"/>
                </a:cubicBezTo>
                <a:cubicBezTo>
                  <a:pt x="136" y="238"/>
                  <a:pt x="131" y="242"/>
                  <a:pt x="126" y="244"/>
                </a:cubicBezTo>
                <a:cubicBezTo>
                  <a:pt x="121" y="246"/>
                  <a:pt x="116" y="247"/>
                  <a:pt x="112" y="246"/>
                </a:cubicBezTo>
                <a:cubicBezTo>
                  <a:pt x="107" y="246"/>
                  <a:pt x="103" y="245"/>
                  <a:pt x="98" y="242"/>
                </a:cubicBezTo>
                <a:cubicBezTo>
                  <a:pt x="94" y="240"/>
                  <a:pt x="90" y="237"/>
                  <a:pt x="86" y="233"/>
                </a:cubicBezTo>
                <a:cubicBezTo>
                  <a:pt x="82" y="229"/>
                  <a:pt x="79" y="224"/>
                  <a:pt x="76" y="219"/>
                </a:cubicBezTo>
                <a:cubicBezTo>
                  <a:pt x="74" y="214"/>
                  <a:pt x="72" y="209"/>
                  <a:pt x="72" y="204"/>
                </a:cubicBezTo>
                <a:cubicBezTo>
                  <a:pt x="72" y="198"/>
                  <a:pt x="73" y="193"/>
                  <a:pt x="75" y="187"/>
                </a:cubicBezTo>
                <a:cubicBezTo>
                  <a:pt x="77" y="182"/>
                  <a:pt x="81" y="176"/>
                  <a:pt x="86" y="171"/>
                </a:cubicBezTo>
                <a:cubicBezTo>
                  <a:pt x="90" y="167"/>
                  <a:pt x="94" y="164"/>
                  <a:pt x="98" y="162"/>
                </a:cubicBezTo>
                <a:cubicBezTo>
                  <a:pt x="102" y="160"/>
                  <a:pt x="106" y="159"/>
                  <a:pt x="110" y="158"/>
                </a:cubicBezTo>
                <a:cubicBezTo>
                  <a:pt x="114" y="158"/>
                  <a:pt x="118" y="158"/>
                  <a:pt x="122" y="159"/>
                </a:cubicBezTo>
                <a:cubicBezTo>
                  <a:pt x="127" y="160"/>
                  <a:pt x="131" y="162"/>
                  <a:pt x="135" y="165"/>
                </a:cubicBezTo>
                <a:cubicBezTo>
                  <a:pt x="139" y="167"/>
                  <a:pt x="144" y="170"/>
                  <a:pt x="148" y="173"/>
                </a:cubicBezTo>
                <a:cubicBezTo>
                  <a:pt x="152" y="177"/>
                  <a:pt x="156" y="181"/>
                  <a:pt x="161" y="185"/>
                </a:cubicBezTo>
                <a:close/>
                <a:moveTo>
                  <a:pt x="147" y="196"/>
                </a:moveTo>
                <a:cubicBezTo>
                  <a:pt x="141" y="190"/>
                  <a:pt x="135" y="185"/>
                  <a:pt x="130" y="182"/>
                </a:cubicBezTo>
                <a:cubicBezTo>
                  <a:pt x="125" y="178"/>
                  <a:pt x="120" y="176"/>
                  <a:pt x="116" y="175"/>
                </a:cubicBezTo>
                <a:cubicBezTo>
                  <a:pt x="112" y="174"/>
                  <a:pt x="108" y="174"/>
                  <a:pt x="105" y="175"/>
                </a:cubicBezTo>
                <a:cubicBezTo>
                  <a:pt x="101" y="177"/>
                  <a:pt x="98" y="179"/>
                  <a:pt x="95" y="182"/>
                </a:cubicBezTo>
                <a:cubicBezTo>
                  <a:pt x="92" y="185"/>
                  <a:pt x="90" y="188"/>
                  <a:pt x="89" y="191"/>
                </a:cubicBezTo>
                <a:cubicBezTo>
                  <a:pt x="88" y="195"/>
                  <a:pt x="87" y="198"/>
                  <a:pt x="88" y="201"/>
                </a:cubicBezTo>
                <a:cubicBezTo>
                  <a:pt x="88" y="205"/>
                  <a:pt x="89" y="208"/>
                  <a:pt x="91" y="211"/>
                </a:cubicBezTo>
                <a:cubicBezTo>
                  <a:pt x="93" y="214"/>
                  <a:pt x="95" y="217"/>
                  <a:pt x="98" y="219"/>
                </a:cubicBezTo>
                <a:cubicBezTo>
                  <a:pt x="100" y="222"/>
                  <a:pt x="103" y="224"/>
                  <a:pt x="106" y="226"/>
                </a:cubicBezTo>
                <a:cubicBezTo>
                  <a:pt x="109" y="228"/>
                  <a:pt x="112" y="229"/>
                  <a:pt x="115" y="229"/>
                </a:cubicBezTo>
                <a:cubicBezTo>
                  <a:pt x="118" y="229"/>
                  <a:pt x="121" y="229"/>
                  <a:pt x="124" y="228"/>
                </a:cubicBezTo>
                <a:cubicBezTo>
                  <a:pt x="127" y="226"/>
                  <a:pt x="130" y="224"/>
                  <a:pt x="133" y="221"/>
                </a:cubicBezTo>
                <a:cubicBezTo>
                  <a:pt x="137" y="217"/>
                  <a:pt x="140" y="213"/>
                  <a:pt x="142" y="209"/>
                </a:cubicBezTo>
                <a:cubicBezTo>
                  <a:pt x="145" y="205"/>
                  <a:pt x="146" y="200"/>
                  <a:pt x="147" y="196"/>
                </a:cubicBezTo>
                <a:close/>
                <a:moveTo>
                  <a:pt x="267" y="130"/>
                </a:moveTo>
                <a:cubicBezTo>
                  <a:pt x="272" y="134"/>
                  <a:pt x="274" y="139"/>
                  <a:pt x="276" y="143"/>
                </a:cubicBezTo>
                <a:cubicBezTo>
                  <a:pt x="278" y="148"/>
                  <a:pt x="278" y="153"/>
                  <a:pt x="278" y="157"/>
                </a:cubicBezTo>
                <a:cubicBezTo>
                  <a:pt x="277" y="162"/>
                  <a:pt x="276" y="167"/>
                  <a:pt x="273" y="172"/>
                </a:cubicBezTo>
                <a:cubicBezTo>
                  <a:pt x="270" y="177"/>
                  <a:pt x="266" y="183"/>
                  <a:pt x="261" y="188"/>
                </a:cubicBezTo>
                <a:cubicBezTo>
                  <a:pt x="256" y="192"/>
                  <a:pt x="251" y="196"/>
                  <a:pt x="246" y="199"/>
                </a:cubicBezTo>
                <a:cubicBezTo>
                  <a:pt x="242" y="202"/>
                  <a:pt x="237" y="204"/>
                  <a:pt x="232" y="204"/>
                </a:cubicBezTo>
                <a:cubicBezTo>
                  <a:pt x="228" y="205"/>
                  <a:pt x="223" y="204"/>
                  <a:pt x="219" y="203"/>
                </a:cubicBezTo>
                <a:cubicBezTo>
                  <a:pt x="215" y="202"/>
                  <a:pt x="211" y="199"/>
                  <a:pt x="207" y="195"/>
                </a:cubicBezTo>
                <a:cubicBezTo>
                  <a:pt x="204" y="192"/>
                  <a:pt x="202" y="189"/>
                  <a:pt x="200" y="186"/>
                </a:cubicBezTo>
                <a:cubicBezTo>
                  <a:pt x="199" y="182"/>
                  <a:pt x="198" y="179"/>
                  <a:pt x="198" y="175"/>
                </a:cubicBezTo>
                <a:cubicBezTo>
                  <a:pt x="198" y="171"/>
                  <a:pt x="198" y="167"/>
                  <a:pt x="199" y="162"/>
                </a:cubicBezTo>
                <a:cubicBezTo>
                  <a:pt x="199" y="158"/>
                  <a:pt x="201" y="153"/>
                  <a:pt x="202" y="148"/>
                </a:cubicBezTo>
                <a:cubicBezTo>
                  <a:pt x="198" y="150"/>
                  <a:pt x="194" y="151"/>
                  <a:pt x="190" y="151"/>
                </a:cubicBezTo>
                <a:cubicBezTo>
                  <a:pt x="186" y="152"/>
                  <a:pt x="183" y="152"/>
                  <a:pt x="179" y="152"/>
                </a:cubicBezTo>
                <a:cubicBezTo>
                  <a:pt x="176" y="151"/>
                  <a:pt x="172" y="150"/>
                  <a:pt x="169" y="149"/>
                </a:cubicBezTo>
                <a:cubicBezTo>
                  <a:pt x="166" y="147"/>
                  <a:pt x="164" y="145"/>
                  <a:pt x="161" y="143"/>
                </a:cubicBezTo>
                <a:cubicBezTo>
                  <a:pt x="158" y="140"/>
                  <a:pt x="155" y="136"/>
                  <a:pt x="154" y="132"/>
                </a:cubicBezTo>
                <a:cubicBezTo>
                  <a:pt x="152" y="128"/>
                  <a:pt x="151" y="124"/>
                  <a:pt x="152" y="119"/>
                </a:cubicBezTo>
                <a:cubicBezTo>
                  <a:pt x="152" y="115"/>
                  <a:pt x="153" y="110"/>
                  <a:pt x="156" y="105"/>
                </a:cubicBezTo>
                <a:cubicBezTo>
                  <a:pt x="158" y="100"/>
                  <a:pt x="162" y="95"/>
                  <a:pt x="167" y="90"/>
                </a:cubicBezTo>
                <a:cubicBezTo>
                  <a:pt x="171" y="86"/>
                  <a:pt x="176" y="82"/>
                  <a:pt x="180" y="80"/>
                </a:cubicBezTo>
                <a:cubicBezTo>
                  <a:pt x="185" y="78"/>
                  <a:pt x="189" y="76"/>
                  <a:pt x="194" y="76"/>
                </a:cubicBezTo>
                <a:cubicBezTo>
                  <a:pt x="198" y="76"/>
                  <a:pt x="202" y="76"/>
                  <a:pt x="205" y="78"/>
                </a:cubicBezTo>
                <a:cubicBezTo>
                  <a:pt x="209" y="80"/>
                  <a:pt x="212" y="82"/>
                  <a:pt x="215" y="85"/>
                </a:cubicBezTo>
                <a:cubicBezTo>
                  <a:pt x="218" y="87"/>
                  <a:pt x="220" y="90"/>
                  <a:pt x="221" y="93"/>
                </a:cubicBezTo>
                <a:cubicBezTo>
                  <a:pt x="223" y="96"/>
                  <a:pt x="224" y="99"/>
                  <a:pt x="224" y="103"/>
                </a:cubicBezTo>
                <a:cubicBezTo>
                  <a:pt x="225" y="107"/>
                  <a:pt x="225" y="110"/>
                  <a:pt x="224" y="114"/>
                </a:cubicBezTo>
                <a:cubicBezTo>
                  <a:pt x="224" y="118"/>
                  <a:pt x="223" y="122"/>
                  <a:pt x="221" y="127"/>
                </a:cubicBezTo>
                <a:cubicBezTo>
                  <a:pt x="226" y="125"/>
                  <a:pt x="231" y="124"/>
                  <a:pt x="236" y="123"/>
                </a:cubicBezTo>
                <a:cubicBezTo>
                  <a:pt x="240" y="122"/>
                  <a:pt x="244" y="122"/>
                  <a:pt x="248" y="122"/>
                </a:cubicBezTo>
                <a:cubicBezTo>
                  <a:pt x="252" y="122"/>
                  <a:pt x="255" y="123"/>
                  <a:pt x="259" y="124"/>
                </a:cubicBezTo>
                <a:cubicBezTo>
                  <a:pt x="262" y="126"/>
                  <a:pt x="265" y="128"/>
                  <a:pt x="267" y="130"/>
                </a:cubicBezTo>
                <a:close/>
                <a:moveTo>
                  <a:pt x="204" y="98"/>
                </a:moveTo>
                <a:cubicBezTo>
                  <a:pt x="202" y="96"/>
                  <a:pt x="200" y="95"/>
                  <a:pt x="198" y="94"/>
                </a:cubicBezTo>
                <a:cubicBezTo>
                  <a:pt x="195" y="93"/>
                  <a:pt x="193" y="93"/>
                  <a:pt x="191" y="93"/>
                </a:cubicBezTo>
                <a:cubicBezTo>
                  <a:pt x="188" y="93"/>
                  <a:pt x="186" y="94"/>
                  <a:pt x="183" y="95"/>
                </a:cubicBezTo>
                <a:cubicBezTo>
                  <a:pt x="180" y="97"/>
                  <a:pt x="178" y="98"/>
                  <a:pt x="175" y="101"/>
                </a:cubicBezTo>
                <a:cubicBezTo>
                  <a:pt x="170" y="106"/>
                  <a:pt x="167" y="111"/>
                  <a:pt x="167" y="116"/>
                </a:cubicBezTo>
                <a:cubicBezTo>
                  <a:pt x="167" y="121"/>
                  <a:pt x="169" y="126"/>
                  <a:pt x="173" y="130"/>
                </a:cubicBezTo>
                <a:cubicBezTo>
                  <a:pt x="175" y="132"/>
                  <a:pt x="177" y="133"/>
                  <a:pt x="179" y="134"/>
                </a:cubicBezTo>
                <a:cubicBezTo>
                  <a:pt x="181" y="135"/>
                  <a:pt x="184" y="136"/>
                  <a:pt x="186" y="136"/>
                </a:cubicBezTo>
                <a:cubicBezTo>
                  <a:pt x="189" y="136"/>
                  <a:pt x="192" y="135"/>
                  <a:pt x="196" y="135"/>
                </a:cubicBezTo>
                <a:cubicBezTo>
                  <a:pt x="199" y="134"/>
                  <a:pt x="203" y="133"/>
                  <a:pt x="208" y="132"/>
                </a:cubicBezTo>
                <a:cubicBezTo>
                  <a:pt x="210" y="124"/>
                  <a:pt x="211" y="118"/>
                  <a:pt x="210" y="112"/>
                </a:cubicBezTo>
                <a:cubicBezTo>
                  <a:pt x="210" y="107"/>
                  <a:pt x="208" y="102"/>
                  <a:pt x="204" y="98"/>
                </a:cubicBezTo>
                <a:close/>
                <a:moveTo>
                  <a:pt x="256" y="144"/>
                </a:moveTo>
                <a:cubicBezTo>
                  <a:pt x="254" y="142"/>
                  <a:pt x="252" y="140"/>
                  <a:pt x="249" y="139"/>
                </a:cubicBezTo>
                <a:cubicBezTo>
                  <a:pt x="246" y="138"/>
                  <a:pt x="244" y="138"/>
                  <a:pt x="240" y="138"/>
                </a:cubicBezTo>
                <a:cubicBezTo>
                  <a:pt x="237" y="138"/>
                  <a:pt x="234" y="139"/>
                  <a:pt x="230" y="140"/>
                </a:cubicBezTo>
                <a:cubicBezTo>
                  <a:pt x="226" y="141"/>
                  <a:pt x="221" y="142"/>
                  <a:pt x="217" y="144"/>
                </a:cubicBezTo>
                <a:cubicBezTo>
                  <a:pt x="215" y="148"/>
                  <a:pt x="214" y="152"/>
                  <a:pt x="213" y="156"/>
                </a:cubicBezTo>
                <a:cubicBezTo>
                  <a:pt x="212" y="160"/>
                  <a:pt x="212" y="163"/>
                  <a:pt x="212" y="166"/>
                </a:cubicBezTo>
                <a:cubicBezTo>
                  <a:pt x="212" y="169"/>
                  <a:pt x="213" y="172"/>
                  <a:pt x="214" y="175"/>
                </a:cubicBezTo>
                <a:cubicBezTo>
                  <a:pt x="215" y="177"/>
                  <a:pt x="216" y="179"/>
                  <a:pt x="218" y="182"/>
                </a:cubicBezTo>
                <a:cubicBezTo>
                  <a:pt x="223" y="186"/>
                  <a:pt x="228" y="188"/>
                  <a:pt x="234" y="188"/>
                </a:cubicBezTo>
                <a:cubicBezTo>
                  <a:pt x="240" y="187"/>
                  <a:pt x="246" y="183"/>
                  <a:pt x="252" y="177"/>
                </a:cubicBezTo>
                <a:cubicBezTo>
                  <a:pt x="258" y="171"/>
                  <a:pt x="261" y="165"/>
                  <a:pt x="262" y="159"/>
                </a:cubicBezTo>
                <a:cubicBezTo>
                  <a:pt x="263" y="154"/>
                  <a:pt x="261" y="149"/>
                  <a:pt x="256" y="144"/>
                </a:cubicBezTo>
                <a:close/>
                <a:moveTo>
                  <a:pt x="319" y="26"/>
                </a:moveTo>
                <a:cubicBezTo>
                  <a:pt x="323" y="30"/>
                  <a:pt x="327" y="35"/>
                  <a:pt x="330" y="39"/>
                </a:cubicBezTo>
                <a:cubicBezTo>
                  <a:pt x="334" y="44"/>
                  <a:pt x="337" y="49"/>
                  <a:pt x="340" y="54"/>
                </a:cubicBezTo>
                <a:cubicBezTo>
                  <a:pt x="343" y="59"/>
                  <a:pt x="345" y="64"/>
                  <a:pt x="346" y="69"/>
                </a:cubicBezTo>
                <a:cubicBezTo>
                  <a:pt x="347" y="74"/>
                  <a:pt x="348" y="80"/>
                  <a:pt x="347" y="85"/>
                </a:cubicBezTo>
                <a:cubicBezTo>
                  <a:pt x="347" y="90"/>
                  <a:pt x="345" y="96"/>
                  <a:pt x="343" y="101"/>
                </a:cubicBezTo>
                <a:cubicBezTo>
                  <a:pt x="340" y="107"/>
                  <a:pt x="336" y="112"/>
                  <a:pt x="331" y="118"/>
                </a:cubicBezTo>
                <a:cubicBezTo>
                  <a:pt x="329" y="120"/>
                  <a:pt x="327" y="122"/>
                  <a:pt x="324" y="123"/>
                </a:cubicBezTo>
                <a:cubicBezTo>
                  <a:pt x="322" y="125"/>
                  <a:pt x="320" y="126"/>
                  <a:pt x="318" y="127"/>
                </a:cubicBezTo>
                <a:cubicBezTo>
                  <a:pt x="316" y="129"/>
                  <a:pt x="314" y="130"/>
                  <a:pt x="313" y="130"/>
                </a:cubicBezTo>
                <a:cubicBezTo>
                  <a:pt x="312" y="131"/>
                  <a:pt x="310" y="131"/>
                  <a:pt x="309" y="131"/>
                </a:cubicBezTo>
                <a:cubicBezTo>
                  <a:pt x="309" y="131"/>
                  <a:pt x="308" y="131"/>
                  <a:pt x="307" y="130"/>
                </a:cubicBezTo>
                <a:cubicBezTo>
                  <a:pt x="306" y="130"/>
                  <a:pt x="305" y="129"/>
                  <a:pt x="303" y="128"/>
                </a:cubicBezTo>
                <a:cubicBezTo>
                  <a:pt x="302" y="127"/>
                  <a:pt x="301" y="126"/>
                  <a:pt x="301" y="125"/>
                </a:cubicBezTo>
                <a:cubicBezTo>
                  <a:pt x="300" y="124"/>
                  <a:pt x="300" y="124"/>
                  <a:pt x="300" y="123"/>
                </a:cubicBezTo>
                <a:cubicBezTo>
                  <a:pt x="300" y="123"/>
                  <a:pt x="300" y="123"/>
                  <a:pt x="300" y="122"/>
                </a:cubicBezTo>
                <a:cubicBezTo>
                  <a:pt x="300" y="122"/>
                  <a:pt x="300" y="121"/>
                  <a:pt x="301" y="121"/>
                </a:cubicBezTo>
                <a:cubicBezTo>
                  <a:pt x="301" y="120"/>
                  <a:pt x="302" y="120"/>
                  <a:pt x="303" y="119"/>
                </a:cubicBezTo>
                <a:cubicBezTo>
                  <a:pt x="305" y="119"/>
                  <a:pt x="306" y="118"/>
                  <a:pt x="308" y="117"/>
                </a:cubicBezTo>
                <a:cubicBezTo>
                  <a:pt x="310" y="116"/>
                  <a:pt x="312" y="115"/>
                  <a:pt x="314" y="113"/>
                </a:cubicBezTo>
                <a:cubicBezTo>
                  <a:pt x="317" y="111"/>
                  <a:pt x="319" y="109"/>
                  <a:pt x="322" y="107"/>
                </a:cubicBezTo>
                <a:cubicBezTo>
                  <a:pt x="326" y="102"/>
                  <a:pt x="329" y="97"/>
                  <a:pt x="331" y="92"/>
                </a:cubicBezTo>
                <a:cubicBezTo>
                  <a:pt x="332" y="87"/>
                  <a:pt x="333" y="82"/>
                  <a:pt x="332" y="77"/>
                </a:cubicBezTo>
                <a:cubicBezTo>
                  <a:pt x="331" y="72"/>
                  <a:pt x="329" y="67"/>
                  <a:pt x="326" y="62"/>
                </a:cubicBezTo>
                <a:cubicBezTo>
                  <a:pt x="323" y="57"/>
                  <a:pt x="319" y="52"/>
                  <a:pt x="315" y="47"/>
                </a:cubicBezTo>
                <a:cubicBezTo>
                  <a:pt x="314" y="51"/>
                  <a:pt x="312" y="56"/>
                  <a:pt x="310" y="60"/>
                </a:cubicBezTo>
                <a:cubicBezTo>
                  <a:pt x="308" y="65"/>
                  <a:pt x="304" y="70"/>
                  <a:pt x="300" y="74"/>
                </a:cubicBezTo>
                <a:cubicBezTo>
                  <a:pt x="294" y="79"/>
                  <a:pt x="289" y="83"/>
                  <a:pt x="284" y="85"/>
                </a:cubicBezTo>
                <a:cubicBezTo>
                  <a:pt x="279" y="87"/>
                  <a:pt x="275" y="88"/>
                  <a:pt x="270" y="88"/>
                </a:cubicBezTo>
                <a:cubicBezTo>
                  <a:pt x="266" y="88"/>
                  <a:pt x="261" y="86"/>
                  <a:pt x="257" y="84"/>
                </a:cubicBezTo>
                <a:cubicBezTo>
                  <a:pt x="253" y="81"/>
                  <a:pt x="248" y="78"/>
                  <a:pt x="244" y="74"/>
                </a:cubicBezTo>
                <a:cubicBezTo>
                  <a:pt x="240" y="70"/>
                  <a:pt x="237" y="66"/>
                  <a:pt x="234" y="61"/>
                </a:cubicBezTo>
                <a:cubicBezTo>
                  <a:pt x="232" y="56"/>
                  <a:pt x="231" y="51"/>
                  <a:pt x="230" y="45"/>
                </a:cubicBezTo>
                <a:cubicBezTo>
                  <a:pt x="230" y="40"/>
                  <a:pt x="231" y="34"/>
                  <a:pt x="233" y="29"/>
                </a:cubicBezTo>
                <a:cubicBezTo>
                  <a:pt x="235" y="23"/>
                  <a:pt x="239" y="18"/>
                  <a:pt x="245" y="12"/>
                </a:cubicBezTo>
                <a:cubicBezTo>
                  <a:pt x="249" y="8"/>
                  <a:pt x="253" y="5"/>
                  <a:pt x="257" y="3"/>
                </a:cubicBezTo>
                <a:cubicBezTo>
                  <a:pt x="261" y="1"/>
                  <a:pt x="265" y="0"/>
                  <a:pt x="269" y="0"/>
                </a:cubicBezTo>
                <a:cubicBezTo>
                  <a:pt x="273" y="0"/>
                  <a:pt x="277" y="0"/>
                  <a:pt x="281" y="1"/>
                </a:cubicBezTo>
                <a:cubicBezTo>
                  <a:pt x="285" y="2"/>
                  <a:pt x="289" y="4"/>
                  <a:pt x="293" y="6"/>
                </a:cubicBezTo>
                <a:cubicBezTo>
                  <a:pt x="298" y="8"/>
                  <a:pt x="302" y="11"/>
                  <a:pt x="306" y="15"/>
                </a:cubicBezTo>
                <a:cubicBezTo>
                  <a:pt x="310" y="18"/>
                  <a:pt x="315" y="22"/>
                  <a:pt x="319" y="26"/>
                </a:cubicBezTo>
                <a:close/>
                <a:moveTo>
                  <a:pt x="305" y="38"/>
                </a:moveTo>
                <a:cubicBezTo>
                  <a:pt x="299" y="31"/>
                  <a:pt x="293" y="27"/>
                  <a:pt x="288" y="23"/>
                </a:cubicBezTo>
                <a:cubicBezTo>
                  <a:pt x="283" y="20"/>
                  <a:pt x="279" y="18"/>
                  <a:pt x="275" y="17"/>
                </a:cubicBezTo>
                <a:cubicBezTo>
                  <a:pt x="270" y="16"/>
                  <a:pt x="267" y="16"/>
                  <a:pt x="263" y="17"/>
                </a:cubicBezTo>
                <a:cubicBezTo>
                  <a:pt x="260" y="18"/>
                  <a:pt x="256" y="20"/>
                  <a:pt x="253" y="23"/>
                </a:cubicBezTo>
                <a:cubicBezTo>
                  <a:pt x="250" y="26"/>
                  <a:pt x="248" y="30"/>
                  <a:pt x="247" y="33"/>
                </a:cubicBezTo>
                <a:cubicBezTo>
                  <a:pt x="246" y="36"/>
                  <a:pt x="246" y="40"/>
                  <a:pt x="246" y="43"/>
                </a:cubicBezTo>
                <a:cubicBezTo>
                  <a:pt x="247" y="46"/>
                  <a:pt x="248" y="49"/>
                  <a:pt x="250" y="52"/>
                </a:cubicBezTo>
                <a:cubicBezTo>
                  <a:pt x="251" y="55"/>
                  <a:pt x="253" y="58"/>
                  <a:pt x="256" y="61"/>
                </a:cubicBezTo>
                <a:cubicBezTo>
                  <a:pt x="259" y="64"/>
                  <a:pt x="262" y="66"/>
                  <a:pt x="265" y="68"/>
                </a:cubicBezTo>
                <a:cubicBezTo>
                  <a:pt x="268" y="69"/>
                  <a:pt x="271" y="70"/>
                  <a:pt x="274" y="71"/>
                </a:cubicBezTo>
                <a:cubicBezTo>
                  <a:pt x="276" y="71"/>
                  <a:pt x="279" y="71"/>
                  <a:pt x="283" y="69"/>
                </a:cubicBezTo>
                <a:cubicBezTo>
                  <a:pt x="286" y="68"/>
                  <a:pt x="289" y="66"/>
                  <a:pt x="292" y="63"/>
                </a:cubicBezTo>
                <a:cubicBezTo>
                  <a:pt x="295" y="59"/>
                  <a:pt x="298" y="55"/>
                  <a:pt x="301" y="51"/>
                </a:cubicBezTo>
                <a:cubicBezTo>
                  <a:pt x="303" y="46"/>
                  <a:pt x="304" y="42"/>
                  <a:pt x="305" y="3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18" name="Freeform 71"/>
          <p:cNvSpPr>
            <a:spLocks noEditPoints="1"/>
          </p:cNvSpPr>
          <p:nvPr/>
        </p:nvSpPr>
        <p:spPr bwMode="auto">
          <a:xfrm>
            <a:off x="3392395" y="4382826"/>
            <a:ext cx="186582" cy="214462"/>
          </a:xfrm>
          <a:custGeom>
            <a:avLst/>
            <a:gdLst>
              <a:gd name="T0" fmla="*/ 129 w 354"/>
              <a:gd name="T1" fmla="*/ 317 h 370"/>
              <a:gd name="T2" fmla="*/ 80 w 354"/>
              <a:gd name="T3" fmla="*/ 369 h 370"/>
              <a:gd name="T4" fmla="*/ 75 w 354"/>
              <a:gd name="T5" fmla="*/ 369 h 370"/>
              <a:gd name="T6" fmla="*/ 70 w 354"/>
              <a:gd name="T7" fmla="*/ 362 h 370"/>
              <a:gd name="T8" fmla="*/ 89 w 354"/>
              <a:gd name="T9" fmla="*/ 339 h 370"/>
              <a:gd name="T10" fmla="*/ 10 w 354"/>
              <a:gd name="T11" fmla="*/ 300 h 370"/>
              <a:gd name="T12" fmla="*/ 3 w 354"/>
              <a:gd name="T13" fmla="*/ 298 h 370"/>
              <a:gd name="T14" fmla="*/ 0 w 354"/>
              <a:gd name="T15" fmla="*/ 293 h 370"/>
              <a:gd name="T16" fmla="*/ 8 w 354"/>
              <a:gd name="T17" fmla="*/ 254 h 370"/>
              <a:gd name="T18" fmla="*/ 12 w 354"/>
              <a:gd name="T19" fmla="*/ 249 h 370"/>
              <a:gd name="T20" fmla="*/ 19 w 354"/>
              <a:gd name="T21" fmla="*/ 245 h 370"/>
              <a:gd name="T22" fmla="*/ 119 w 354"/>
              <a:gd name="T23" fmla="*/ 310 h 370"/>
              <a:gd name="T24" fmla="*/ 124 w 354"/>
              <a:gd name="T25" fmla="*/ 311 h 370"/>
              <a:gd name="T26" fmla="*/ 172 w 354"/>
              <a:gd name="T27" fmla="*/ 201 h 370"/>
              <a:gd name="T28" fmla="*/ 189 w 354"/>
              <a:gd name="T29" fmla="*/ 246 h 370"/>
              <a:gd name="T30" fmla="*/ 166 w 354"/>
              <a:gd name="T31" fmla="*/ 285 h 370"/>
              <a:gd name="T32" fmla="*/ 151 w 354"/>
              <a:gd name="T33" fmla="*/ 293 h 370"/>
              <a:gd name="T34" fmla="*/ 143 w 354"/>
              <a:gd name="T35" fmla="*/ 287 h 370"/>
              <a:gd name="T36" fmla="*/ 142 w 354"/>
              <a:gd name="T37" fmla="*/ 282 h 370"/>
              <a:gd name="T38" fmla="*/ 156 w 354"/>
              <a:gd name="T39" fmla="*/ 274 h 370"/>
              <a:gd name="T40" fmla="*/ 173 w 354"/>
              <a:gd name="T41" fmla="*/ 238 h 370"/>
              <a:gd name="T42" fmla="*/ 152 w 354"/>
              <a:gd name="T43" fmla="*/ 222 h 370"/>
              <a:gd name="T44" fmla="*/ 112 w 354"/>
              <a:gd name="T45" fmla="*/ 249 h 370"/>
              <a:gd name="T46" fmla="*/ 76 w 354"/>
              <a:gd name="T47" fmla="*/ 222 h 370"/>
              <a:gd name="T48" fmla="*/ 87 w 354"/>
              <a:gd name="T49" fmla="*/ 174 h 370"/>
              <a:gd name="T50" fmla="*/ 123 w 354"/>
              <a:gd name="T51" fmla="*/ 162 h 370"/>
              <a:gd name="T52" fmla="*/ 161 w 354"/>
              <a:gd name="T53" fmla="*/ 188 h 370"/>
              <a:gd name="T54" fmla="*/ 116 w 354"/>
              <a:gd name="T55" fmla="*/ 178 h 370"/>
              <a:gd name="T56" fmla="*/ 89 w 354"/>
              <a:gd name="T57" fmla="*/ 194 h 370"/>
              <a:gd name="T58" fmla="*/ 98 w 354"/>
              <a:gd name="T59" fmla="*/ 222 h 370"/>
              <a:gd name="T60" fmla="*/ 124 w 354"/>
              <a:gd name="T61" fmla="*/ 231 h 370"/>
              <a:gd name="T62" fmla="*/ 147 w 354"/>
              <a:gd name="T63" fmla="*/ 199 h 370"/>
              <a:gd name="T64" fmla="*/ 261 w 354"/>
              <a:gd name="T65" fmla="*/ 136 h 370"/>
              <a:gd name="T66" fmla="*/ 264 w 354"/>
              <a:gd name="T67" fmla="*/ 184 h 370"/>
              <a:gd name="T68" fmla="*/ 239 w 354"/>
              <a:gd name="T69" fmla="*/ 210 h 370"/>
              <a:gd name="T70" fmla="*/ 228 w 354"/>
              <a:gd name="T71" fmla="*/ 213 h 370"/>
              <a:gd name="T72" fmla="*/ 221 w 354"/>
              <a:gd name="T73" fmla="*/ 206 h 370"/>
              <a:gd name="T74" fmla="*/ 224 w 354"/>
              <a:gd name="T75" fmla="*/ 201 h 370"/>
              <a:gd name="T76" fmla="*/ 242 w 354"/>
              <a:gd name="T77" fmla="*/ 189 h 370"/>
              <a:gd name="T78" fmla="*/ 247 w 354"/>
              <a:gd name="T79" fmla="*/ 144 h 370"/>
              <a:gd name="T80" fmla="*/ 220 w 354"/>
              <a:gd name="T81" fmla="*/ 157 h 370"/>
              <a:gd name="T82" fmla="*/ 178 w 354"/>
              <a:gd name="T83" fmla="*/ 166 h 370"/>
              <a:gd name="T84" fmla="*/ 151 w 354"/>
              <a:gd name="T85" fmla="*/ 127 h 370"/>
              <a:gd name="T86" fmla="*/ 177 w 354"/>
              <a:gd name="T87" fmla="*/ 86 h 370"/>
              <a:gd name="T88" fmla="*/ 214 w 354"/>
              <a:gd name="T89" fmla="*/ 88 h 370"/>
              <a:gd name="T90" fmla="*/ 226 w 354"/>
              <a:gd name="T91" fmla="*/ 120 h 370"/>
              <a:gd name="T92" fmla="*/ 184 w 354"/>
              <a:gd name="T93" fmla="*/ 99 h 370"/>
              <a:gd name="T94" fmla="*/ 167 w 354"/>
              <a:gd name="T95" fmla="*/ 125 h 370"/>
              <a:gd name="T96" fmla="*/ 186 w 354"/>
              <a:gd name="T97" fmla="*/ 150 h 370"/>
              <a:gd name="T98" fmla="*/ 213 w 354"/>
              <a:gd name="T99" fmla="*/ 145 h 370"/>
              <a:gd name="T100" fmla="*/ 325 w 354"/>
              <a:gd name="T101" fmla="*/ 30 h 370"/>
              <a:gd name="T102" fmla="*/ 352 w 354"/>
              <a:gd name="T103" fmla="*/ 93 h 370"/>
              <a:gd name="T104" fmla="*/ 303 w 354"/>
              <a:gd name="T105" fmla="*/ 124 h 370"/>
              <a:gd name="T106" fmla="*/ 243 w 354"/>
              <a:gd name="T107" fmla="*/ 74 h 370"/>
              <a:gd name="T108" fmla="*/ 246 w 354"/>
              <a:gd name="T109" fmla="*/ 14 h 370"/>
              <a:gd name="T110" fmla="*/ 303 w 354"/>
              <a:gd name="T111" fmla="*/ 12 h 370"/>
              <a:gd name="T112" fmla="*/ 300 w 354"/>
              <a:gd name="T113" fmla="*/ 32 h 370"/>
              <a:gd name="T114" fmla="*/ 270 w 354"/>
              <a:gd name="T115" fmla="*/ 18 h 370"/>
              <a:gd name="T116" fmla="*/ 248 w 354"/>
              <a:gd name="T117" fmla="*/ 38 h 370"/>
              <a:gd name="T118" fmla="*/ 273 w 354"/>
              <a:gd name="T119" fmla="*/ 82 h 370"/>
              <a:gd name="T120" fmla="*/ 320 w 354"/>
              <a:gd name="T121" fmla="*/ 108 h 370"/>
              <a:gd name="T122" fmla="*/ 338 w 354"/>
              <a:gd name="T123" fmla="*/ 83 h 370"/>
              <a:gd name="T124" fmla="*/ 323 w 354"/>
              <a:gd name="T125" fmla="*/ 5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54" h="370">
                <a:moveTo>
                  <a:pt x="126" y="313"/>
                </a:moveTo>
                <a:cubicBezTo>
                  <a:pt x="127" y="314"/>
                  <a:pt x="128" y="314"/>
                  <a:pt x="128" y="315"/>
                </a:cubicBezTo>
                <a:cubicBezTo>
                  <a:pt x="129" y="316"/>
                  <a:pt x="129" y="317"/>
                  <a:pt x="129" y="317"/>
                </a:cubicBezTo>
                <a:cubicBezTo>
                  <a:pt x="129" y="318"/>
                  <a:pt x="129" y="319"/>
                  <a:pt x="129" y="319"/>
                </a:cubicBezTo>
                <a:cubicBezTo>
                  <a:pt x="129" y="319"/>
                  <a:pt x="129" y="320"/>
                  <a:pt x="129" y="320"/>
                </a:cubicBezTo>
                <a:lnTo>
                  <a:pt x="80" y="369"/>
                </a:lnTo>
                <a:cubicBezTo>
                  <a:pt x="80" y="369"/>
                  <a:pt x="79" y="369"/>
                  <a:pt x="79" y="369"/>
                </a:cubicBezTo>
                <a:cubicBezTo>
                  <a:pt x="78" y="370"/>
                  <a:pt x="78" y="370"/>
                  <a:pt x="77" y="369"/>
                </a:cubicBezTo>
                <a:cubicBezTo>
                  <a:pt x="77" y="369"/>
                  <a:pt x="76" y="369"/>
                  <a:pt x="75" y="369"/>
                </a:cubicBezTo>
                <a:cubicBezTo>
                  <a:pt x="74" y="368"/>
                  <a:pt x="73" y="367"/>
                  <a:pt x="73" y="366"/>
                </a:cubicBezTo>
                <a:cubicBezTo>
                  <a:pt x="72" y="366"/>
                  <a:pt x="71" y="365"/>
                  <a:pt x="71" y="364"/>
                </a:cubicBezTo>
                <a:cubicBezTo>
                  <a:pt x="70" y="363"/>
                  <a:pt x="70" y="363"/>
                  <a:pt x="70" y="362"/>
                </a:cubicBezTo>
                <a:cubicBezTo>
                  <a:pt x="69" y="361"/>
                  <a:pt x="69" y="361"/>
                  <a:pt x="69" y="360"/>
                </a:cubicBezTo>
                <a:cubicBezTo>
                  <a:pt x="69" y="360"/>
                  <a:pt x="70" y="359"/>
                  <a:pt x="70" y="359"/>
                </a:cubicBezTo>
                <a:lnTo>
                  <a:pt x="89" y="339"/>
                </a:lnTo>
                <a:lnTo>
                  <a:pt x="19" y="269"/>
                </a:lnTo>
                <a:lnTo>
                  <a:pt x="12" y="297"/>
                </a:lnTo>
                <a:cubicBezTo>
                  <a:pt x="11" y="299"/>
                  <a:pt x="11" y="300"/>
                  <a:pt x="10" y="300"/>
                </a:cubicBezTo>
                <a:cubicBezTo>
                  <a:pt x="10" y="301"/>
                  <a:pt x="9" y="301"/>
                  <a:pt x="9" y="302"/>
                </a:cubicBezTo>
                <a:cubicBezTo>
                  <a:pt x="8" y="302"/>
                  <a:pt x="7" y="301"/>
                  <a:pt x="6" y="301"/>
                </a:cubicBezTo>
                <a:cubicBezTo>
                  <a:pt x="6" y="300"/>
                  <a:pt x="5" y="299"/>
                  <a:pt x="3" y="298"/>
                </a:cubicBezTo>
                <a:cubicBezTo>
                  <a:pt x="3" y="297"/>
                  <a:pt x="2" y="297"/>
                  <a:pt x="1" y="296"/>
                </a:cubicBezTo>
                <a:cubicBezTo>
                  <a:pt x="1" y="295"/>
                  <a:pt x="1" y="295"/>
                  <a:pt x="0" y="294"/>
                </a:cubicBezTo>
                <a:cubicBezTo>
                  <a:pt x="0" y="294"/>
                  <a:pt x="0" y="293"/>
                  <a:pt x="0" y="293"/>
                </a:cubicBezTo>
                <a:cubicBezTo>
                  <a:pt x="0" y="292"/>
                  <a:pt x="0" y="291"/>
                  <a:pt x="0" y="291"/>
                </a:cubicBezTo>
                <a:lnTo>
                  <a:pt x="8" y="256"/>
                </a:lnTo>
                <a:cubicBezTo>
                  <a:pt x="8" y="255"/>
                  <a:pt x="8" y="255"/>
                  <a:pt x="8" y="254"/>
                </a:cubicBezTo>
                <a:cubicBezTo>
                  <a:pt x="8" y="254"/>
                  <a:pt x="9" y="254"/>
                  <a:pt x="9" y="253"/>
                </a:cubicBezTo>
                <a:cubicBezTo>
                  <a:pt x="9" y="253"/>
                  <a:pt x="10" y="252"/>
                  <a:pt x="10" y="251"/>
                </a:cubicBezTo>
                <a:cubicBezTo>
                  <a:pt x="11" y="251"/>
                  <a:pt x="12" y="250"/>
                  <a:pt x="12" y="249"/>
                </a:cubicBezTo>
                <a:cubicBezTo>
                  <a:pt x="14" y="248"/>
                  <a:pt x="15" y="247"/>
                  <a:pt x="15" y="246"/>
                </a:cubicBezTo>
                <a:cubicBezTo>
                  <a:pt x="16" y="246"/>
                  <a:pt x="17" y="245"/>
                  <a:pt x="18" y="245"/>
                </a:cubicBezTo>
                <a:cubicBezTo>
                  <a:pt x="18" y="245"/>
                  <a:pt x="19" y="245"/>
                  <a:pt x="19" y="245"/>
                </a:cubicBezTo>
                <a:cubicBezTo>
                  <a:pt x="20" y="245"/>
                  <a:pt x="20" y="245"/>
                  <a:pt x="20" y="245"/>
                </a:cubicBezTo>
                <a:lnTo>
                  <a:pt x="102" y="327"/>
                </a:lnTo>
                <a:lnTo>
                  <a:pt x="119" y="310"/>
                </a:lnTo>
                <a:cubicBezTo>
                  <a:pt x="119" y="310"/>
                  <a:pt x="119" y="310"/>
                  <a:pt x="120" y="310"/>
                </a:cubicBezTo>
                <a:cubicBezTo>
                  <a:pt x="121" y="309"/>
                  <a:pt x="121" y="309"/>
                  <a:pt x="122" y="310"/>
                </a:cubicBezTo>
                <a:cubicBezTo>
                  <a:pt x="122" y="310"/>
                  <a:pt x="123" y="310"/>
                  <a:pt x="124" y="311"/>
                </a:cubicBezTo>
                <a:cubicBezTo>
                  <a:pt x="125" y="311"/>
                  <a:pt x="125" y="312"/>
                  <a:pt x="126" y="313"/>
                </a:cubicBezTo>
                <a:close/>
                <a:moveTo>
                  <a:pt x="161" y="188"/>
                </a:moveTo>
                <a:cubicBezTo>
                  <a:pt x="165" y="192"/>
                  <a:pt x="169" y="196"/>
                  <a:pt x="172" y="201"/>
                </a:cubicBezTo>
                <a:cubicBezTo>
                  <a:pt x="176" y="205"/>
                  <a:pt x="179" y="210"/>
                  <a:pt x="182" y="215"/>
                </a:cubicBezTo>
                <a:cubicBezTo>
                  <a:pt x="184" y="220"/>
                  <a:pt x="186" y="225"/>
                  <a:pt x="188" y="230"/>
                </a:cubicBezTo>
                <a:cubicBezTo>
                  <a:pt x="189" y="236"/>
                  <a:pt x="190" y="241"/>
                  <a:pt x="189" y="246"/>
                </a:cubicBezTo>
                <a:cubicBezTo>
                  <a:pt x="189" y="252"/>
                  <a:pt x="187" y="257"/>
                  <a:pt x="184" y="263"/>
                </a:cubicBezTo>
                <a:cubicBezTo>
                  <a:pt x="182" y="268"/>
                  <a:pt x="178" y="274"/>
                  <a:pt x="172" y="279"/>
                </a:cubicBezTo>
                <a:cubicBezTo>
                  <a:pt x="170" y="281"/>
                  <a:pt x="168" y="283"/>
                  <a:pt x="166" y="285"/>
                </a:cubicBezTo>
                <a:cubicBezTo>
                  <a:pt x="164" y="286"/>
                  <a:pt x="162" y="288"/>
                  <a:pt x="160" y="289"/>
                </a:cubicBezTo>
                <a:cubicBezTo>
                  <a:pt x="158" y="290"/>
                  <a:pt x="156" y="291"/>
                  <a:pt x="155" y="292"/>
                </a:cubicBezTo>
                <a:cubicBezTo>
                  <a:pt x="153" y="292"/>
                  <a:pt x="152" y="293"/>
                  <a:pt x="151" y="293"/>
                </a:cubicBezTo>
                <a:cubicBezTo>
                  <a:pt x="150" y="293"/>
                  <a:pt x="149" y="292"/>
                  <a:pt x="148" y="292"/>
                </a:cubicBezTo>
                <a:cubicBezTo>
                  <a:pt x="147" y="291"/>
                  <a:pt x="146" y="290"/>
                  <a:pt x="145" y="289"/>
                </a:cubicBezTo>
                <a:cubicBezTo>
                  <a:pt x="144" y="288"/>
                  <a:pt x="143" y="287"/>
                  <a:pt x="143" y="287"/>
                </a:cubicBezTo>
                <a:cubicBezTo>
                  <a:pt x="142" y="286"/>
                  <a:pt x="142" y="285"/>
                  <a:pt x="142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2" y="283"/>
                  <a:pt x="142" y="283"/>
                  <a:pt x="142" y="282"/>
                </a:cubicBezTo>
                <a:cubicBezTo>
                  <a:pt x="143" y="282"/>
                  <a:pt x="144" y="281"/>
                  <a:pt x="145" y="281"/>
                </a:cubicBezTo>
                <a:cubicBezTo>
                  <a:pt x="146" y="280"/>
                  <a:pt x="148" y="279"/>
                  <a:pt x="150" y="278"/>
                </a:cubicBezTo>
                <a:cubicBezTo>
                  <a:pt x="152" y="277"/>
                  <a:pt x="154" y="276"/>
                  <a:pt x="156" y="274"/>
                </a:cubicBezTo>
                <a:cubicBezTo>
                  <a:pt x="158" y="273"/>
                  <a:pt x="161" y="271"/>
                  <a:pt x="163" y="268"/>
                </a:cubicBezTo>
                <a:cubicBezTo>
                  <a:pt x="168" y="264"/>
                  <a:pt x="171" y="259"/>
                  <a:pt x="173" y="254"/>
                </a:cubicBezTo>
                <a:cubicBezTo>
                  <a:pt x="174" y="248"/>
                  <a:pt x="174" y="243"/>
                  <a:pt x="173" y="238"/>
                </a:cubicBezTo>
                <a:cubicBezTo>
                  <a:pt x="173" y="233"/>
                  <a:pt x="171" y="228"/>
                  <a:pt x="168" y="223"/>
                </a:cubicBezTo>
                <a:cubicBezTo>
                  <a:pt x="165" y="218"/>
                  <a:pt x="161" y="213"/>
                  <a:pt x="157" y="209"/>
                </a:cubicBezTo>
                <a:cubicBezTo>
                  <a:pt x="156" y="213"/>
                  <a:pt x="154" y="217"/>
                  <a:pt x="152" y="222"/>
                </a:cubicBezTo>
                <a:cubicBezTo>
                  <a:pt x="149" y="226"/>
                  <a:pt x="146" y="231"/>
                  <a:pt x="141" y="236"/>
                </a:cubicBezTo>
                <a:cubicBezTo>
                  <a:pt x="136" y="241"/>
                  <a:pt x="131" y="245"/>
                  <a:pt x="126" y="247"/>
                </a:cubicBezTo>
                <a:cubicBezTo>
                  <a:pt x="121" y="249"/>
                  <a:pt x="116" y="250"/>
                  <a:pt x="112" y="249"/>
                </a:cubicBezTo>
                <a:cubicBezTo>
                  <a:pt x="107" y="249"/>
                  <a:pt x="103" y="248"/>
                  <a:pt x="99" y="245"/>
                </a:cubicBezTo>
                <a:cubicBezTo>
                  <a:pt x="94" y="243"/>
                  <a:pt x="90" y="240"/>
                  <a:pt x="86" y="236"/>
                </a:cubicBezTo>
                <a:cubicBezTo>
                  <a:pt x="82" y="232"/>
                  <a:pt x="79" y="227"/>
                  <a:pt x="76" y="222"/>
                </a:cubicBezTo>
                <a:cubicBezTo>
                  <a:pt x="74" y="217"/>
                  <a:pt x="72" y="212"/>
                  <a:pt x="72" y="207"/>
                </a:cubicBezTo>
                <a:cubicBezTo>
                  <a:pt x="72" y="201"/>
                  <a:pt x="73" y="196"/>
                  <a:pt x="75" y="190"/>
                </a:cubicBezTo>
                <a:cubicBezTo>
                  <a:pt x="77" y="185"/>
                  <a:pt x="81" y="179"/>
                  <a:pt x="87" y="174"/>
                </a:cubicBezTo>
                <a:cubicBezTo>
                  <a:pt x="90" y="170"/>
                  <a:pt x="94" y="167"/>
                  <a:pt x="98" y="165"/>
                </a:cubicBezTo>
                <a:cubicBezTo>
                  <a:pt x="102" y="163"/>
                  <a:pt x="106" y="162"/>
                  <a:pt x="110" y="161"/>
                </a:cubicBezTo>
                <a:cubicBezTo>
                  <a:pt x="114" y="161"/>
                  <a:pt x="118" y="161"/>
                  <a:pt x="123" y="162"/>
                </a:cubicBezTo>
                <a:cubicBezTo>
                  <a:pt x="127" y="163"/>
                  <a:pt x="131" y="165"/>
                  <a:pt x="135" y="168"/>
                </a:cubicBezTo>
                <a:cubicBezTo>
                  <a:pt x="139" y="170"/>
                  <a:pt x="144" y="173"/>
                  <a:pt x="148" y="176"/>
                </a:cubicBezTo>
                <a:cubicBezTo>
                  <a:pt x="152" y="180"/>
                  <a:pt x="156" y="184"/>
                  <a:pt x="161" y="188"/>
                </a:cubicBezTo>
                <a:close/>
                <a:moveTo>
                  <a:pt x="147" y="199"/>
                </a:moveTo>
                <a:cubicBezTo>
                  <a:pt x="141" y="193"/>
                  <a:pt x="135" y="188"/>
                  <a:pt x="130" y="185"/>
                </a:cubicBezTo>
                <a:cubicBezTo>
                  <a:pt x="125" y="181"/>
                  <a:pt x="120" y="179"/>
                  <a:pt x="116" y="178"/>
                </a:cubicBezTo>
                <a:cubicBezTo>
                  <a:pt x="112" y="177"/>
                  <a:pt x="108" y="177"/>
                  <a:pt x="105" y="178"/>
                </a:cubicBezTo>
                <a:cubicBezTo>
                  <a:pt x="101" y="180"/>
                  <a:pt x="98" y="182"/>
                  <a:pt x="95" y="185"/>
                </a:cubicBezTo>
                <a:cubicBezTo>
                  <a:pt x="92" y="188"/>
                  <a:pt x="90" y="191"/>
                  <a:pt x="89" y="194"/>
                </a:cubicBezTo>
                <a:cubicBezTo>
                  <a:pt x="88" y="198"/>
                  <a:pt x="88" y="201"/>
                  <a:pt x="88" y="204"/>
                </a:cubicBezTo>
                <a:cubicBezTo>
                  <a:pt x="88" y="208"/>
                  <a:pt x="90" y="211"/>
                  <a:pt x="91" y="214"/>
                </a:cubicBezTo>
                <a:cubicBezTo>
                  <a:pt x="93" y="217"/>
                  <a:pt x="95" y="220"/>
                  <a:pt x="98" y="222"/>
                </a:cubicBezTo>
                <a:cubicBezTo>
                  <a:pt x="101" y="225"/>
                  <a:pt x="103" y="227"/>
                  <a:pt x="106" y="229"/>
                </a:cubicBezTo>
                <a:cubicBezTo>
                  <a:pt x="109" y="231"/>
                  <a:pt x="112" y="232"/>
                  <a:pt x="115" y="232"/>
                </a:cubicBezTo>
                <a:cubicBezTo>
                  <a:pt x="118" y="232"/>
                  <a:pt x="121" y="232"/>
                  <a:pt x="124" y="231"/>
                </a:cubicBezTo>
                <a:cubicBezTo>
                  <a:pt x="127" y="229"/>
                  <a:pt x="130" y="227"/>
                  <a:pt x="134" y="224"/>
                </a:cubicBezTo>
                <a:cubicBezTo>
                  <a:pt x="137" y="220"/>
                  <a:pt x="140" y="216"/>
                  <a:pt x="142" y="212"/>
                </a:cubicBezTo>
                <a:cubicBezTo>
                  <a:pt x="145" y="208"/>
                  <a:pt x="146" y="203"/>
                  <a:pt x="147" y="199"/>
                </a:cubicBezTo>
                <a:close/>
                <a:moveTo>
                  <a:pt x="240" y="109"/>
                </a:moveTo>
                <a:cubicBezTo>
                  <a:pt x="244" y="113"/>
                  <a:pt x="248" y="117"/>
                  <a:pt x="251" y="122"/>
                </a:cubicBezTo>
                <a:cubicBezTo>
                  <a:pt x="255" y="126"/>
                  <a:pt x="258" y="131"/>
                  <a:pt x="261" y="136"/>
                </a:cubicBezTo>
                <a:cubicBezTo>
                  <a:pt x="263" y="141"/>
                  <a:pt x="266" y="146"/>
                  <a:pt x="267" y="151"/>
                </a:cubicBezTo>
                <a:cubicBezTo>
                  <a:pt x="268" y="156"/>
                  <a:pt x="269" y="162"/>
                  <a:pt x="268" y="167"/>
                </a:cubicBezTo>
                <a:cubicBezTo>
                  <a:pt x="268" y="173"/>
                  <a:pt x="266" y="178"/>
                  <a:pt x="264" y="184"/>
                </a:cubicBezTo>
                <a:cubicBezTo>
                  <a:pt x="261" y="189"/>
                  <a:pt x="257" y="194"/>
                  <a:pt x="252" y="200"/>
                </a:cubicBezTo>
                <a:cubicBezTo>
                  <a:pt x="250" y="202"/>
                  <a:pt x="247" y="204"/>
                  <a:pt x="245" y="205"/>
                </a:cubicBezTo>
                <a:cubicBezTo>
                  <a:pt x="243" y="207"/>
                  <a:pt x="241" y="209"/>
                  <a:pt x="239" y="210"/>
                </a:cubicBezTo>
                <a:cubicBezTo>
                  <a:pt x="237" y="211"/>
                  <a:pt x="235" y="212"/>
                  <a:pt x="234" y="212"/>
                </a:cubicBezTo>
                <a:cubicBezTo>
                  <a:pt x="232" y="213"/>
                  <a:pt x="231" y="213"/>
                  <a:pt x="230" y="213"/>
                </a:cubicBezTo>
                <a:cubicBezTo>
                  <a:pt x="229" y="213"/>
                  <a:pt x="228" y="213"/>
                  <a:pt x="228" y="213"/>
                </a:cubicBezTo>
                <a:cubicBezTo>
                  <a:pt x="227" y="212"/>
                  <a:pt x="225" y="211"/>
                  <a:pt x="224" y="210"/>
                </a:cubicBezTo>
                <a:cubicBezTo>
                  <a:pt x="223" y="209"/>
                  <a:pt x="222" y="208"/>
                  <a:pt x="222" y="207"/>
                </a:cubicBezTo>
                <a:cubicBezTo>
                  <a:pt x="221" y="207"/>
                  <a:pt x="221" y="206"/>
                  <a:pt x="221" y="206"/>
                </a:cubicBezTo>
                <a:cubicBezTo>
                  <a:pt x="221" y="205"/>
                  <a:pt x="221" y="205"/>
                  <a:pt x="221" y="204"/>
                </a:cubicBezTo>
                <a:cubicBezTo>
                  <a:pt x="221" y="204"/>
                  <a:pt x="221" y="204"/>
                  <a:pt x="221" y="203"/>
                </a:cubicBezTo>
                <a:cubicBezTo>
                  <a:pt x="222" y="203"/>
                  <a:pt x="223" y="202"/>
                  <a:pt x="224" y="201"/>
                </a:cubicBezTo>
                <a:cubicBezTo>
                  <a:pt x="226" y="201"/>
                  <a:pt x="227" y="200"/>
                  <a:pt x="229" y="199"/>
                </a:cubicBezTo>
                <a:cubicBezTo>
                  <a:pt x="231" y="198"/>
                  <a:pt x="233" y="197"/>
                  <a:pt x="235" y="195"/>
                </a:cubicBezTo>
                <a:cubicBezTo>
                  <a:pt x="238" y="194"/>
                  <a:pt x="240" y="191"/>
                  <a:pt x="242" y="189"/>
                </a:cubicBezTo>
                <a:cubicBezTo>
                  <a:pt x="247" y="184"/>
                  <a:pt x="250" y="180"/>
                  <a:pt x="252" y="174"/>
                </a:cubicBezTo>
                <a:cubicBezTo>
                  <a:pt x="253" y="169"/>
                  <a:pt x="254" y="164"/>
                  <a:pt x="253" y="159"/>
                </a:cubicBezTo>
                <a:cubicBezTo>
                  <a:pt x="252" y="154"/>
                  <a:pt x="250" y="149"/>
                  <a:pt x="247" y="144"/>
                </a:cubicBezTo>
                <a:cubicBezTo>
                  <a:pt x="244" y="139"/>
                  <a:pt x="240" y="134"/>
                  <a:pt x="236" y="130"/>
                </a:cubicBezTo>
                <a:cubicBezTo>
                  <a:pt x="235" y="134"/>
                  <a:pt x="233" y="138"/>
                  <a:pt x="231" y="143"/>
                </a:cubicBezTo>
                <a:cubicBezTo>
                  <a:pt x="229" y="147"/>
                  <a:pt x="225" y="152"/>
                  <a:pt x="220" y="157"/>
                </a:cubicBezTo>
                <a:cubicBezTo>
                  <a:pt x="215" y="162"/>
                  <a:pt x="210" y="165"/>
                  <a:pt x="205" y="167"/>
                </a:cubicBezTo>
                <a:cubicBezTo>
                  <a:pt x="200" y="170"/>
                  <a:pt x="196" y="170"/>
                  <a:pt x="191" y="170"/>
                </a:cubicBezTo>
                <a:cubicBezTo>
                  <a:pt x="186" y="170"/>
                  <a:pt x="182" y="168"/>
                  <a:pt x="178" y="166"/>
                </a:cubicBezTo>
                <a:cubicBezTo>
                  <a:pt x="173" y="164"/>
                  <a:pt x="169" y="160"/>
                  <a:pt x="165" y="156"/>
                </a:cubicBezTo>
                <a:cubicBezTo>
                  <a:pt x="161" y="152"/>
                  <a:pt x="158" y="148"/>
                  <a:pt x="155" y="143"/>
                </a:cubicBezTo>
                <a:cubicBezTo>
                  <a:pt x="153" y="138"/>
                  <a:pt x="151" y="133"/>
                  <a:pt x="151" y="127"/>
                </a:cubicBezTo>
                <a:cubicBezTo>
                  <a:pt x="151" y="122"/>
                  <a:pt x="152" y="117"/>
                  <a:pt x="154" y="111"/>
                </a:cubicBezTo>
                <a:cubicBezTo>
                  <a:pt x="156" y="105"/>
                  <a:pt x="160" y="100"/>
                  <a:pt x="166" y="94"/>
                </a:cubicBezTo>
                <a:cubicBezTo>
                  <a:pt x="170" y="91"/>
                  <a:pt x="174" y="88"/>
                  <a:pt x="177" y="86"/>
                </a:cubicBezTo>
                <a:cubicBezTo>
                  <a:pt x="181" y="84"/>
                  <a:pt x="185" y="82"/>
                  <a:pt x="190" y="82"/>
                </a:cubicBezTo>
                <a:cubicBezTo>
                  <a:pt x="194" y="82"/>
                  <a:pt x="198" y="82"/>
                  <a:pt x="202" y="83"/>
                </a:cubicBezTo>
                <a:cubicBezTo>
                  <a:pt x="206" y="84"/>
                  <a:pt x="210" y="86"/>
                  <a:pt x="214" y="88"/>
                </a:cubicBezTo>
                <a:cubicBezTo>
                  <a:pt x="219" y="91"/>
                  <a:pt x="223" y="94"/>
                  <a:pt x="227" y="97"/>
                </a:cubicBezTo>
                <a:cubicBezTo>
                  <a:pt x="231" y="100"/>
                  <a:pt x="236" y="104"/>
                  <a:pt x="240" y="109"/>
                </a:cubicBezTo>
                <a:close/>
                <a:moveTo>
                  <a:pt x="226" y="120"/>
                </a:moveTo>
                <a:cubicBezTo>
                  <a:pt x="220" y="114"/>
                  <a:pt x="214" y="109"/>
                  <a:pt x="209" y="106"/>
                </a:cubicBezTo>
                <a:cubicBezTo>
                  <a:pt x="204" y="102"/>
                  <a:pt x="200" y="100"/>
                  <a:pt x="196" y="99"/>
                </a:cubicBezTo>
                <a:cubicBezTo>
                  <a:pt x="191" y="98"/>
                  <a:pt x="188" y="98"/>
                  <a:pt x="184" y="99"/>
                </a:cubicBezTo>
                <a:cubicBezTo>
                  <a:pt x="181" y="100"/>
                  <a:pt x="177" y="102"/>
                  <a:pt x="174" y="105"/>
                </a:cubicBezTo>
                <a:cubicBezTo>
                  <a:pt x="171" y="109"/>
                  <a:pt x="169" y="112"/>
                  <a:pt x="168" y="115"/>
                </a:cubicBezTo>
                <a:cubicBezTo>
                  <a:pt x="167" y="118"/>
                  <a:pt x="167" y="122"/>
                  <a:pt x="167" y="125"/>
                </a:cubicBezTo>
                <a:cubicBezTo>
                  <a:pt x="168" y="128"/>
                  <a:pt x="169" y="132"/>
                  <a:pt x="171" y="135"/>
                </a:cubicBezTo>
                <a:cubicBezTo>
                  <a:pt x="172" y="138"/>
                  <a:pt x="174" y="140"/>
                  <a:pt x="177" y="143"/>
                </a:cubicBezTo>
                <a:cubicBezTo>
                  <a:pt x="180" y="146"/>
                  <a:pt x="183" y="148"/>
                  <a:pt x="186" y="150"/>
                </a:cubicBezTo>
                <a:cubicBezTo>
                  <a:pt x="189" y="152"/>
                  <a:pt x="191" y="153"/>
                  <a:pt x="194" y="153"/>
                </a:cubicBezTo>
                <a:cubicBezTo>
                  <a:pt x="197" y="153"/>
                  <a:pt x="200" y="153"/>
                  <a:pt x="203" y="151"/>
                </a:cubicBezTo>
                <a:cubicBezTo>
                  <a:pt x="206" y="150"/>
                  <a:pt x="210" y="148"/>
                  <a:pt x="213" y="145"/>
                </a:cubicBezTo>
                <a:cubicBezTo>
                  <a:pt x="216" y="141"/>
                  <a:pt x="219" y="137"/>
                  <a:pt x="222" y="133"/>
                </a:cubicBezTo>
                <a:cubicBezTo>
                  <a:pt x="224" y="128"/>
                  <a:pt x="225" y="124"/>
                  <a:pt x="226" y="120"/>
                </a:cubicBezTo>
                <a:close/>
                <a:moveTo>
                  <a:pt x="325" y="30"/>
                </a:moveTo>
                <a:cubicBezTo>
                  <a:pt x="332" y="38"/>
                  <a:pt x="338" y="45"/>
                  <a:pt x="343" y="52"/>
                </a:cubicBezTo>
                <a:cubicBezTo>
                  <a:pt x="348" y="59"/>
                  <a:pt x="351" y="66"/>
                  <a:pt x="352" y="72"/>
                </a:cubicBezTo>
                <a:cubicBezTo>
                  <a:pt x="354" y="79"/>
                  <a:pt x="354" y="86"/>
                  <a:pt x="352" y="93"/>
                </a:cubicBezTo>
                <a:cubicBezTo>
                  <a:pt x="350" y="99"/>
                  <a:pt x="346" y="105"/>
                  <a:pt x="340" y="112"/>
                </a:cubicBezTo>
                <a:cubicBezTo>
                  <a:pt x="334" y="117"/>
                  <a:pt x="328" y="121"/>
                  <a:pt x="322" y="123"/>
                </a:cubicBezTo>
                <a:cubicBezTo>
                  <a:pt x="316" y="125"/>
                  <a:pt x="310" y="125"/>
                  <a:pt x="303" y="124"/>
                </a:cubicBezTo>
                <a:cubicBezTo>
                  <a:pt x="297" y="122"/>
                  <a:pt x="290" y="119"/>
                  <a:pt x="283" y="114"/>
                </a:cubicBezTo>
                <a:cubicBezTo>
                  <a:pt x="276" y="109"/>
                  <a:pt x="269" y="103"/>
                  <a:pt x="261" y="95"/>
                </a:cubicBezTo>
                <a:cubicBezTo>
                  <a:pt x="254" y="88"/>
                  <a:pt x="248" y="81"/>
                  <a:pt x="243" y="74"/>
                </a:cubicBezTo>
                <a:cubicBezTo>
                  <a:pt x="239" y="67"/>
                  <a:pt x="235" y="60"/>
                  <a:pt x="234" y="53"/>
                </a:cubicBezTo>
                <a:cubicBezTo>
                  <a:pt x="232" y="46"/>
                  <a:pt x="232" y="40"/>
                  <a:pt x="234" y="33"/>
                </a:cubicBezTo>
                <a:cubicBezTo>
                  <a:pt x="236" y="27"/>
                  <a:pt x="240" y="20"/>
                  <a:pt x="246" y="14"/>
                </a:cubicBezTo>
                <a:cubicBezTo>
                  <a:pt x="252" y="8"/>
                  <a:pt x="258" y="4"/>
                  <a:pt x="264" y="2"/>
                </a:cubicBezTo>
                <a:cubicBezTo>
                  <a:pt x="270" y="0"/>
                  <a:pt x="276" y="0"/>
                  <a:pt x="283" y="2"/>
                </a:cubicBezTo>
                <a:cubicBezTo>
                  <a:pt x="289" y="4"/>
                  <a:pt x="296" y="7"/>
                  <a:pt x="303" y="12"/>
                </a:cubicBezTo>
                <a:cubicBezTo>
                  <a:pt x="310" y="17"/>
                  <a:pt x="317" y="23"/>
                  <a:pt x="325" y="30"/>
                </a:cubicBezTo>
                <a:close/>
                <a:moveTo>
                  <a:pt x="313" y="44"/>
                </a:moveTo>
                <a:cubicBezTo>
                  <a:pt x="308" y="39"/>
                  <a:pt x="304" y="35"/>
                  <a:pt x="300" y="32"/>
                </a:cubicBezTo>
                <a:cubicBezTo>
                  <a:pt x="296" y="29"/>
                  <a:pt x="292" y="26"/>
                  <a:pt x="289" y="24"/>
                </a:cubicBezTo>
                <a:cubicBezTo>
                  <a:pt x="285" y="22"/>
                  <a:pt x="282" y="20"/>
                  <a:pt x="279" y="19"/>
                </a:cubicBezTo>
                <a:cubicBezTo>
                  <a:pt x="276" y="18"/>
                  <a:pt x="273" y="17"/>
                  <a:pt x="270" y="18"/>
                </a:cubicBezTo>
                <a:cubicBezTo>
                  <a:pt x="268" y="18"/>
                  <a:pt x="265" y="18"/>
                  <a:pt x="263" y="20"/>
                </a:cubicBezTo>
                <a:cubicBezTo>
                  <a:pt x="260" y="21"/>
                  <a:pt x="258" y="23"/>
                  <a:pt x="255" y="25"/>
                </a:cubicBezTo>
                <a:cubicBezTo>
                  <a:pt x="251" y="29"/>
                  <a:pt x="249" y="33"/>
                  <a:pt x="248" y="38"/>
                </a:cubicBezTo>
                <a:cubicBezTo>
                  <a:pt x="248" y="42"/>
                  <a:pt x="248" y="47"/>
                  <a:pt x="250" y="52"/>
                </a:cubicBezTo>
                <a:cubicBezTo>
                  <a:pt x="252" y="56"/>
                  <a:pt x="255" y="61"/>
                  <a:pt x="259" y="66"/>
                </a:cubicBezTo>
                <a:cubicBezTo>
                  <a:pt x="263" y="71"/>
                  <a:pt x="268" y="77"/>
                  <a:pt x="273" y="82"/>
                </a:cubicBezTo>
                <a:cubicBezTo>
                  <a:pt x="280" y="89"/>
                  <a:pt x="286" y="94"/>
                  <a:pt x="292" y="98"/>
                </a:cubicBezTo>
                <a:cubicBezTo>
                  <a:pt x="297" y="102"/>
                  <a:pt x="302" y="105"/>
                  <a:pt x="307" y="107"/>
                </a:cubicBezTo>
                <a:cubicBezTo>
                  <a:pt x="312" y="108"/>
                  <a:pt x="316" y="109"/>
                  <a:pt x="320" y="108"/>
                </a:cubicBezTo>
                <a:cubicBezTo>
                  <a:pt x="323" y="106"/>
                  <a:pt x="327" y="104"/>
                  <a:pt x="330" y="101"/>
                </a:cubicBezTo>
                <a:cubicBezTo>
                  <a:pt x="333" y="98"/>
                  <a:pt x="335" y="95"/>
                  <a:pt x="336" y="92"/>
                </a:cubicBezTo>
                <a:cubicBezTo>
                  <a:pt x="337" y="90"/>
                  <a:pt x="338" y="87"/>
                  <a:pt x="338" y="83"/>
                </a:cubicBezTo>
                <a:cubicBezTo>
                  <a:pt x="338" y="80"/>
                  <a:pt x="337" y="77"/>
                  <a:pt x="336" y="74"/>
                </a:cubicBezTo>
                <a:cubicBezTo>
                  <a:pt x="334" y="71"/>
                  <a:pt x="333" y="68"/>
                  <a:pt x="330" y="64"/>
                </a:cubicBezTo>
                <a:cubicBezTo>
                  <a:pt x="328" y="61"/>
                  <a:pt x="326" y="58"/>
                  <a:pt x="323" y="54"/>
                </a:cubicBezTo>
                <a:cubicBezTo>
                  <a:pt x="320" y="51"/>
                  <a:pt x="317" y="47"/>
                  <a:pt x="313" y="44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19" name="Freeform 72"/>
          <p:cNvSpPr>
            <a:spLocks noEditPoints="1"/>
          </p:cNvSpPr>
          <p:nvPr/>
        </p:nvSpPr>
        <p:spPr bwMode="auto">
          <a:xfrm>
            <a:off x="3708039" y="4384970"/>
            <a:ext cx="193015" cy="212316"/>
          </a:xfrm>
          <a:custGeom>
            <a:avLst/>
            <a:gdLst>
              <a:gd name="T0" fmla="*/ 129 w 367"/>
              <a:gd name="T1" fmla="*/ 315 h 366"/>
              <a:gd name="T2" fmla="*/ 77 w 367"/>
              <a:gd name="T3" fmla="*/ 365 h 366"/>
              <a:gd name="T4" fmla="*/ 70 w 367"/>
              <a:gd name="T5" fmla="*/ 358 h 366"/>
              <a:gd name="T6" fmla="*/ 19 w 367"/>
              <a:gd name="T7" fmla="*/ 265 h 366"/>
              <a:gd name="T8" fmla="*/ 6 w 367"/>
              <a:gd name="T9" fmla="*/ 297 h 366"/>
              <a:gd name="T10" fmla="*/ 0 w 367"/>
              <a:gd name="T11" fmla="*/ 289 h 366"/>
              <a:gd name="T12" fmla="*/ 9 w 367"/>
              <a:gd name="T13" fmla="*/ 249 h 366"/>
              <a:gd name="T14" fmla="*/ 18 w 367"/>
              <a:gd name="T15" fmla="*/ 241 h 366"/>
              <a:gd name="T16" fmla="*/ 119 w 367"/>
              <a:gd name="T17" fmla="*/ 306 h 366"/>
              <a:gd name="T18" fmla="*/ 126 w 367"/>
              <a:gd name="T19" fmla="*/ 309 h 366"/>
              <a:gd name="T20" fmla="*/ 188 w 367"/>
              <a:gd name="T21" fmla="*/ 226 h 366"/>
              <a:gd name="T22" fmla="*/ 166 w 367"/>
              <a:gd name="T23" fmla="*/ 281 h 366"/>
              <a:gd name="T24" fmla="*/ 148 w 367"/>
              <a:gd name="T25" fmla="*/ 288 h 366"/>
              <a:gd name="T26" fmla="*/ 142 w 367"/>
              <a:gd name="T27" fmla="*/ 280 h 366"/>
              <a:gd name="T28" fmla="*/ 156 w 367"/>
              <a:gd name="T29" fmla="*/ 270 h 366"/>
              <a:gd name="T30" fmla="*/ 168 w 367"/>
              <a:gd name="T31" fmla="*/ 219 h 366"/>
              <a:gd name="T32" fmla="*/ 126 w 367"/>
              <a:gd name="T33" fmla="*/ 243 h 366"/>
              <a:gd name="T34" fmla="*/ 76 w 367"/>
              <a:gd name="T35" fmla="*/ 218 h 366"/>
              <a:gd name="T36" fmla="*/ 98 w 367"/>
              <a:gd name="T37" fmla="*/ 161 h 366"/>
              <a:gd name="T38" fmla="*/ 148 w 367"/>
              <a:gd name="T39" fmla="*/ 172 h 366"/>
              <a:gd name="T40" fmla="*/ 116 w 367"/>
              <a:gd name="T41" fmla="*/ 174 h 366"/>
              <a:gd name="T42" fmla="*/ 88 w 367"/>
              <a:gd name="T43" fmla="*/ 200 h 366"/>
              <a:gd name="T44" fmla="*/ 115 w 367"/>
              <a:gd name="T45" fmla="*/ 228 h 366"/>
              <a:gd name="T46" fmla="*/ 147 w 367"/>
              <a:gd name="T47" fmla="*/ 195 h 366"/>
              <a:gd name="T48" fmla="*/ 267 w 367"/>
              <a:gd name="T49" fmla="*/ 147 h 366"/>
              <a:gd name="T50" fmla="*/ 245 w 367"/>
              <a:gd name="T51" fmla="*/ 201 h 366"/>
              <a:gd name="T52" fmla="*/ 228 w 367"/>
              <a:gd name="T53" fmla="*/ 209 h 366"/>
              <a:gd name="T54" fmla="*/ 221 w 367"/>
              <a:gd name="T55" fmla="*/ 200 h 366"/>
              <a:gd name="T56" fmla="*/ 235 w 367"/>
              <a:gd name="T57" fmla="*/ 191 h 366"/>
              <a:gd name="T58" fmla="*/ 247 w 367"/>
              <a:gd name="T59" fmla="*/ 140 h 366"/>
              <a:gd name="T60" fmla="*/ 205 w 367"/>
              <a:gd name="T61" fmla="*/ 163 h 366"/>
              <a:gd name="T62" fmla="*/ 156 w 367"/>
              <a:gd name="T63" fmla="*/ 139 h 366"/>
              <a:gd name="T64" fmla="*/ 178 w 367"/>
              <a:gd name="T65" fmla="*/ 82 h 366"/>
              <a:gd name="T66" fmla="*/ 227 w 367"/>
              <a:gd name="T67" fmla="*/ 93 h 366"/>
              <a:gd name="T68" fmla="*/ 196 w 367"/>
              <a:gd name="T69" fmla="*/ 95 h 366"/>
              <a:gd name="T70" fmla="*/ 167 w 367"/>
              <a:gd name="T71" fmla="*/ 121 h 366"/>
              <a:gd name="T72" fmla="*/ 195 w 367"/>
              <a:gd name="T73" fmla="*/ 149 h 366"/>
              <a:gd name="T74" fmla="*/ 226 w 367"/>
              <a:gd name="T75" fmla="*/ 116 h 366"/>
              <a:gd name="T76" fmla="*/ 367 w 367"/>
              <a:gd name="T77" fmla="*/ 77 h 366"/>
              <a:gd name="T78" fmla="*/ 310 w 367"/>
              <a:gd name="T79" fmla="*/ 132 h 366"/>
              <a:gd name="T80" fmla="*/ 301 w 367"/>
              <a:gd name="T81" fmla="*/ 124 h 366"/>
              <a:gd name="T82" fmla="*/ 298 w 367"/>
              <a:gd name="T83" fmla="*/ 58 h 366"/>
              <a:gd name="T84" fmla="*/ 277 w 367"/>
              <a:gd name="T85" fmla="*/ 20 h 366"/>
              <a:gd name="T86" fmla="*/ 246 w 367"/>
              <a:gd name="T87" fmla="*/ 35 h 366"/>
              <a:gd name="T88" fmla="*/ 237 w 367"/>
              <a:gd name="T89" fmla="*/ 56 h 366"/>
              <a:gd name="T90" fmla="*/ 229 w 367"/>
              <a:gd name="T91" fmla="*/ 50 h 366"/>
              <a:gd name="T92" fmla="*/ 228 w 367"/>
              <a:gd name="T93" fmla="*/ 39 h 366"/>
              <a:gd name="T94" fmla="*/ 257 w 367"/>
              <a:gd name="T95" fmla="*/ 3 h 366"/>
              <a:gd name="T96" fmla="*/ 302 w 367"/>
              <a:gd name="T97" fmla="*/ 20 h 366"/>
              <a:gd name="T98" fmla="*/ 315 w 367"/>
              <a:gd name="T99" fmla="*/ 109 h 366"/>
              <a:gd name="T100" fmla="*/ 361 w 367"/>
              <a:gd name="T101" fmla="*/ 69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67" h="366">
                <a:moveTo>
                  <a:pt x="126" y="309"/>
                </a:moveTo>
                <a:cubicBezTo>
                  <a:pt x="127" y="310"/>
                  <a:pt x="128" y="310"/>
                  <a:pt x="128" y="311"/>
                </a:cubicBezTo>
                <a:cubicBezTo>
                  <a:pt x="129" y="312"/>
                  <a:pt x="129" y="313"/>
                  <a:pt x="129" y="313"/>
                </a:cubicBezTo>
                <a:cubicBezTo>
                  <a:pt x="130" y="314"/>
                  <a:pt x="130" y="315"/>
                  <a:pt x="129" y="315"/>
                </a:cubicBezTo>
                <a:cubicBezTo>
                  <a:pt x="129" y="315"/>
                  <a:pt x="129" y="316"/>
                  <a:pt x="129" y="316"/>
                </a:cubicBezTo>
                <a:lnTo>
                  <a:pt x="80" y="365"/>
                </a:lnTo>
                <a:cubicBezTo>
                  <a:pt x="80" y="365"/>
                  <a:pt x="79" y="365"/>
                  <a:pt x="79" y="365"/>
                </a:cubicBezTo>
                <a:cubicBezTo>
                  <a:pt x="78" y="366"/>
                  <a:pt x="78" y="366"/>
                  <a:pt x="77" y="365"/>
                </a:cubicBezTo>
                <a:cubicBezTo>
                  <a:pt x="77" y="365"/>
                  <a:pt x="76" y="365"/>
                  <a:pt x="75" y="365"/>
                </a:cubicBezTo>
                <a:cubicBezTo>
                  <a:pt x="74" y="364"/>
                  <a:pt x="74" y="363"/>
                  <a:pt x="73" y="362"/>
                </a:cubicBezTo>
                <a:cubicBezTo>
                  <a:pt x="72" y="362"/>
                  <a:pt x="71" y="361"/>
                  <a:pt x="71" y="360"/>
                </a:cubicBezTo>
                <a:cubicBezTo>
                  <a:pt x="70" y="359"/>
                  <a:pt x="70" y="359"/>
                  <a:pt x="70" y="358"/>
                </a:cubicBezTo>
                <a:cubicBezTo>
                  <a:pt x="69" y="357"/>
                  <a:pt x="69" y="357"/>
                  <a:pt x="69" y="356"/>
                </a:cubicBezTo>
                <a:cubicBezTo>
                  <a:pt x="70" y="356"/>
                  <a:pt x="70" y="355"/>
                  <a:pt x="70" y="355"/>
                </a:cubicBezTo>
                <a:lnTo>
                  <a:pt x="90" y="335"/>
                </a:lnTo>
                <a:lnTo>
                  <a:pt x="19" y="265"/>
                </a:lnTo>
                <a:lnTo>
                  <a:pt x="12" y="293"/>
                </a:lnTo>
                <a:cubicBezTo>
                  <a:pt x="11" y="295"/>
                  <a:pt x="11" y="296"/>
                  <a:pt x="10" y="296"/>
                </a:cubicBezTo>
                <a:cubicBezTo>
                  <a:pt x="10" y="297"/>
                  <a:pt x="9" y="297"/>
                  <a:pt x="9" y="298"/>
                </a:cubicBezTo>
                <a:cubicBezTo>
                  <a:pt x="8" y="298"/>
                  <a:pt x="7" y="297"/>
                  <a:pt x="6" y="297"/>
                </a:cubicBezTo>
                <a:cubicBezTo>
                  <a:pt x="6" y="296"/>
                  <a:pt x="5" y="295"/>
                  <a:pt x="4" y="294"/>
                </a:cubicBezTo>
                <a:cubicBezTo>
                  <a:pt x="3" y="293"/>
                  <a:pt x="2" y="293"/>
                  <a:pt x="2" y="292"/>
                </a:cubicBezTo>
                <a:cubicBezTo>
                  <a:pt x="1" y="291"/>
                  <a:pt x="1" y="291"/>
                  <a:pt x="0" y="290"/>
                </a:cubicBezTo>
                <a:cubicBezTo>
                  <a:pt x="0" y="290"/>
                  <a:pt x="0" y="289"/>
                  <a:pt x="0" y="289"/>
                </a:cubicBezTo>
                <a:cubicBezTo>
                  <a:pt x="0" y="288"/>
                  <a:pt x="0" y="287"/>
                  <a:pt x="0" y="287"/>
                </a:cubicBezTo>
                <a:lnTo>
                  <a:pt x="8" y="252"/>
                </a:lnTo>
                <a:cubicBezTo>
                  <a:pt x="8" y="251"/>
                  <a:pt x="8" y="251"/>
                  <a:pt x="8" y="250"/>
                </a:cubicBezTo>
                <a:cubicBezTo>
                  <a:pt x="8" y="250"/>
                  <a:pt x="9" y="250"/>
                  <a:pt x="9" y="249"/>
                </a:cubicBezTo>
                <a:cubicBezTo>
                  <a:pt x="9" y="249"/>
                  <a:pt x="10" y="248"/>
                  <a:pt x="10" y="247"/>
                </a:cubicBezTo>
                <a:cubicBezTo>
                  <a:pt x="11" y="247"/>
                  <a:pt x="12" y="246"/>
                  <a:pt x="13" y="245"/>
                </a:cubicBezTo>
                <a:cubicBezTo>
                  <a:pt x="14" y="244"/>
                  <a:pt x="15" y="243"/>
                  <a:pt x="16" y="242"/>
                </a:cubicBezTo>
                <a:cubicBezTo>
                  <a:pt x="16" y="242"/>
                  <a:pt x="17" y="241"/>
                  <a:pt x="18" y="241"/>
                </a:cubicBezTo>
                <a:cubicBezTo>
                  <a:pt x="18" y="241"/>
                  <a:pt x="19" y="241"/>
                  <a:pt x="19" y="241"/>
                </a:cubicBezTo>
                <a:cubicBezTo>
                  <a:pt x="20" y="241"/>
                  <a:pt x="20" y="241"/>
                  <a:pt x="20" y="241"/>
                </a:cubicBezTo>
                <a:lnTo>
                  <a:pt x="102" y="323"/>
                </a:lnTo>
                <a:lnTo>
                  <a:pt x="119" y="306"/>
                </a:lnTo>
                <a:cubicBezTo>
                  <a:pt x="119" y="306"/>
                  <a:pt x="120" y="306"/>
                  <a:pt x="120" y="306"/>
                </a:cubicBezTo>
                <a:cubicBezTo>
                  <a:pt x="121" y="305"/>
                  <a:pt x="121" y="305"/>
                  <a:pt x="122" y="306"/>
                </a:cubicBezTo>
                <a:cubicBezTo>
                  <a:pt x="123" y="306"/>
                  <a:pt x="123" y="306"/>
                  <a:pt x="124" y="307"/>
                </a:cubicBezTo>
                <a:cubicBezTo>
                  <a:pt x="125" y="307"/>
                  <a:pt x="125" y="308"/>
                  <a:pt x="126" y="309"/>
                </a:cubicBezTo>
                <a:close/>
                <a:moveTo>
                  <a:pt x="161" y="184"/>
                </a:moveTo>
                <a:cubicBezTo>
                  <a:pt x="165" y="188"/>
                  <a:pt x="169" y="192"/>
                  <a:pt x="172" y="197"/>
                </a:cubicBezTo>
                <a:cubicBezTo>
                  <a:pt x="176" y="201"/>
                  <a:pt x="179" y="206"/>
                  <a:pt x="182" y="211"/>
                </a:cubicBezTo>
                <a:cubicBezTo>
                  <a:pt x="184" y="216"/>
                  <a:pt x="186" y="221"/>
                  <a:pt x="188" y="226"/>
                </a:cubicBezTo>
                <a:cubicBezTo>
                  <a:pt x="189" y="232"/>
                  <a:pt x="190" y="237"/>
                  <a:pt x="189" y="242"/>
                </a:cubicBezTo>
                <a:cubicBezTo>
                  <a:pt x="189" y="248"/>
                  <a:pt x="187" y="253"/>
                  <a:pt x="185" y="259"/>
                </a:cubicBezTo>
                <a:cubicBezTo>
                  <a:pt x="182" y="264"/>
                  <a:pt x="178" y="270"/>
                  <a:pt x="173" y="275"/>
                </a:cubicBezTo>
                <a:cubicBezTo>
                  <a:pt x="171" y="277"/>
                  <a:pt x="168" y="279"/>
                  <a:pt x="166" y="281"/>
                </a:cubicBezTo>
                <a:cubicBezTo>
                  <a:pt x="164" y="282"/>
                  <a:pt x="162" y="284"/>
                  <a:pt x="160" y="285"/>
                </a:cubicBezTo>
                <a:cubicBezTo>
                  <a:pt x="158" y="286"/>
                  <a:pt x="156" y="287"/>
                  <a:pt x="155" y="288"/>
                </a:cubicBezTo>
                <a:cubicBezTo>
                  <a:pt x="153" y="288"/>
                  <a:pt x="152" y="289"/>
                  <a:pt x="151" y="289"/>
                </a:cubicBezTo>
                <a:cubicBezTo>
                  <a:pt x="150" y="289"/>
                  <a:pt x="149" y="288"/>
                  <a:pt x="148" y="288"/>
                </a:cubicBezTo>
                <a:cubicBezTo>
                  <a:pt x="148" y="287"/>
                  <a:pt x="146" y="286"/>
                  <a:pt x="145" y="285"/>
                </a:cubicBezTo>
                <a:cubicBezTo>
                  <a:pt x="144" y="284"/>
                  <a:pt x="143" y="283"/>
                  <a:pt x="143" y="283"/>
                </a:cubicBezTo>
                <a:cubicBezTo>
                  <a:pt x="142" y="282"/>
                  <a:pt x="142" y="281"/>
                  <a:pt x="142" y="281"/>
                </a:cubicBezTo>
                <a:cubicBezTo>
                  <a:pt x="141" y="280"/>
                  <a:pt x="141" y="280"/>
                  <a:pt x="142" y="280"/>
                </a:cubicBezTo>
                <a:cubicBezTo>
                  <a:pt x="142" y="279"/>
                  <a:pt x="142" y="279"/>
                  <a:pt x="142" y="278"/>
                </a:cubicBezTo>
                <a:cubicBezTo>
                  <a:pt x="143" y="278"/>
                  <a:pt x="144" y="277"/>
                  <a:pt x="145" y="277"/>
                </a:cubicBezTo>
                <a:cubicBezTo>
                  <a:pt x="146" y="276"/>
                  <a:pt x="148" y="275"/>
                  <a:pt x="150" y="274"/>
                </a:cubicBezTo>
                <a:cubicBezTo>
                  <a:pt x="152" y="273"/>
                  <a:pt x="154" y="272"/>
                  <a:pt x="156" y="270"/>
                </a:cubicBezTo>
                <a:cubicBezTo>
                  <a:pt x="159" y="269"/>
                  <a:pt x="161" y="267"/>
                  <a:pt x="163" y="264"/>
                </a:cubicBezTo>
                <a:cubicBezTo>
                  <a:pt x="168" y="260"/>
                  <a:pt x="171" y="255"/>
                  <a:pt x="173" y="250"/>
                </a:cubicBezTo>
                <a:cubicBezTo>
                  <a:pt x="174" y="244"/>
                  <a:pt x="175" y="239"/>
                  <a:pt x="174" y="234"/>
                </a:cubicBezTo>
                <a:cubicBezTo>
                  <a:pt x="173" y="229"/>
                  <a:pt x="171" y="224"/>
                  <a:pt x="168" y="219"/>
                </a:cubicBezTo>
                <a:cubicBezTo>
                  <a:pt x="165" y="214"/>
                  <a:pt x="161" y="209"/>
                  <a:pt x="157" y="205"/>
                </a:cubicBezTo>
                <a:cubicBezTo>
                  <a:pt x="156" y="209"/>
                  <a:pt x="154" y="213"/>
                  <a:pt x="152" y="218"/>
                </a:cubicBezTo>
                <a:cubicBezTo>
                  <a:pt x="149" y="222"/>
                  <a:pt x="146" y="227"/>
                  <a:pt x="141" y="232"/>
                </a:cubicBezTo>
                <a:cubicBezTo>
                  <a:pt x="136" y="237"/>
                  <a:pt x="131" y="241"/>
                  <a:pt x="126" y="243"/>
                </a:cubicBezTo>
                <a:cubicBezTo>
                  <a:pt x="121" y="245"/>
                  <a:pt x="117" y="246"/>
                  <a:pt x="112" y="245"/>
                </a:cubicBezTo>
                <a:cubicBezTo>
                  <a:pt x="107" y="245"/>
                  <a:pt x="103" y="244"/>
                  <a:pt x="99" y="241"/>
                </a:cubicBezTo>
                <a:cubicBezTo>
                  <a:pt x="94" y="239"/>
                  <a:pt x="90" y="236"/>
                  <a:pt x="86" y="232"/>
                </a:cubicBezTo>
                <a:cubicBezTo>
                  <a:pt x="82" y="228"/>
                  <a:pt x="79" y="223"/>
                  <a:pt x="76" y="218"/>
                </a:cubicBezTo>
                <a:cubicBezTo>
                  <a:pt x="74" y="213"/>
                  <a:pt x="72" y="208"/>
                  <a:pt x="72" y="203"/>
                </a:cubicBezTo>
                <a:cubicBezTo>
                  <a:pt x="72" y="197"/>
                  <a:pt x="73" y="192"/>
                  <a:pt x="75" y="186"/>
                </a:cubicBezTo>
                <a:cubicBezTo>
                  <a:pt x="77" y="181"/>
                  <a:pt x="81" y="175"/>
                  <a:pt x="87" y="170"/>
                </a:cubicBezTo>
                <a:cubicBezTo>
                  <a:pt x="91" y="166"/>
                  <a:pt x="94" y="163"/>
                  <a:pt x="98" y="161"/>
                </a:cubicBezTo>
                <a:cubicBezTo>
                  <a:pt x="102" y="159"/>
                  <a:pt x="106" y="158"/>
                  <a:pt x="110" y="157"/>
                </a:cubicBezTo>
                <a:cubicBezTo>
                  <a:pt x="114" y="157"/>
                  <a:pt x="119" y="157"/>
                  <a:pt x="123" y="158"/>
                </a:cubicBezTo>
                <a:cubicBezTo>
                  <a:pt x="127" y="159"/>
                  <a:pt x="131" y="161"/>
                  <a:pt x="135" y="164"/>
                </a:cubicBezTo>
                <a:cubicBezTo>
                  <a:pt x="140" y="166"/>
                  <a:pt x="144" y="169"/>
                  <a:pt x="148" y="172"/>
                </a:cubicBezTo>
                <a:cubicBezTo>
                  <a:pt x="152" y="176"/>
                  <a:pt x="157" y="180"/>
                  <a:pt x="161" y="184"/>
                </a:cubicBezTo>
                <a:close/>
                <a:moveTo>
                  <a:pt x="147" y="195"/>
                </a:moveTo>
                <a:cubicBezTo>
                  <a:pt x="141" y="189"/>
                  <a:pt x="135" y="184"/>
                  <a:pt x="130" y="181"/>
                </a:cubicBezTo>
                <a:cubicBezTo>
                  <a:pt x="125" y="177"/>
                  <a:pt x="121" y="175"/>
                  <a:pt x="116" y="174"/>
                </a:cubicBezTo>
                <a:cubicBezTo>
                  <a:pt x="112" y="173"/>
                  <a:pt x="108" y="173"/>
                  <a:pt x="105" y="174"/>
                </a:cubicBezTo>
                <a:cubicBezTo>
                  <a:pt x="102" y="176"/>
                  <a:pt x="98" y="178"/>
                  <a:pt x="95" y="181"/>
                </a:cubicBezTo>
                <a:cubicBezTo>
                  <a:pt x="92" y="184"/>
                  <a:pt x="90" y="187"/>
                  <a:pt x="89" y="190"/>
                </a:cubicBezTo>
                <a:cubicBezTo>
                  <a:pt x="88" y="194"/>
                  <a:pt x="88" y="197"/>
                  <a:pt x="88" y="200"/>
                </a:cubicBezTo>
                <a:cubicBezTo>
                  <a:pt x="89" y="204"/>
                  <a:pt x="90" y="207"/>
                  <a:pt x="91" y="210"/>
                </a:cubicBezTo>
                <a:cubicBezTo>
                  <a:pt x="93" y="213"/>
                  <a:pt x="95" y="216"/>
                  <a:pt x="98" y="218"/>
                </a:cubicBezTo>
                <a:cubicBezTo>
                  <a:pt x="101" y="221"/>
                  <a:pt x="104" y="223"/>
                  <a:pt x="106" y="225"/>
                </a:cubicBezTo>
                <a:cubicBezTo>
                  <a:pt x="109" y="227"/>
                  <a:pt x="112" y="228"/>
                  <a:pt x="115" y="228"/>
                </a:cubicBezTo>
                <a:cubicBezTo>
                  <a:pt x="118" y="228"/>
                  <a:pt x="121" y="228"/>
                  <a:pt x="124" y="227"/>
                </a:cubicBezTo>
                <a:cubicBezTo>
                  <a:pt x="127" y="225"/>
                  <a:pt x="131" y="223"/>
                  <a:pt x="134" y="220"/>
                </a:cubicBezTo>
                <a:cubicBezTo>
                  <a:pt x="137" y="216"/>
                  <a:pt x="140" y="212"/>
                  <a:pt x="142" y="208"/>
                </a:cubicBezTo>
                <a:cubicBezTo>
                  <a:pt x="145" y="204"/>
                  <a:pt x="146" y="199"/>
                  <a:pt x="147" y="195"/>
                </a:cubicBezTo>
                <a:close/>
                <a:moveTo>
                  <a:pt x="240" y="105"/>
                </a:moveTo>
                <a:cubicBezTo>
                  <a:pt x="244" y="109"/>
                  <a:pt x="248" y="113"/>
                  <a:pt x="251" y="118"/>
                </a:cubicBezTo>
                <a:cubicBezTo>
                  <a:pt x="255" y="122"/>
                  <a:pt x="258" y="127"/>
                  <a:pt x="261" y="132"/>
                </a:cubicBezTo>
                <a:cubicBezTo>
                  <a:pt x="264" y="137"/>
                  <a:pt x="266" y="142"/>
                  <a:pt x="267" y="147"/>
                </a:cubicBezTo>
                <a:cubicBezTo>
                  <a:pt x="268" y="152"/>
                  <a:pt x="269" y="158"/>
                  <a:pt x="268" y="163"/>
                </a:cubicBezTo>
                <a:cubicBezTo>
                  <a:pt x="268" y="169"/>
                  <a:pt x="266" y="174"/>
                  <a:pt x="264" y="180"/>
                </a:cubicBezTo>
                <a:cubicBezTo>
                  <a:pt x="261" y="185"/>
                  <a:pt x="257" y="190"/>
                  <a:pt x="252" y="196"/>
                </a:cubicBezTo>
                <a:cubicBezTo>
                  <a:pt x="250" y="198"/>
                  <a:pt x="248" y="200"/>
                  <a:pt x="245" y="201"/>
                </a:cubicBezTo>
                <a:cubicBezTo>
                  <a:pt x="243" y="203"/>
                  <a:pt x="241" y="205"/>
                  <a:pt x="239" y="206"/>
                </a:cubicBezTo>
                <a:cubicBezTo>
                  <a:pt x="237" y="207"/>
                  <a:pt x="236" y="208"/>
                  <a:pt x="234" y="208"/>
                </a:cubicBezTo>
                <a:cubicBezTo>
                  <a:pt x="233" y="209"/>
                  <a:pt x="231" y="209"/>
                  <a:pt x="230" y="209"/>
                </a:cubicBezTo>
                <a:cubicBezTo>
                  <a:pt x="230" y="209"/>
                  <a:pt x="229" y="209"/>
                  <a:pt x="228" y="209"/>
                </a:cubicBezTo>
                <a:cubicBezTo>
                  <a:pt x="227" y="208"/>
                  <a:pt x="226" y="207"/>
                  <a:pt x="224" y="206"/>
                </a:cubicBezTo>
                <a:cubicBezTo>
                  <a:pt x="223" y="205"/>
                  <a:pt x="222" y="204"/>
                  <a:pt x="222" y="203"/>
                </a:cubicBezTo>
                <a:cubicBezTo>
                  <a:pt x="221" y="203"/>
                  <a:pt x="221" y="202"/>
                  <a:pt x="221" y="202"/>
                </a:cubicBezTo>
                <a:cubicBezTo>
                  <a:pt x="221" y="201"/>
                  <a:pt x="221" y="201"/>
                  <a:pt x="221" y="200"/>
                </a:cubicBezTo>
                <a:cubicBezTo>
                  <a:pt x="221" y="200"/>
                  <a:pt x="221" y="200"/>
                  <a:pt x="222" y="199"/>
                </a:cubicBezTo>
                <a:cubicBezTo>
                  <a:pt x="222" y="199"/>
                  <a:pt x="223" y="198"/>
                  <a:pt x="224" y="197"/>
                </a:cubicBezTo>
                <a:cubicBezTo>
                  <a:pt x="226" y="197"/>
                  <a:pt x="227" y="196"/>
                  <a:pt x="229" y="195"/>
                </a:cubicBezTo>
                <a:cubicBezTo>
                  <a:pt x="231" y="194"/>
                  <a:pt x="233" y="193"/>
                  <a:pt x="235" y="191"/>
                </a:cubicBezTo>
                <a:cubicBezTo>
                  <a:pt x="238" y="190"/>
                  <a:pt x="240" y="187"/>
                  <a:pt x="243" y="185"/>
                </a:cubicBezTo>
                <a:cubicBezTo>
                  <a:pt x="247" y="180"/>
                  <a:pt x="250" y="176"/>
                  <a:pt x="252" y="170"/>
                </a:cubicBezTo>
                <a:cubicBezTo>
                  <a:pt x="253" y="165"/>
                  <a:pt x="254" y="160"/>
                  <a:pt x="253" y="155"/>
                </a:cubicBezTo>
                <a:cubicBezTo>
                  <a:pt x="252" y="150"/>
                  <a:pt x="250" y="145"/>
                  <a:pt x="247" y="140"/>
                </a:cubicBezTo>
                <a:cubicBezTo>
                  <a:pt x="244" y="135"/>
                  <a:pt x="241" y="130"/>
                  <a:pt x="236" y="126"/>
                </a:cubicBezTo>
                <a:cubicBezTo>
                  <a:pt x="235" y="130"/>
                  <a:pt x="233" y="134"/>
                  <a:pt x="231" y="139"/>
                </a:cubicBezTo>
                <a:cubicBezTo>
                  <a:pt x="229" y="143"/>
                  <a:pt x="225" y="148"/>
                  <a:pt x="221" y="153"/>
                </a:cubicBezTo>
                <a:cubicBezTo>
                  <a:pt x="215" y="158"/>
                  <a:pt x="210" y="161"/>
                  <a:pt x="205" y="163"/>
                </a:cubicBezTo>
                <a:cubicBezTo>
                  <a:pt x="200" y="166"/>
                  <a:pt x="196" y="166"/>
                  <a:pt x="191" y="166"/>
                </a:cubicBezTo>
                <a:cubicBezTo>
                  <a:pt x="187" y="166"/>
                  <a:pt x="182" y="164"/>
                  <a:pt x="178" y="162"/>
                </a:cubicBezTo>
                <a:cubicBezTo>
                  <a:pt x="174" y="160"/>
                  <a:pt x="169" y="156"/>
                  <a:pt x="165" y="152"/>
                </a:cubicBezTo>
                <a:cubicBezTo>
                  <a:pt x="161" y="148"/>
                  <a:pt x="158" y="144"/>
                  <a:pt x="156" y="139"/>
                </a:cubicBezTo>
                <a:cubicBezTo>
                  <a:pt x="153" y="134"/>
                  <a:pt x="152" y="129"/>
                  <a:pt x="151" y="123"/>
                </a:cubicBezTo>
                <a:cubicBezTo>
                  <a:pt x="151" y="118"/>
                  <a:pt x="152" y="113"/>
                  <a:pt x="154" y="107"/>
                </a:cubicBezTo>
                <a:cubicBezTo>
                  <a:pt x="157" y="101"/>
                  <a:pt x="160" y="96"/>
                  <a:pt x="166" y="90"/>
                </a:cubicBezTo>
                <a:cubicBezTo>
                  <a:pt x="170" y="87"/>
                  <a:pt x="174" y="84"/>
                  <a:pt x="178" y="82"/>
                </a:cubicBezTo>
                <a:cubicBezTo>
                  <a:pt x="182" y="80"/>
                  <a:pt x="186" y="78"/>
                  <a:pt x="190" y="78"/>
                </a:cubicBezTo>
                <a:cubicBezTo>
                  <a:pt x="194" y="78"/>
                  <a:pt x="198" y="78"/>
                  <a:pt x="202" y="79"/>
                </a:cubicBezTo>
                <a:cubicBezTo>
                  <a:pt x="206" y="80"/>
                  <a:pt x="210" y="82"/>
                  <a:pt x="214" y="84"/>
                </a:cubicBezTo>
                <a:cubicBezTo>
                  <a:pt x="219" y="87"/>
                  <a:pt x="223" y="90"/>
                  <a:pt x="227" y="93"/>
                </a:cubicBezTo>
                <a:cubicBezTo>
                  <a:pt x="231" y="96"/>
                  <a:pt x="236" y="100"/>
                  <a:pt x="240" y="105"/>
                </a:cubicBezTo>
                <a:close/>
                <a:moveTo>
                  <a:pt x="226" y="116"/>
                </a:moveTo>
                <a:cubicBezTo>
                  <a:pt x="220" y="110"/>
                  <a:pt x="214" y="105"/>
                  <a:pt x="209" y="102"/>
                </a:cubicBezTo>
                <a:cubicBezTo>
                  <a:pt x="204" y="98"/>
                  <a:pt x="200" y="96"/>
                  <a:pt x="196" y="95"/>
                </a:cubicBezTo>
                <a:cubicBezTo>
                  <a:pt x="191" y="94"/>
                  <a:pt x="188" y="94"/>
                  <a:pt x="184" y="95"/>
                </a:cubicBezTo>
                <a:cubicBezTo>
                  <a:pt x="181" y="96"/>
                  <a:pt x="178" y="98"/>
                  <a:pt x="175" y="101"/>
                </a:cubicBezTo>
                <a:cubicBezTo>
                  <a:pt x="171" y="105"/>
                  <a:pt x="169" y="108"/>
                  <a:pt x="168" y="111"/>
                </a:cubicBezTo>
                <a:cubicBezTo>
                  <a:pt x="167" y="114"/>
                  <a:pt x="167" y="118"/>
                  <a:pt x="167" y="121"/>
                </a:cubicBezTo>
                <a:cubicBezTo>
                  <a:pt x="168" y="124"/>
                  <a:pt x="169" y="128"/>
                  <a:pt x="171" y="131"/>
                </a:cubicBezTo>
                <a:cubicBezTo>
                  <a:pt x="172" y="134"/>
                  <a:pt x="174" y="136"/>
                  <a:pt x="177" y="139"/>
                </a:cubicBezTo>
                <a:cubicBezTo>
                  <a:pt x="180" y="142"/>
                  <a:pt x="183" y="144"/>
                  <a:pt x="186" y="146"/>
                </a:cubicBezTo>
                <a:cubicBezTo>
                  <a:pt x="189" y="148"/>
                  <a:pt x="192" y="149"/>
                  <a:pt x="195" y="149"/>
                </a:cubicBezTo>
                <a:cubicBezTo>
                  <a:pt x="198" y="149"/>
                  <a:pt x="201" y="149"/>
                  <a:pt x="204" y="147"/>
                </a:cubicBezTo>
                <a:cubicBezTo>
                  <a:pt x="207" y="146"/>
                  <a:pt x="210" y="144"/>
                  <a:pt x="213" y="141"/>
                </a:cubicBezTo>
                <a:cubicBezTo>
                  <a:pt x="216" y="137"/>
                  <a:pt x="219" y="133"/>
                  <a:pt x="222" y="129"/>
                </a:cubicBezTo>
                <a:cubicBezTo>
                  <a:pt x="224" y="124"/>
                  <a:pt x="225" y="120"/>
                  <a:pt x="226" y="116"/>
                </a:cubicBezTo>
                <a:close/>
                <a:moveTo>
                  <a:pt x="363" y="71"/>
                </a:moveTo>
                <a:cubicBezTo>
                  <a:pt x="364" y="72"/>
                  <a:pt x="365" y="73"/>
                  <a:pt x="365" y="73"/>
                </a:cubicBezTo>
                <a:cubicBezTo>
                  <a:pt x="366" y="74"/>
                  <a:pt x="366" y="75"/>
                  <a:pt x="367" y="76"/>
                </a:cubicBezTo>
                <a:cubicBezTo>
                  <a:pt x="367" y="76"/>
                  <a:pt x="367" y="77"/>
                  <a:pt x="367" y="77"/>
                </a:cubicBezTo>
                <a:cubicBezTo>
                  <a:pt x="367" y="78"/>
                  <a:pt x="366" y="79"/>
                  <a:pt x="366" y="79"/>
                </a:cubicBezTo>
                <a:lnTo>
                  <a:pt x="315" y="130"/>
                </a:lnTo>
                <a:cubicBezTo>
                  <a:pt x="314" y="131"/>
                  <a:pt x="313" y="132"/>
                  <a:pt x="313" y="132"/>
                </a:cubicBezTo>
                <a:cubicBezTo>
                  <a:pt x="312" y="132"/>
                  <a:pt x="311" y="132"/>
                  <a:pt x="310" y="132"/>
                </a:cubicBezTo>
                <a:cubicBezTo>
                  <a:pt x="310" y="132"/>
                  <a:pt x="309" y="132"/>
                  <a:pt x="308" y="131"/>
                </a:cubicBezTo>
                <a:cubicBezTo>
                  <a:pt x="307" y="131"/>
                  <a:pt x="306" y="130"/>
                  <a:pt x="305" y="129"/>
                </a:cubicBezTo>
                <a:cubicBezTo>
                  <a:pt x="304" y="128"/>
                  <a:pt x="303" y="127"/>
                  <a:pt x="303" y="126"/>
                </a:cubicBezTo>
                <a:cubicBezTo>
                  <a:pt x="302" y="126"/>
                  <a:pt x="302" y="125"/>
                  <a:pt x="301" y="124"/>
                </a:cubicBezTo>
                <a:cubicBezTo>
                  <a:pt x="301" y="123"/>
                  <a:pt x="301" y="122"/>
                  <a:pt x="301" y="121"/>
                </a:cubicBezTo>
                <a:cubicBezTo>
                  <a:pt x="300" y="121"/>
                  <a:pt x="300" y="119"/>
                  <a:pt x="300" y="118"/>
                </a:cubicBezTo>
                <a:lnTo>
                  <a:pt x="300" y="81"/>
                </a:lnTo>
                <a:cubicBezTo>
                  <a:pt x="300" y="72"/>
                  <a:pt x="299" y="64"/>
                  <a:pt x="298" y="58"/>
                </a:cubicBezTo>
                <a:cubicBezTo>
                  <a:pt x="297" y="52"/>
                  <a:pt x="296" y="47"/>
                  <a:pt x="295" y="43"/>
                </a:cubicBezTo>
                <a:cubicBezTo>
                  <a:pt x="293" y="39"/>
                  <a:pt x="291" y="35"/>
                  <a:pt x="290" y="32"/>
                </a:cubicBezTo>
                <a:cubicBezTo>
                  <a:pt x="288" y="29"/>
                  <a:pt x="286" y="27"/>
                  <a:pt x="284" y="25"/>
                </a:cubicBezTo>
                <a:cubicBezTo>
                  <a:pt x="282" y="23"/>
                  <a:pt x="279" y="21"/>
                  <a:pt x="277" y="20"/>
                </a:cubicBezTo>
                <a:cubicBezTo>
                  <a:pt x="274" y="19"/>
                  <a:pt x="272" y="18"/>
                  <a:pt x="269" y="18"/>
                </a:cubicBezTo>
                <a:cubicBezTo>
                  <a:pt x="266" y="18"/>
                  <a:pt x="263" y="19"/>
                  <a:pt x="261" y="20"/>
                </a:cubicBezTo>
                <a:cubicBezTo>
                  <a:pt x="258" y="21"/>
                  <a:pt x="255" y="23"/>
                  <a:pt x="253" y="26"/>
                </a:cubicBezTo>
                <a:cubicBezTo>
                  <a:pt x="250" y="29"/>
                  <a:pt x="247" y="32"/>
                  <a:pt x="246" y="35"/>
                </a:cubicBezTo>
                <a:cubicBezTo>
                  <a:pt x="244" y="38"/>
                  <a:pt x="243" y="41"/>
                  <a:pt x="242" y="44"/>
                </a:cubicBezTo>
                <a:cubicBezTo>
                  <a:pt x="241" y="47"/>
                  <a:pt x="241" y="49"/>
                  <a:pt x="240" y="51"/>
                </a:cubicBezTo>
                <a:cubicBezTo>
                  <a:pt x="240" y="53"/>
                  <a:pt x="239" y="54"/>
                  <a:pt x="239" y="55"/>
                </a:cubicBezTo>
                <a:cubicBezTo>
                  <a:pt x="238" y="55"/>
                  <a:pt x="238" y="55"/>
                  <a:pt x="237" y="56"/>
                </a:cubicBezTo>
                <a:cubicBezTo>
                  <a:pt x="237" y="56"/>
                  <a:pt x="236" y="56"/>
                  <a:pt x="236" y="55"/>
                </a:cubicBezTo>
                <a:cubicBezTo>
                  <a:pt x="235" y="55"/>
                  <a:pt x="235" y="55"/>
                  <a:pt x="234" y="54"/>
                </a:cubicBezTo>
                <a:cubicBezTo>
                  <a:pt x="233" y="53"/>
                  <a:pt x="232" y="53"/>
                  <a:pt x="231" y="52"/>
                </a:cubicBezTo>
                <a:cubicBezTo>
                  <a:pt x="230" y="51"/>
                  <a:pt x="230" y="50"/>
                  <a:pt x="229" y="50"/>
                </a:cubicBezTo>
                <a:cubicBezTo>
                  <a:pt x="229" y="49"/>
                  <a:pt x="228" y="48"/>
                  <a:pt x="228" y="48"/>
                </a:cubicBezTo>
                <a:cubicBezTo>
                  <a:pt x="228" y="47"/>
                  <a:pt x="228" y="47"/>
                  <a:pt x="227" y="46"/>
                </a:cubicBezTo>
                <a:cubicBezTo>
                  <a:pt x="227" y="46"/>
                  <a:pt x="227" y="45"/>
                  <a:pt x="227" y="44"/>
                </a:cubicBezTo>
                <a:cubicBezTo>
                  <a:pt x="227" y="43"/>
                  <a:pt x="228" y="41"/>
                  <a:pt x="228" y="39"/>
                </a:cubicBezTo>
                <a:cubicBezTo>
                  <a:pt x="229" y="37"/>
                  <a:pt x="230" y="34"/>
                  <a:pt x="231" y="31"/>
                </a:cubicBezTo>
                <a:cubicBezTo>
                  <a:pt x="232" y="28"/>
                  <a:pt x="234" y="25"/>
                  <a:pt x="236" y="22"/>
                </a:cubicBezTo>
                <a:cubicBezTo>
                  <a:pt x="238" y="19"/>
                  <a:pt x="240" y="16"/>
                  <a:pt x="243" y="13"/>
                </a:cubicBezTo>
                <a:cubicBezTo>
                  <a:pt x="248" y="9"/>
                  <a:pt x="252" y="5"/>
                  <a:pt x="257" y="3"/>
                </a:cubicBezTo>
                <a:cubicBezTo>
                  <a:pt x="262" y="1"/>
                  <a:pt x="266" y="0"/>
                  <a:pt x="271" y="0"/>
                </a:cubicBezTo>
                <a:cubicBezTo>
                  <a:pt x="275" y="0"/>
                  <a:pt x="279" y="1"/>
                  <a:pt x="283" y="3"/>
                </a:cubicBezTo>
                <a:cubicBezTo>
                  <a:pt x="287" y="4"/>
                  <a:pt x="291" y="7"/>
                  <a:pt x="294" y="10"/>
                </a:cubicBezTo>
                <a:cubicBezTo>
                  <a:pt x="297" y="13"/>
                  <a:pt x="300" y="17"/>
                  <a:pt x="302" y="20"/>
                </a:cubicBezTo>
                <a:cubicBezTo>
                  <a:pt x="305" y="23"/>
                  <a:pt x="307" y="28"/>
                  <a:pt x="309" y="33"/>
                </a:cubicBezTo>
                <a:cubicBezTo>
                  <a:pt x="310" y="38"/>
                  <a:pt x="312" y="44"/>
                  <a:pt x="313" y="52"/>
                </a:cubicBezTo>
                <a:cubicBezTo>
                  <a:pt x="314" y="59"/>
                  <a:pt x="314" y="68"/>
                  <a:pt x="314" y="79"/>
                </a:cubicBezTo>
                <a:lnTo>
                  <a:pt x="315" y="109"/>
                </a:lnTo>
                <a:lnTo>
                  <a:pt x="355" y="69"/>
                </a:lnTo>
                <a:cubicBezTo>
                  <a:pt x="356" y="68"/>
                  <a:pt x="356" y="68"/>
                  <a:pt x="357" y="68"/>
                </a:cubicBezTo>
                <a:cubicBezTo>
                  <a:pt x="357" y="68"/>
                  <a:pt x="358" y="68"/>
                  <a:pt x="359" y="68"/>
                </a:cubicBezTo>
                <a:cubicBezTo>
                  <a:pt x="359" y="68"/>
                  <a:pt x="360" y="68"/>
                  <a:pt x="361" y="69"/>
                </a:cubicBezTo>
                <a:cubicBezTo>
                  <a:pt x="362" y="69"/>
                  <a:pt x="362" y="70"/>
                  <a:pt x="363" y="71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20" name="Freeform 73"/>
          <p:cNvSpPr>
            <a:spLocks noEditPoints="1"/>
          </p:cNvSpPr>
          <p:nvPr/>
        </p:nvSpPr>
        <p:spPr bwMode="auto">
          <a:xfrm>
            <a:off x="4030116" y="4384970"/>
            <a:ext cx="186582" cy="212316"/>
          </a:xfrm>
          <a:custGeom>
            <a:avLst/>
            <a:gdLst>
              <a:gd name="T0" fmla="*/ 129 w 353"/>
              <a:gd name="T1" fmla="*/ 315 h 366"/>
              <a:gd name="T2" fmla="*/ 77 w 353"/>
              <a:gd name="T3" fmla="*/ 365 h 366"/>
              <a:gd name="T4" fmla="*/ 70 w 353"/>
              <a:gd name="T5" fmla="*/ 358 h 366"/>
              <a:gd name="T6" fmla="*/ 19 w 353"/>
              <a:gd name="T7" fmla="*/ 265 h 366"/>
              <a:gd name="T8" fmla="*/ 7 w 353"/>
              <a:gd name="T9" fmla="*/ 297 h 366"/>
              <a:gd name="T10" fmla="*/ 0 w 353"/>
              <a:gd name="T11" fmla="*/ 289 h 366"/>
              <a:gd name="T12" fmla="*/ 9 w 353"/>
              <a:gd name="T13" fmla="*/ 249 h 366"/>
              <a:gd name="T14" fmla="*/ 18 w 353"/>
              <a:gd name="T15" fmla="*/ 241 h 366"/>
              <a:gd name="T16" fmla="*/ 119 w 353"/>
              <a:gd name="T17" fmla="*/ 306 h 366"/>
              <a:gd name="T18" fmla="*/ 126 w 353"/>
              <a:gd name="T19" fmla="*/ 309 h 366"/>
              <a:gd name="T20" fmla="*/ 188 w 353"/>
              <a:gd name="T21" fmla="*/ 226 h 366"/>
              <a:gd name="T22" fmla="*/ 166 w 353"/>
              <a:gd name="T23" fmla="*/ 281 h 366"/>
              <a:gd name="T24" fmla="*/ 149 w 353"/>
              <a:gd name="T25" fmla="*/ 288 h 366"/>
              <a:gd name="T26" fmla="*/ 142 w 353"/>
              <a:gd name="T27" fmla="*/ 280 h 366"/>
              <a:gd name="T28" fmla="*/ 156 w 353"/>
              <a:gd name="T29" fmla="*/ 270 h 366"/>
              <a:gd name="T30" fmla="*/ 168 w 353"/>
              <a:gd name="T31" fmla="*/ 219 h 366"/>
              <a:gd name="T32" fmla="*/ 126 w 353"/>
              <a:gd name="T33" fmla="*/ 243 h 366"/>
              <a:gd name="T34" fmla="*/ 76 w 353"/>
              <a:gd name="T35" fmla="*/ 218 h 366"/>
              <a:gd name="T36" fmla="*/ 99 w 353"/>
              <a:gd name="T37" fmla="*/ 161 h 366"/>
              <a:gd name="T38" fmla="*/ 148 w 353"/>
              <a:gd name="T39" fmla="*/ 172 h 366"/>
              <a:gd name="T40" fmla="*/ 117 w 353"/>
              <a:gd name="T41" fmla="*/ 174 h 366"/>
              <a:gd name="T42" fmla="*/ 88 w 353"/>
              <a:gd name="T43" fmla="*/ 200 h 366"/>
              <a:gd name="T44" fmla="*/ 115 w 353"/>
              <a:gd name="T45" fmla="*/ 228 h 366"/>
              <a:gd name="T46" fmla="*/ 147 w 353"/>
              <a:gd name="T47" fmla="*/ 195 h 366"/>
              <a:gd name="T48" fmla="*/ 267 w 353"/>
              <a:gd name="T49" fmla="*/ 147 h 366"/>
              <a:gd name="T50" fmla="*/ 246 w 353"/>
              <a:gd name="T51" fmla="*/ 201 h 366"/>
              <a:gd name="T52" fmla="*/ 228 w 353"/>
              <a:gd name="T53" fmla="*/ 209 h 366"/>
              <a:gd name="T54" fmla="*/ 221 w 353"/>
              <a:gd name="T55" fmla="*/ 200 h 366"/>
              <a:gd name="T56" fmla="*/ 236 w 353"/>
              <a:gd name="T57" fmla="*/ 191 h 366"/>
              <a:gd name="T58" fmla="*/ 247 w 353"/>
              <a:gd name="T59" fmla="*/ 140 h 366"/>
              <a:gd name="T60" fmla="*/ 206 w 353"/>
              <a:gd name="T61" fmla="*/ 163 h 366"/>
              <a:gd name="T62" fmla="*/ 156 w 353"/>
              <a:gd name="T63" fmla="*/ 139 h 366"/>
              <a:gd name="T64" fmla="*/ 178 w 353"/>
              <a:gd name="T65" fmla="*/ 82 h 366"/>
              <a:gd name="T66" fmla="*/ 227 w 353"/>
              <a:gd name="T67" fmla="*/ 93 h 366"/>
              <a:gd name="T68" fmla="*/ 196 w 353"/>
              <a:gd name="T69" fmla="*/ 95 h 366"/>
              <a:gd name="T70" fmla="*/ 167 w 353"/>
              <a:gd name="T71" fmla="*/ 121 h 366"/>
              <a:gd name="T72" fmla="*/ 195 w 353"/>
              <a:gd name="T73" fmla="*/ 149 h 366"/>
              <a:gd name="T74" fmla="*/ 226 w 353"/>
              <a:gd name="T75" fmla="*/ 116 h 366"/>
              <a:gd name="T76" fmla="*/ 349 w 353"/>
              <a:gd name="T77" fmla="*/ 95 h 366"/>
              <a:gd name="T78" fmla="*/ 311 w 353"/>
              <a:gd name="T79" fmla="*/ 127 h 366"/>
              <a:gd name="T80" fmla="*/ 301 w 353"/>
              <a:gd name="T81" fmla="*/ 126 h 366"/>
              <a:gd name="T82" fmla="*/ 299 w 353"/>
              <a:gd name="T83" fmla="*/ 116 h 366"/>
              <a:gd name="T84" fmla="*/ 334 w 353"/>
              <a:gd name="T85" fmla="*/ 91 h 366"/>
              <a:gd name="T86" fmla="*/ 321 w 353"/>
              <a:gd name="T87" fmla="*/ 59 h 366"/>
              <a:gd name="T88" fmla="*/ 279 w 353"/>
              <a:gd name="T89" fmla="*/ 80 h 366"/>
              <a:gd name="T90" fmla="*/ 271 w 353"/>
              <a:gd name="T91" fmla="*/ 78 h 366"/>
              <a:gd name="T92" fmla="*/ 270 w 353"/>
              <a:gd name="T93" fmla="*/ 70 h 366"/>
              <a:gd name="T94" fmla="*/ 286 w 353"/>
              <a:gd name="T95" fmla="*/ 33 h 366"/>
              <a:gd name="T96" fmla="*/ 259 w 353"/>
              <a:gd name="T97" fmla="*/ 20 h 366"/>
              <a:gd name="T98" fmla="*/ 239 w 353"/>
              <a:gd name="T99" fmla="*/ 51 h 366"/>
              <a:gd name="T100" fmla="*/ 234 w 353"/>
              <a:gd name="T101" fmla="*/ 54 h 366"/>
              <a:gd name="T102" fmla="*/ 228 w 353"/>
              <a:gd name="T103" fmla="*/ 46 h 366"/>
              <a:gd name="T104" fmla="*/ 236 w 353"/>
              <a:gd name="T105" fmla="*/ 22 h 366"/>
              <a:gd name="T106" fmla="*/ 281 w 353"/>
              <a:gd name="T107" fmla="*/ 2 h 366"/>
              <a:gd name="T108" fmla="*/ 302 w 353"/>
              <a:gd name="T109" fmla="*/ 40 h 366"/>
              <a:gd name="T110" fmla="*/ 320 w 353"/>
              <a:gd name="T111" fmla="*/ 42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3" h="366">
                <a:moveTo>
                  <a:pt x="126" y="309"/>
                </a:moveTo>
                <a:cubicBezTo>
                  <a:pt x="127" y="310"/>
                  <a:pt x="128" y="310"/>
                  <a:pt x="129" y="311"/>
                </a:cubicBezTo>
                <a:cubicBezTo>
                  <a:pt x="129" y="312"/>
                  <a:pt x="129" y="313"/>
                  <a:pt x="129" y="313"/>
                </a:cubicBezTo>
                <a:cubicBezTo>
                  <a:pt x="130" y="314"/>
                  <a:pt x="130" y="315"/>
                  <a:pt x="129" y="315"/>
                </a:cubicBezTo>
                <a:cubicBezTo>
                  <a:pt x="129" y="315"/>
                  <a:pt x="129" y="316"/>
                  <a:pt x="129" y="316"/>
                </a:cubicBezTo>
                <a:lnTo>
                  <a:pt x="80" y="365"/>
                </a:lnTo>
                <a:cubicBezTo>
                  <a:pt x="80" y="365"/>
                  <a:pt x="79" y="365"/>
                  <a:pt x="79" y="365"/>
                </a:cubicBezTo>
                <a:cubicBezTo>
                  <a:pt x="79" y="366"/>
                  <a:pt x="78" y="366"/>
                  <a:pt x="77" y="365"/>
                </a:cubicBezTo>
                <a:cubicBezTo>
                  <a:pt x="77" y="365"/>
                  <a:pt x="76" y="365"/>
                  <a:pt x="75" y="365"/>
                </a:cubicBezTo>
                <a:cubicBezTo>
                  <a:pt x="75" y="364"/>
                  <a:pt x="74" y="363"/>
                  <a:pt x="73" y="362"/>
                </a:cubicBezTo>
                <a:cubicBezTo>
                  <a:pt x="72" y="362"/>
                  <a:pt x="71" y="361"/>
                  <a:pt x="71" y="360"/>
                </a:cubicBezTo>
                <a:cubicBezTo>
                  <a:pt x="70" y="359"/>
                  <a:pt x="70" y="359"/>
                  <a:pt x="70" y="358"/>
                </a:cubicBezTo>
                <a:cubicBezTo>
                  <a:pt x="70" y="357"/>
                  <a:pt x="70" y="357"/>
                  <a:pt x="70" y="356"/>
                </a:cubicBezTo>
                <a:cubicBezTo>
                  <a:pt x="70" y="356"/>
                  <a:pt x="70" y="355"/>
                  <a:pt x="70" y="355"/>
                </a:cubicBezTo>
                <a:lnTo>
                  <a:pt x="90" y="335"/>
                </a:lnTo>
                <a:lnTo>
                  <a:pt x="19" y="265"/>
                </a:lnTo>
                <a:lnTo>
                  <a:pt x="12" y="293"/>
                </a:lnTo>
                <a:cubicBezTo>
                  <a:pt x="11" y="295"/>
                  <a:pt x="11" y="296"/>
                  <a:pt x="10" y="296"/>
                </a:cubicBezTo>
                <a:cubicBezTo>
                  <a:pt x="10" y="297"/>
                  <a:pt x="9" y="297"/>
                  <a:pt x="9" y="298"/>
                </a:cubicBezTo>
                <a:cubicBezTo>
                  <a:pt x="8" y="298"/>
                  <a:pt x="7" y="297"/>
                  <a:pt x="7" y="297"/>
                </a:cubicBezTo>
                <a:cubicBezTo>
                  <a:pt x="6" y="296"/>
                  <a:pt x="5" y="295"/>
                  <a:pt x="4" y="294"/>
                </a:cubicBezTo>
                <a:cubicBezTo>
                  <a:pt x="3" y="293"/>
                  <a:pt x="2" y="293"/>
                  <a:pt x="2" y="292"/>
                </a:cubicBezTo>
                <a:cubicBezTo>
                  <a:pt x="1" y="291"/>
                  <a:pt x="1" y="291"/>
                  <a:pt x="1" y="290"/>
                </a:cubicBezTo>
                <a:cubicBezTo>
                  <a:pt x="0" y="290"/>
                  <a:pt x="0" y="289"/>
                  <a:pt x="0" y="289"/>
                </a:cubicBezTo>
                <a:cubicBezTo>
                  <a:pt x="0" y="288"/>
                  <a:pt x="0" y="287"/>
                  <a:pt x="0" y="287"/>
                </a:cubicBezTo>
                <a:lnTo>
                  <a:pt x="8" y="252"/>
                </a:lnTo>
                <a:cubicBezTo>
                  <a:pt x="8" y="251"/>
                  <a:pt x="8" y="251"/>
                  <a:pt x="8" y="250"/>
                </a:cubicBezTo>
                <a:cubicBezTo>
                  <a:pt x="9" y="250"/>
                  <a:pt x="9" y="250"/>
                  <a:pt x="9" y="249"/>
                </a:cubicBezTo>
                <a:cubicBezTo>
                  <a:pt x="10" y="249"/>
                  <a:pt x="10" y="248"/>
                  <a:pt x="11" y="247"/>
                </a:cubicBezTo>
                <a:cubicBezTo>
                  <a:pt x="11" y="247"/>
                  <a:pt x="12" y="246"/>
                  <a:pt x="13" y="245"/>
                </a:cubicBezTo>
                <a:cubicBezTo>
                  <a:pt x="14" y="244"/>
                  <a:pt x="15" y="243"/>
                  <a:pt x="16" y="242"/>
                </a:cubicBezTo>
                <a:cubicBezTo>
                  <a:pt x="17" y="242"/>
                  <a:pt x="17" y="241"/>
                  <a:pt x="18" y="241"/>
                </a:cubicBezTo>
                <a:cubicBezTo>
                  <a:pt x="18" y="241"/>
                  <a:pt x="19" y="241"/>
                  <a:pt x="19" y="241"/>
                </a:cubicBezTo>
                <a:cubicBezTo>
                  <a:pt x="20" y="241"/>
                  <a:pt x="20" y="241"/>
                  <a:pt x="20" y="241"/>
                </a:cubicBezTo>
                <a:lnTo>
                  <a:pt x="102" y="323"/>
                </a:lnTo>
                <a:lnTo>
                  <a:pt x="119" y="306"/>
                </a:lnTo>
                <a:cubicBezTo>
                  <a:pt x="119" y="306"/>
                  <a:pt x="120" y="306"/>
                  <a:pt x="120" y="306"/>
                </a:cubicBezTo>
                <a:cubicBezTo>
                  <a:pt x="121" y="305"/>
                  <a:pt x="121" y="305"/>
                  <a:pt x="122" y="306"/>
                </a:cubicBezTo>
                <a:cubicBezTo>
                  <a:pt x="123" y="306"/>
                  <a:pt x="123" y="306"/>
                  <a:pt x="124" y="307"/>
                </a:cubicBezTo>
                <a:cubicBezTo>
                  <a:pt x="125" y="307"/>
                  <a:pt x="126" y="308"/>
                  <a:pt x="126" y="309"/>
                </a:cubicBezTo>
                <a:close/>
                <a:moveTo>
                  <a:pt x="161" y="184"/>
                </a:moveTo>
                <a:cubicBezTo>
                  <a:pt x="165" y="188"/>
                  <a:pt x="169" y="192"/>
                  <a:pt x="172" y="197"/>
                </a:cubicBezTo>
                <a:cubicBezTo>
                  <a:pt x="176" y="201"/>
                  <a:pt x="179" y="206"/>
                  <a:pt x="182" y="211"/>
                </a:cubicBezTo>
                <a:cubicBezTo>
                  <a:pt x="185" y="216"/>
                  <a:pt x="187" y="221"/>
                  <a:pt x="188" y="226"/>
                </a:cubicBezTo>
                <a:cubicBezTo>
                  <a:pt x="189" y="232"/>
                  <a:pt x="190" y="237"/>
                  <a:pt x="189" y="242"/>
                </a:cubicBezTo>
                <a:cubicBezTo>
                  <a:pt x="189" y="248"/>
                  <a:pt x="187" y="253"/>
                  <a:pt x="185" y="259"/>
                </a:cubicBezTo>
                <a:cubicBezTo>
                  <a:pt x="182" y="264"/>
                  <a:pt x="178" y="270"/>
                  <a:pt x="173" y="275"/>
                </a:cubicBezTo>
                <a:cubicBezTo>
                  <a:pt x="171" y="277"/>
                  <a:pt x="169" y="279"/>
                  <a:pt x="166" y="281"/>
                </a:cubicBezTo>
                <a:cubicBezTo>
                  <a:pt x="164" y="282"/>
                  <a:pt x="162" y="284"/>
                  <a:pt x="160" y="285"/>
                </a:cubicBezTo>
                <a:cubicBezTo>
                  <a:pt x="158" y="286"/>
                  <a:pt x="156" y="287"/>
                  <a:pt x="155" y="288"/>
                </a:cubicBezTo>
                <a:cubicBezTo>
                  <a:pt x="153" y="288"/>
                  <a:pt x="152" y="289"/>
                  <a:pt x="151" y="289"/>
                </a:cubicBezTo>
                <a:cubicBezTo>
                  <a:pt x="150" y="289"/>
                  <a:pt x="150" y="288"/>
                  <a:pt x="149" y="288"/>
                </a:cubicBezTo>
                <a:cubicBezTo>
                  <a:pt x="148" y="287"/>
                  <a:pt x="147" y="286"/>
                  <a:pt x="145" y="285"/>
                </a:cubicBezTo>
                <a:cubicBezTo>
                  <a:pt x="144" y="284"/>
                  <a:pt x="143" y="283"/>
                  <a:pt x="143" y="283"/>
                </a:cubicBezTo>
                <a:cubicBezTo>
                  <a:pt x="142" y="282"/>
                  <a:pt x="142" y="281"/>
                  <a:pt x="142" y="281"/>
                </a:cubicBezTo>
                <a:cubicBezTo>
                  <a:pt x="142" y="280"/>
                  <a:pt x="142" y="280"/>
                  <a:pt x="142" y="280"/>
                </a:cubicBezTo>
                <a:cubicBezTo>
                  <a:pt x="142" y="279"/>
                  <a:pt x="142" y="279"/>
                  <a:pt x="142" y="278"/>
                </a:cubicBezTo>
                <a:cubicBezTo>
                  <a:pt x="143" y="278"/>
                  <a:pt x="144" y="277"/>
                  <a:pt x="145" y="277"/>
                </a:cubicBezTo>
                <a:cubicBezTo>
                  <a:pt x="147" y="276"/>
                  <a:pt x="148" y="275"/>
                  <a:pt x="150" y="274"/>
                </a:cubicBezTo>
                <a:cubicBezTo>
                  <a:pt x="152" y="273"/>
                  <a:pt x="154" y="272"/>
                  <a:pt x="156" y="270"/>
                </a:cubicBezTo>
                <a:cubicBezTo>
                  <a:pt x="159" y="269"/>
                  <a:pt x="161" y="267"/>
                  <a:pt x="164" y="264"/>
                </a:cubicBezTo>
                <a:cubicBezTo>
                  <a:pt x="168" y="260"/>
                  <a:pt x="171" y="255"/>
                  <a:pt x="173" y="250"/>
                </a:cubicBezTo>
                <a:cubicBezTo>
                  <a:pt x="174" y="244"/>
                  <a:pt x="175" y="239"/>
                  <a:pt x="174" y="234"/>
                </a:cubicBezTo>
                <a:cubicBezTo>
                  <a:pt x="173" y="229"/>
                  <a:pt x="171" y="224"/>
                  <a:pt x="168" y="219"/>
                </a:cubicBezTo>
                <a:cubicBezTo>
                  <a:pt x="165" y="214"/>
                  <a:pt x="161" y="209"/>
                  <a:pt x="157" y="205"/>
                </a:cubicBezTo>
                <a:cubicBezTo>
                  <a:pt x="156" y="209"/>
                  <a:pt x="154" y="213"/>
                  <a:pt x="152" y="218"/>
                </a:cubicBezTo>
                <a:cubicBezTo>
                  <a:pt x="150" y="222"/>
                  <a:pt x="146" y="227"/>
                  <a:pt x="141" y="232"/>
                </a:cubicBezTo>
                <a:cubicBezTo>
                  <a:pt x="136" y="237"/>
                  <a:pt x="131" y="241"/>
                  <a:pt x="126" y="243"/>
                </a:cubicBezTo>
                <a:cubicBezTo>
                  <a:pt x="121" y="245"/>
                  <a:pt x="117" y="246"/>
                  <a:pt x="112" y="245"/>
                </a:cubicBezTo>
                <a:cubicBezTo>
                  <a:pt x="107" y="245"/>
                  <a:pt x="103" y="244"/>
                  <a:pt x="99" y="241"/>
                </a:cubicBezTo>
                <a:cubicBezTo>
                  <a:pt x="94" y="239"/>
                  <a:pt x="90" y="236"/>
                  <a:pt x="86" y="232"/>
                </a:cubicBezTo>
                <a:cubicBezTo>
                  <a:pt x="82" y="228"/>
                  <a:pt x="79" y="223"/>
                  <a:pt x="76" y="218"/>
                </a:cubicBezTo>
                <a:cubicBezTo>
                  <a:pt x="74" y="213"/>
                  <a:pt x="73" y="208"/>
                  <a:pt x="72" y="203"/>
                </a:cubicBezTo>
                <a:cubicBezTo>
                  <a:pt x="72" y="197"/>
                  <a:pt x="73" y="192"/>
                  <a:pt x="75" y="186"/>
                </a:cubicBezTo>
                <a:cubicBezTo>
                  <a:pt x="77" y="181"/>
                  <a:pt x="81" y="175"/>
                  <a:pt x="87" y="170"/>
                </a:cubicBezTo>
                <a:cubicBezTo>
                  <a:pt x="91" y="166"/>
                  <a:pt x="95" y="163"/>
                  <a:pt x="99" y="161"/>
                </a:cubicBezTo>
                <a:cubicBezTo>
                  <a:pt x="102" y="159"/>
                  <a:pt x="107" y="158"/>
                  <a:pt x="111" y="157"/>
                </a:cubicBezTo>
                <a:cubicBezTo>
                  <a:pt x="115" y="157"/>
                  <a:pt x="119" y="157"/>
                  <a:pt x="123" y="158"/>
                </a:cubicBezTo>
                <a:cubicBezTo>
                  <a:pt x="127" y="159"/>
                  <a:pt x="131" y="161"/>
                  <a:pt x="135" y="164"/>
                </a:cubicBezTo>
                <a:cubicBezTo>
                  <a:pt x="140" y="166"/>
                  <a:pt x="144" y="169"/>
                  <a:pt x="148" y="172"/>
                </a:cubicBezTo>
                <a:cubicBezTo>
                  <a:pt x="152" y="176"/>
                  <a:pt x="157" y="180"/>
                  <a:pt x="161" y="184"/>
                </a:cubicBezTo>
                <a:close/>
                <a:moveTo>
                  <a:pt x="147" y="195"/>
                </a:moveTo>
                <a:cubicBezTo>
                  <a:pt x="141" y="189"/>
                  <a:pt x="135" y="184"/>
                  <a:pt x="130" y="181"/>
                </a:cubicBezTo>
                <a:cubicBezTo>
                  <a:pt x="125" y="177"/>
                  <a:pt x="121" y="175"/>
                  <a:pt x="117" y="174"/>
                </a:cubicBezTo>
                <a:cubicBezTo>
                  <a:pt x="112" y="173"/>
                  <a:pt x="109" y="173"/>
                  <a:pt x="105" y="174"/>
                </a:cubicBezTo>
                <a:cubicBezTo>
                  <a:pt x="102" y="176"/>
                  <a:pt x="98" y="178"/>
                  <a:pt x="95" y="181"/>
                </a:cubicBezTo>
                <a:cubicBezTo>
                  <a:pt x="92" y="184"/>
                  <a:pt x="90" y="187"/>
                  <a:pt x="89" y="190"/>
                </a:cubicBezTo>
                <a:cubicBezTo>
                  <a:pt x="88" y="194"/>
                  <a:pt x="88" y="197"/>
                  <a:pt x="88" y="200"/>
                </a:cubicBezTo>
                <a:cubicBezTo>
                  <a:pt x="89" y="204"/>
                  <a:pt x="90" y="207"/>
                  <a:pt x="92" y="210"/>
                </a:cubicBezTo>
                <a:cubicBezTo>
                  <a:pt x="93" y="213"/>
                  <a:pt x="95" y="216"/>
                  <a:pt x="98" y="218"/>
                </a:cubicBezTo>
                <a:cubicBezTo>
                  <a:pt x="101" y="221"/>
                  <a:pt x="104" y="223"/>
                  <a:pt x="107" y="225"/>
                </a:cubicBezTo>
                <a:cubicBezTo>
                  <a:pt x="110" y="227"/>
                  <a:pt x="113" y="228"/>
                  <a:pt x="115" y="228"/>
                </a:cubicBezTo>
                <a:cubicBezTo>
                  <a:pt x="118" y="228"/>
                  <a:pt x="121" y="228"/>
                  <a:pt x="124" y="227"/>
                </a:cubicBezTo>
                <a:cubicBezTo>
                  <a:pt x="128" y="225"/>
                  <a:pt x="131" y="223"/>
                  <a:pt x="134" y="220"/>
                </a:cubicBezTo>
                <a:cubicBezTo>
                  <a:pt x="137" y="216"/>
                  <a:pt x="140" y="212"/>
                  <a:pt x="143" y="208"/>
                </a:cubicBezTo>
                <a:cubicBezTo>
                  <a:pt x="145" y="204"/>
                  <a:pt x="146" y="199"/>
                  <a:pt x="147" y="195"/>
                </a:cubicBezTo>
                <a:close/>
                <a:moveTo>
                  <a:pt x="240" y="105"/>
                </a:moveTo>
                <a:cubicBezTo>
                  <a:pt x="244" y="109"/>
                  <a:pt x="248" y="113"/>
                  <a:pt x="252" y="118"/>
                </a:cubicBezTo>
                <a:cubicBezTo>
                  <a:pt x="255" y="122"/>
                  <a:pt x="258" y="127"/>
                  <a:pt x="261" y="132"/>
                </a:cubicBezTo>
                <a:cubicBezTo>
                  <a:pt x="264" y="137"/>
                  <a:pt x="266" y="142"/>
                  <a:pt x="267" y="147"/>
                </a:cubicBezTo>
                <a:cubicBezTo>
                  <a:pt x="269" y="152"/>
                  <a:pt x="269" y="158"/>
                  <a:pt x="269" y="163"/>
                </a:cubicBezTo>
                <a:cubicBezTo>
                  <a:pt x="268" y="169"/>
                  <a:pt x="267" y="174"/>
                  <a:pt x="264" y="180"/>
                </a:cubicBezTo>
                <a:cubicBezTo>
                  <a:pt x="261" y="185"/>
                  <a:pt x="257" y="190"/>
                  <a:pt x="252" y="196"/>
                </a:cubicBezTo>
                <a:cubicBezTo>
                  <a:pt x="250" y="198"/>
                  <a:pt x="248" y="200"/>
                  <a:pt x="246" y="201"/>
                </a:cubicBezTo>
                <a:cubicBezTo>
                  <a:pt x="243" y="203"/>
                  <a:pt x="241" y="205"/>
                  <a:pt x="239" y="206"/>
                </a:cubicBezTo>
                <a:cubicBezTo>
                  <a:pt x="237" y="207"/>
                  <a:pt x="236" y="208"/>
                  <a:pt x="234" y="208"/>
                </a:cubicBezTo>
                <a:cubicBezTo>
                  <a:pt x="233" y="209"/>
                  <a:pt x="231" y="209"/>
                  <a:pt x="231" y="209"/>
                </a:cubicBezTo>
                <a:cubicBezTo>
                  <a:pt x="230" y="209"/>
                  <a:pt x="229" y="209"/>
                  <a:pt x="228" y="209"/>
                </a:cubicBezTo>
                <a:cubicBezTo>
                  <a:pt x="227" y="208"/>
                  <a:pt x="226" y="207"/>
                  <a:pt x="224" y="206"/>
                </a:cubicBezTo>
                <a:cubicBezTo>
                  <a:pt x="223" y="205"/>
                  <a:pt x="223" y="204"/>
                  <a:pt x="222" y="203"/>
                </a:cubicBezTo>
                <a:cubicBezTo>
                  <a:pt x="222" y="203"/>
                  <a:pt x="221" y="202"/>
                  <a:pt x="221" y="202"/>
                </a:cubicBezTo>
                <a:cubicBezTo>
                  <a:pt x="221" y="201"/>
                  <a:pt x="221" y="201"/>
                  <a:pt x="221" y="200"/>
                </a:cubicBezTo>
                <a:cubicBezTo>
                  <a:pt x="221" y="200"/>
                  <a:pt x="221" y="200"/>
                  <a:pt x="222" y="199"/>
                </a:cubicBezTo>
                <a:cubicBezTo>
                  <a:pt x="222" y="199"/>
                  <a:pt x="223" y="198"/>
                  <a:pt x="224" y="197"/>
                </a:cubicBezTo>
                <a:cubicBezTo>
                  <a:pt x="226" y="197"/>
                  <a:pt x="227" y="196"/>
                  <a:pt x="229" y="195"/>
                </a:cubicBezTo>
                <a:cubicBezTo>
                  <a:pt x="231" y="194"/>
                  <a:pt x="233" y="193"/>
                  <a:pt x="236" y="191"/>
                </a:cubicBezTo>
                <a:cubicBezTo>
                  <a:pt x="238" y="190"/>
                  <a:pt x="240" y="187"/>
                  <a:pt x="243" y="185"/>
                </a:cubicBezTo>
                <a:cubicBezTo>
                  <a:pt x="247" y="180"/>
                  <a:pt x="250" y="176"/>
                  <a:pt x="252" y="170"/>
                </a:cubicBezTo>
                <a:cubicBezTo>
                  <a:pt x="254" y="165"/>
                  <a:pt x="254" y="160"/>
                  <a:pt x="253" y="155"/>
                </a:cubicBezTo>
                <a:cubicBezTo>
                  <a:pt x="252" y="150"/>
                  <a:pt x="250" y="145"/>
                  <a:pt x="247" y="140"/>
                </a:cubicBezTo>
                <a:cubicBezTo>
                  <a:pt x="244" y="135"/>
                  <a:pt x="241" y="130"/>
                  <a:pt x="236" y="126"/>
                </a:cubicBezTo>
                <a:cubicBezTo>
                  <a:pt x="235" y="130"/>
                  <a:pt x="234" y="134"/>
                  <a:pt x="231" y="139"/>
                </a:cubicBezTo>
                <a:cubicBezTo>
                  <a:pt x="229" y="143"/>
                  <a:pt x="225" y="148"/>
                  <a:pt x="221" y="153"/>
                </a:cubicBezTo>
                <a:cubicBezTo>
                  <a:pt x="215" y="158"/>
                  <a:pt x="210" y="161"/>
                  <a:pt x="206" y="163"/>
                </a:cubicBezTo>
                <a:cubicBezTo>
                  <a:pt x="201" y="166"/>
                  <a:pt x="196" y="166"/>
                  <a:pt x="191" y="166"/>
                </a:cubicBezTo>
                <a:cubicBezTo>
                  <a:pt x="187" y="166"/>
                  <a:pt x="182" y="164"/>
                  <a:pt x="178" y="162"/>
                </a:cubicBezTo>
                <a:cubicBezTo>
                  <a:pt x="174" y="160"/>
                  <a:pt x="170" y="156"/>
                  <a:pt x="166" y="152"/>
                </a:cubicBezTo>
                <a:cubicBezTo>
                  <a:pt x="161" y="148"/>
                  <a:pt x="158" y="144"/>
                  <a:pt x="156" y="139"/>
                </a:cubicBezTo>
                <a:cubicBezTo>
                  <a:pt x="153" y="134"/>
                  <a:pt x="152" y="129"/>
                  <a:pt x="151" y="123"/>
                </a:cubicBezTo>
                <a:cubicBezTo>
                  <a:pt x="151" y="118"/>
                  <a:pt x="152" y="113"/>
                  <a:pt x="154" y="107"/>
                </a:cubicBezTo>
                <a:cubicBezTo>
                  <a:pt x="157" y="101"/>
                  <a:pt x="160" y="96"/>
                  <a:pt x="166" y="90"/>
                </a:cubicBezTo>
                <a:cubicBezTo>
                  <a:pt x="170" y="87"/>
                  <a:pt x="174" y="84"/>
                  <a:pt x="178" y="82"/>
                </a:cubicBezTo>
                <a:cubicBezTo>
                  <a:pt x="182" y="80"/>
                  <a:pt x="186" y="78"/>
                  <a:pt x="190" y="78"/>
                </a:cubicBezTo>
                <a:cubicBezTo>
                  <a:pt x="194" y="78"/>
                  <a:pt x="198" y="78"/>
                  <a:pt x="202" y="79"/>
                </a:cubicBezTo>
                <a:cubicBezTo>
                  <a:pt x="206" y="80"/>
                  <a:pt x="210" y="82"/>
                  <a:pt x="215" y="84"/>
                </a:cubicBezTo>
                <a:cubicBezTo>
                  <a:pt x="219" y="87"/>
                  <a:pt x="223" y="90"/>
                  <a:pt x="227" y="93"/>
                </a:cubicBezTo>
                <a:cubicBezTo>
                  <a:pt x="232" y="96"/>
                  <a:pt x="236" y="100"/>
                  <a:pt x="240" y="105"/>
                </a:cubicBezTo>
                <a:close/>
                <a:moveTo>
                  <a:pt x="226" y="116"/>
                </a:moveTo>
                <a:cubicBezTo>
                  <a:pt x="220" y="110"/>
                  <a:pt x="214" y="105"/>
                  <a:pt x="209" y="102"/>
                </a:cubicBezTo>
                <a:cubicBezTo>
                  <a:pt x="204" y="98"/>
                  <a:pt x="200" y="96"/>
                  <a:pt x="196" y="95"/>
                </a:cubicBezTo>
                <a:cubicBezTo>
                  <a:pt x="192" y="94"/>
                  <a:pt x="188" y="94"/>
                  <a:pt x="184" y="95"/>
                </a:cubicBezTo>
                <a:cubicBezTo>
                  <a:pt x="181" y="96"/>
                  <a:pt x="178" y="98"/>
                  <a:pt x="175" y="101"/>
                </a:cubicBezTo>
                <a:cubicBezTo>
                  <a:pt x="172" y="105"/>
                  <a:pt x="169" y="108"/>
                  <a:pt x="168" y="111"/>
                </a:cubicBezTo>
                <a:cubicBezTo>
                  <a:pt x="167" y="114"/>
                  <a:pt x="167" y="118"/>
                  <a:pt x="167" y="121"/>
                </a:cubicBezTo>
                <a:cubicBezTo>
                  <a:pt x="168" y="124"/>
                  <a:pt x="169" y="128"/>
                  <a:pt x="171" y="131"/>
                </a:cubicBezTo>
                <a:cubicBezTo>
                  <a:pt x="172" y="134"/>
                  <a:pt x="175" y="136"/>
                  <a:pt x="177" y="139"/>
                </a:cubicBezTo>
                <a:cubicBezTo>
                  <a:pt x="180" y="142"/>
                  <a:pt x="183" y="144"/>
                  <a:pt x="186" y="146"/>
                </a:cubicBezTo>
                <a:cubicBezTo>
                  <a:pt x="189" y="148"/>
                  <a:pt x="192" y="149"/>
                  <a:pt x="195" y="149"/>
                </a:cubicBezTo>
                <a:cubicBezTo>
                  <a:pt x="198" y="149"/>
                  <a:pt x="201" y="149"/>
                  <a:pt x="204" y="147"/>
                </a:cubicBezTo>
                <a:cubicBezTo>
                  <a:pt x="207" y="146"/>
                  <a:pt x="210" y="144"/>
                  <a:pt x="213" y="141"/>
                </a:cubicBezTo>
                <a:cubicBezTo>
                  <a:pt x="217" y="137"/>
                  <a:pt x="220" y="133"/>
                  <a:pt x="222" y="129"/>
                </a:cubicBezTo>
                <a:cubicBezTo>
                  <a:pt x="224" y="124"/>
                  <a:pt x="226" y="120"/>
                  <a:pt x="226" y="116"/>
                </a:cubicBezTo>
                <a:close/>
                <a:moveTo>
                  <a:pt x="341" y="50"/>
                </a:moveTo>
                <a:cubicBezTo>
                  <a:pt x="346" y="55"/>
                  <a:pt x="349" y="59"/>
                  <a:pt x="351" y="64"/>
                </a:cubicBezTo>
                <a:cubicBezTo>
                  <a:pt x="353" y="69"/>
                  <a:pt x="353" y="74"/>
                  <a:pt x="353" y="79"/>
                </a:cubicBezTo>
                <a:cubicBezTo>
                  <a:pt x="353" y="85"/>
                  <a:pt x="351" y="90"/>
                  <a:pt x="349" y="95"/>
                </a:cubicBezTo>
                <a:cubicBezTo>
                  <a:pt x="346" y="101"/>
                  <a:pt x="342" y="106"/>
                  <a:pt x="337" y="111"/>
                </a:cubicBezTo>
                <a:cubicBezTo>
                  <a:pt x="334" y="114"/>
                  <a:pt x="330" y="117"/>
                  <a:pt x="327" y="119"/>
                </a:cubicBezTo>
                <a:cubicBezTo>
                  <a:pt x="324" y="121"/>
                  <a:pt x="321" y="123"/>
                  <a:pt x="318" y="124"/>
                </a:cubicBezTo>
                <a:cubicBezTo>
                  <a:pt x="315" y="126"/>
                  <a:pt x="313" y="127"/>
                  <a:pt x="311" y="127"/>
                </a:cubicBezTo>
                <a:cubicBezTo>
                  <a:pt x="309" y="128"/>
                  <a:pt x="307" y="128"/>
                  <a:pt x="307" y="128"/>
                </a:cubicBezTo>
                <a:cubicBezTo>
                  <a:pt x="306" y="129"/>
                  <a:pt x="305" y="128"/>
                  <a:pt x="305" y="128"/>
                </a:cubicBezTo>
                <a:cubicBezTo>
                  <a:pt x="304" y="128"/>
                  <a:pt x="304" y="128"/>
                  <a:pt x="303" y="128"/>
                </a:cubicBezTo>
                <a:cubicBezTo>
                  <a:pt x="302" y="127"/>
                  <a:pt x="302" y="127"/>
                  <a:pt x="301" y="126"/>
                </a:cubicBezTo>
                <a:cubicBezTo>
                  <a:pt x="300" y="126"/>
                  <a:pt x="299" y="125"/>
                  <a:pt x="298" y="124"/>
                </a:cubicBezTo>
                <a:cubicBezTo>
                  <a:pt x="297" y="122"/>
                  <a:pt x="296" y="121"/>
                  <a:pt x="295" y="120"/>
                </a:cubicBezTo>
                <a:cubicBezTo>
                  <a:pt x="295" y="119"/>
                  <a:pt x="295" y="118"/>
                  <a:pt x="296" y="117"/>
                </a:cubicBezTo>
                <a:cubicBezTo>
                  <a:pt x="296" y="117"/>
                  <a:pt x="297" y="116"/>
                  <a:pt x="299" y="116"/>
                </a:cubicBezTo>
                <a:cubicBezTo>
                  <a:pt x="302" y="115"/>
                  <a:pt x="304" y="114"/>
                  <a:pt x="307" y="113"/>
                </a:cubicBezTo>
                <a:cubicBezTo>
                  <a:pt x="310" y="112"/>
                  <a:pt x="313" y="110"/>
                  <a:pt x="317" y="108"/>
                </a:cubicBezTo>
                <a:cubicBezTo>
                  <a:pt x="320" y="107"/>
                  <a:pt x="323" y="104"/>
                  <a:pt x="327" y="101"/>
                </a:cubicBezTo>
                <a:cubicBezTo>
                  <a:pt x="330" y="97"/>
                  <a:pt x="332" y="94"/>
                  <a:pt x="334" y="91"/>
                </a:cubicBezTo>
                <a:cubicBezTo>
                  <a:pt x="336" y="87"/>
                  <a:pt x="337" y="84"/>
                  <a:pt x="337" y="81"/>
                </a:cubicBezTo>
                <a:cubicBezTo>
                  <a:pt x="337" y="78"/>
                  <a:pt x="337" y="75"/>
                  <a:pt x="335" y="72"/>
                </a:cubicBezTo>
                <a:cubicBezTo>
                  <a:pt x="334" y="69"/>
                  <a:pt x="332" y="67"/>
                  <a:pt x="330" y="64"/>
                </a:cubicBezTo>
                <a:cubicBezTo>
                  <a:pt x="327" y="62"/>
                  <a:pt x="324" y="60"/>
                  <a:pt x="321" y="59"/>
                </a:cubicBezTo>
                <a:cubicBezTo>
                  <a:pt x="318" y="58"/>
                  <a:pt x="315" y="57"/>
                  <a:pt x="311" y="58"/>
                </a:cubicBezTo>
                <a:cubicBezTo>
                  <a:pt x="308" y="58"/>
                  <a:pt x="304" y="60"/>
                  <a:pt x="300" y="62"/>
                </a:cubicBezTo>
                <a:cubicBezTo>
                  <a:pt x="296" y="64"/>
                  <a:pt x="292" y="67"/>
                  <a:pt x="289" y="71"/>
                </a:cubicBezTo>
                <a:lnTo>
                  <a:pt x="279" y="80"/>
                </a:lnTo>
                <a:cubicBezTo>
                  <a:pt x="279" y="80"/>
                  <a:pt x="279" y="81"/>
                  <a:pt x="278" y="81"/>
                </a:cubicBezTo>
                <a:cubicBezTo>
                  <a:pt x="278" y="81"/>
                  <a:pt x="277" y="81"/>
                  <a:pt x="276" y="81"/>
                </a:cubicBezTo>
                <a:cubicBezTo>
                  <a:pt x="276" y="81"/>
                  <a:pt x="275" y="81"/>
                  <a:pt x="274" y="80"/>
                </a:cubicBezTo>
                <a:cubicBezTo>
                  <a:pt x="273" y="80"/>
                  <a:pt x="272" y="79"/>
                  <a:pt x="271" y="78"/>
                </a:cubicBezTo>
                <a:cubicBezTo>
                  <a:pt x="271" y="77"/>
                  <a:pt x="270" y="76"/>
                  <a:pt x="269" y="76"/>
                </a:cubicBezTo>
                <a:cubicBezTo>
                  <a:pt x="269" y="75"/>
                  <a:pt x="269" y="74"/>
                  <a:pt x="269" y="74"/>
                </a:cubicBezTo>
                <a:cubicBezTo>
                  <a:pt x="268" y="73"/>
                  <a:pt x="268" y="72"/>
                  <a:pt x="269" y="72"/>
                </a:cubicBezTo>
                <a:cubicBezTo>
                  <a:pt x="269" y="71"/>
                  <a:pt x="269" y="71"/>
                  <a:pt x="270" y="70"/>
                </a:cubicBezTo>
                <a:lnTo>
                  <a:pt x="278" y="62"/>
                </a:lnTo>
                <a:cubicBezTo>
                  <a:pt x="281" y="59"/>
                  <a:pt x="283" y="56"/>
                  <a:pt x="285" y="53"/>
                </a:cubicBezTo>
                <a:cubicBezTo>
                  <a:pt x="287" y="49"/>
                  <a:pt x="288" y="46"/>
                  <a:pt x="288" y="43"/>
                </a:cubicBezTo>
                <a:cubicBezTo>
                  <a:pt x="288" y="39"/>
                  <a:pt x="288" y="36"/>
                  <a:pt x="286" y="33"/>
                </a:cubicBezTo>
                <a:cubicBezTo>
                  <a:pt x="285" y="30"/>
                  <a:pt x="283" y="27"/>
                  <a:pt x="281" y="25"/>
                </a:cubicBezTo>
                <a:cubicBezTo>
                  <a:pt x="279" y="23"/>
                  <a:pt x="277" y="21"/>
                  <a:pt x="274" y="20"/>
                </a:cubicBezTo>
                <a:cubicBezTo>
                  <a:pt x="272" y="19"/>
                  <a:pt x="269" y="18"/>
                  <a:pt x="267" y="18"/>
                </a:cubicBezTo>
                <a:cubicBezTo>
                  <a:pt x="264" y="18"/>
                  <a:pt x="262" y="19"/>
                  <a:pt x="259" y="20"/>
                </a:cubicBezTo>
                <a:cubicBezTo>
                  <a:pt x="256" y="21"/>
                  <a:pt x="254" y="23"/>
                  <a:pt x="251" y="26"/>
                </a:cubicBezTo>
                <a:cubicBezTo>
                  <a:pt x="248" y="28"/>
                  <a:pt x="246" y="31"/>
                  <a:pt x="245" y="35"/>
                </a:cubicBezTo>
                <a:cubicBezTo>
                  <a:pt x="243" y="38"/>
                  <a:pt x="242" y="41"/>
                  <a:pt x="241" y="43"/>
                </a:cubicBezTo>
                <a:cubicBezTo>
                  <a:pt x="240" y="46"/>
                  <a:pt x="240" y="49"/>
                  <a:pt x="239" y="51"/>
                </a:cubicBezTo>
                <a:cubicBezTo>
                  <a:pt x="239" y="53"/>
                  <a:pt x="239" y="54"/>
                  <a:pt x="238" y="54"/>
                </a:cubicBezTo>
                <a:cubicBezTo>
                  <a:pt x="238" y="55"/>
                  <a:pt x="237" y="55"/>
                  <a:pt x="237" y="55"/>
                </a:cubicBezTo>
                <a:cubicBezTo>
                  <a:pt x="237" y="55"/>
                  <a:pt x="236" y="55"/>
                  <a:pt x="236" y="55"/>
                </a:cubicBezTo>
                <a:cubicBezTo>
                  <a:pt x="235" y="55"/>
                  <a:pt x="235" y="54"/>
                  <a:pt x="234" y="54"/>
                </a:cubicBezTo>
                <a:cubicBezTo>
                  <a:pt x="233" y="53"/>
                  <a:pt x="232" y="53"/>
                  <a:pt x="231" y="51"/>
                </a:cubicBezTo>
                <a:cubicBezTo>
                  <a:pt x="230" y="51"/>
                  <a:pt x="230" y="50"/>
                  <a:pt x="229" y="50"/>
                </a:cubicBezTo>
                <a:cubicBezTo>
                  <a:pt x="229" y="49"/>
                  <a:pt x="228" y="48"/>
                  <a:pt x="228" y="48"/>
                </a:cubicBezTo>
                <a:cubicBezTo>
                  <a:pt x="228" y="47"/>
                  <a:pt x="228" y="47"/>
                  <a:pt x="228" y="46"/>
                </a:cubicBezTo>
                <a:cubicBezTo>
                  <a:pt x="227" y="46"/>
                  <a:pt x="227" y="45"/>
                  <a:pt x="227" y="44"/>
                </a:cubicBezTo>
                <a:cubicBezTo>
                  <a:pt x="227" y="43"/>
                  <a:pt x="228" y="42"/>
                  <a:pt x="228" y="39"/>
                </a:cubicBezTo>
                <a:cubicBezTo>
                  <a:pt x="229" y="37"/>
                  <a:pt x="230" y="34"/>
                  <a:pt x="231" y="32"/>
                </a:cubicBezTo>
                <a:cubicBezTo>
                  <a:pt x="232" y="29"/>
                  <a:pt x="234" y="26"/>
                  <a:pt x="236" y="22"/>
                </a:cubicBezTo>
                <a:cubicBezTo>
                  <a:pt x="238" y="19"/>
                  <a:pt x="240" y="16"/>
                  <a:pt x="243" y="13"/>
                </a:cubicBezTo>
                <a:cubicBezTo>
                  <a:pt x="248" y="9"/>
                  <a:pt x="252" y="5"/>
                  <a:pt x="256" y="3"/>
                </a:cubicBezTo>
                <a:cubicBezTo>
                  <a:pt x="261" y="1"/>
                  <a:pt x="265" y="0"/>
                  <a:pt x="269" y="0"/>
                </a:cubicBezTo>
                <a:cubicBezTo>
                  <a:pt x="273" y="0"/>
                  <a:pt x="277" y="0"/>
                  <a:pt x="281" y="2"/>
                </a:cubicBezTo>
                <a:cubicBezTo>
                  <a:pt x="285" y="4"/>
                  <a:pt x="289" y="6"/>
                  <a:pt x="292" y="10"/>
                </a:cubicBezTo>
                <a:cubicBezTo>
                  <a:pt x="295" y="13"/>
                  <a:pt x="298" y="16"/>
                  <a:pt x="299" y="19"/>
                </a:cubicBezTo>
                <a:cubicBezTo>
                  <a:pt x="301" y="22"/>
                  <a:pt x="302" y="26"/>
                  <a:pt x="303" y="29"/>
                </a:cubicBezTo>
                <a:cubicBezTo>
                  <a:pt x="303" y="33"/>
                  <a:pt x="303" y="36"/>
                  <a:pt x="302" y="40"/>
                </a:cubicBezTo>
                <a:cubicBezTo>
                  <a:pt x="301" y="43"/>
                  <a:pt x="300" y="47"/>
                  <a:pt x="297" y="50"/>
                </a:cubicBezTo>
                <a:lnTo>
                  <a:pt x="298" y="50"/>
                </a:lnTo>
                <a:cubicBezTo>
                  <a:pt x="301" y="47"/>
                  <a:pt x="305" y="45"/>
                  <a:pt x="309" y="44"/>
                </a:cubicBezTo>
                <a:cubicBezTo>
                  <a:pt x="313" y="42"/>
                  <a:pt x="317" y="42"/>
                  <a:pt x="320" y="42"/>
                </a:cubicBezTo>
                <a:cubicBezTo>
                  <a:pt x="324" y="42"/>
                  <a:pt x="328" y="42"/>
                  <a:pt x="332" y="44"/>
                </a:cubicBezTo>
                <a:cubicBezTo>
                  <a:pt x="335" y="45"/>
                  <a:pt x="339" y="47"/>
                  <a:pt x="341" y="50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21" name="Freeform 74"/>
          <p:cNvSpPr>
            <a:spLocks noEditPoints="1"/>
          </p:cNvSpPr>
          <p:nvPr/>
        </p:nvSpPr>
        <p:spPr bwMode="auto">
          <a:xfrm>
            <a:off x="4345760" y="4378537"/>
            <a:ext cx="186582" cy="218751"/>
          </a:xfrm>
          <a:custGeom>
            <a:avLst/>
            <a:gdLst>
              <a:gd name="T0" fmla="*/ 130 w 352"/>
              <a:gd name="T1" fmla="*/ 324 h 375"/>
              <a:gd name="T2" fmla="*/ 78 w 352"/>
              <a:gd name="T3" fmla="*/ 374 h 375"/>
              <a:gd name="T4" fmla="*/ 70 w 352"/>
              <a:gd name="T5" fmla="*/ 367 h 375"/>
              <a:gd name="T6" fmla="*/ 19 w 352"/>
              <a:gd name="T7" fmla="*/ 274 h 375"/>
              <a:gd name="T8" fmla="*/ 7 w 352"/>
              <a:gd name="T9" fmla="*/ 306 h 375"/>
              <a:gd name="T10" fmla="*/ 0 w 352"/>
              <a:gd name="T11" fmla="*/ 298 h 375"/>
              <a:gd name="T12" fmla="*/ 9 w 352"/>
              <a:gd name="T13" fmla="*/ 258 h 375"/>
              <a:gd name="T14" fmla="*/ 18 w 352"/>
              <a:gd name="T15" fmla="*/ 250 h 375"/>
              <a:gd name="T16" fmla="*/ 119 w 352"/>
              <a:gd name="T17" fmla="*/ 315 h 375"/>
              <a:gd name="T18" fmla="*/ 127 w 352"/>
              <a:gd name="T19" fmla="*/ 318 h 375"/>
              <a:gd name="T20" fmla="*/ 188 w 352"/>
              <a:gd name="T21" fmla="*/ 235 h 375"/>
              <a:gd name="T22" fmla="*/ 166 w 352"/>
              <a:gd name="T23" fmla="*/ 290 h 375"/>
              <a:gd name="T24" fmla="*/ 149 w 352"/>
              <a:gd name="T25" fmla="*/ 297 h 375"/>
              <a:gd name="T26" fmla="*/ 142 w 352"/>
              <a:gd name="T27" fmla="*/ 289 h 375"/>
              <a:gd name="T28" fmla="*/ 156 w 352"/>
              <a:gd name="T29" fmla="*/ 279 h 375"/>
              <a:gd name="T30" fmla="*/ 168 w 352"/>
              <a:gd name="T31" fmla="*/ 228 h 375"/>
              <a:gd name="T32" fmla="*/ 126 w 352"/>
              <a:gd name="T33" fmla="*/ 252 h 375"/>
              <a:gd name="T34" fmla="*/ 77 w 352"/>
              <a:gd name="T35" fmla="*/ 227 h 375"/>
              <a:gd name="T36" fmla="*/ 99 w 352"/>
              <a:gd name="T37" fmla="*/ 170 h 375"/>
              <a:gd name="T38" fmla="*/ 148 w 352"/>
              <a:gd name="T39" fmla="*/ 181 h 375"/>
              <a:gd name="T40" fmla="*/ 117 w 352"/>
              <a:gd name="T41" fmla="*/ 183 h 375"/>
              <a:gd name="T42" fmla="*/ 88 w 352"/>
              <a:gd name="T43" fmla="*/ 209 h 375"/>
              <a:gd name="T44" fmla="*/ 116 w 352"/>
              <a:gd name="T45" fmla="*/ 237 h 375"/>
              <a:gd name="T46" fmla="*/ 147 w 352"/>
              <a:gd name="T47" fmla="*/ 204 h 375"/>
              <a:gd name="T48" fmla="*/ 267 w 352"/>
              <a:gd name="T49" fmla="*/ 156 h 375"/>
              <a:gd name="T50" fmla="*/ 246 w 352"/>
              <a:gd name="T51" fmla="*/ 210 h 375"/>
              <a:gd name="T52" fmla="*/ 228 w 352"/>
              <a:gd name="T53" fmla="*/ 218 h 375"/>
              <a:gd name="T54" fmla="*/ 221 w 352"/>
              <a:gd name="T55" fmla="*/ 209 h 375"/>
              <a:gd name="T56" fmla="*/ 236 w 352"/>
              <a:gd name="T57" fmla="*/ 200 h 375"/>
              <a:gd name="T58" fmla="*/ 247 w 352"/>
              <a:gd name="T59" fmla="*/ 149 h 375"/>
              <a:gd name="T60" fmla="*/ 206 w 352"/>
              <a:gd name="T61" fmla="*/ 172 h 375"/>
              <a:gd name="T62" fmla="*/ 156 w 352"/>
              <a:gd name="T63" fmla="*/ 148 h 375"/>
              <a:gd name="T64" fmla="*/ 178 w 352"/>
              <a:gd name="T65" fmla="*/ 91 h 375"/>
              <a:gd name="T66" fmla="*/ 227 w 352"/>
              <a:gd name="T67" fmla="*/ 102 h 375"/>
              <a:gd name="T68" fmla="*/ 196 w 352"/>
              <a:gd name="T69" fmla="*/ 104 h 375"/>
              <a:gd name="T70" fmla="*/ 168 w 352"/>
              <a:gd name="T71" fmla="*/ 130 h 375"/>
              <a:gd name="T72" fmla="*/ 195 w 352"/>
              <a:gd name="T73" fmla="*/ 158 h 375"/>
              <a:gd name="T74" fmla="*/ 226 w 352"/>
              <a:gd name="T75" fmla="*/ 125 h 375"/>
              <a:gd name="T76" fmla="*/ 347 w 352"/>
              <a:gd name="T77" fmla="*/ 106 h 375"/>
              <a:gd name="T78" fmla="*/ 311 w 352"/>
              <a:gd name="T79" fmla="*/ 138 h 375"/>
              <a:gd name="T80" fmla="*/ 302 w 352"/>
              <a:gd name="T81" fmla="*/ 137 h 375"/>
              <a:gd name="T82" fmla="*/ 297 w 352"/>
              <a:gd name="T83" fmla="*/ 129 h 375"/>
              <a:gd name="T84" fmla="*/ 315 w 352"/>
              <a:gd name="T85" fmla="*/ 120 h 375"/>
              <a:gd name="T86" fmla="*/ 334 w 352"/>
              <a:gd name="T87" fmla="*/ 81 h 375"/>
              <a:gd name="T88" fmla="*/ 297 w 352"/>
              <a:gd name="T89" fmla="*/ 66 h 375"/>
              <a:gd name="T90" fmla="*/ 269 w 352"/>
              <a:gd name="T91" fmla="*/ 92 h 375"/>
              <a:gd name="T92" fmla="*/ 226 w 352"/>
              <a:gd name="T93" fmla="*/ 42 h 375"/>
              <a:gd name="T94" fmla="*/ 273 w 352"/>
              <a:gd name="T95" fmla="*/ 2 h 375"/>
              <a:gd name="T96" fmla="*/ 245 w 352"/>
              <a:gd name="T97" fmla="*/ 45 h 375"/>
              <a:gd name="T98" fmla="*/ 296 w 352"/>
              <a:gd name="T99" fmla="*/ 48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52" h="375">
                <a:moveTo>
                  <a:pt x="127" y="318"/>
                </a:moveTo>
                <a:cubicBezTo>
                  <a:pt x="128" y="319"/>
                  <a:pt x="128" y="319"/>
                  <a:pt x="129" y="320"/>
                </a:cubicBezTo>
                <a:cubicBezTo>
                  <a:pt x="129" y="321"/>
                  <a:pt x="129" y="322"/>
                  <a:pt x="130" y="322"/>
                </a:cubicBezTo>
                <a:cubicBezTo>
                  <a:pt x="130" y="323"/>
                  <a:pt x="130" y="324"/>
                  <a:pt x="130" y="324"/>
                </a:cubicBezTo>
                <a:cubicBezTo>
                  <a:pt x="129" y="324"/>
                  <a:pt x="129" y="325"/>
                  <a:pt x="129" y="325"/>
                </a:cubicBezTo>
                <a:lnTo>
                  <a:pt x="80" y="374"/>
                </a:lnTo>
                <a:cubicBezTo>
                  <a:pt x="80" y="374"/>
                  <a:pt x="80" y="374"/>
                  <a:pt x="79" y="374"/>
                </a:cubicBezTo>
                <a:cubicBezTo>
                  <a:pt x="79" y="375"/>
                  <a:pt x="78" y="375"/>
                  <a:pt x="78" y="374"/>
                </a:cubicBezTo>
                <a:cubicBezTo>
                  <a:pt x="77" y="374"/>
                  <a:pt x="76" y="374"/>
                  <a:pt x="75" y="374"/>
                </a:cubicBezTo>
                <a:cubicBezTo>
                  <a:pt x="75" y="373"/>
                  <a:pt x="74" y="372"/>
                  <a:pt x="73" y="371"/>
                </a:cubicBezTo>
                <a:cubicBezTo>
                  <a:pt x="72" y="371"/>
                  <a:pt x="71" y="370"/>
                  <a:pt x="71" y="369"/>
                </a:cubicBezTo>
                <a:cubicBezTo>
                  <a:pt x="70" y="368"/>
                  <a:pt x="70" y="368"/>
                  <a:pt x="70" y="367"/>
                </a:cubicBezTo>
                <a:cubicBezTo>
                  <a:pt x="70" y="366"/>
                  <a:pt x="70" y="366"/>
                  <a:pt x="70" y="365"/>
                </a:cubicBezTo>
                <a:cubicBezTo>
                  <a:pt x="70" y="365"/>
                  <a:pt x="70" y="364"/>
                  <a:pt x="70" y="364"/>
                </a:cubicBezTo>
                <a:lnTo>
                  <a:pt x="90" y="344"/>
                </a:lnTo>
                <a:lnTo>
                  <a:pt x="19" y="274"/>
                </a:lnTo>
                <a:lnTo>
                  <a:pt x="12" y="302"/>
                </a:lnTo>
                <a:cubicBezTo>
                  <a:pt x="11" y="304"/>
                  <a:pt x="11" y="305"/>
                  <a:pt x="11" y="305"/>
                </a:cubicBezTo>
                <a:cubicBezTo>
                  <a:pt x="10" y="306"/>
                  <a:pt x="10" y="306"/>
                  <a:pt x="9" y="307"/>
                </a:cubicBezTo>
                <a:cubicBezTo>
                  <a:pt x="8" y="307"/>
                  <a:pt x="8" y="306"/>
                  <a:pt x="7" y="306"/>
                </a:cubicBezTo>
                <a:cubicBezTo>
                  <a:pt x="6" y="305"/>
                  <a:pt x="5" y="304"/>
                  <a:pt x="4" y="303"/>
                </a:cubicBezTo>
                <a:cubicBezTo>
                  <a:pt x="3" y="302"/>
                  <a:pt x="2" y="302"/>
                  <a:pt x="2" y="301"/>
                </a:cubicBezTo>
                <a:cubicBezTo>
                  <a:pt x="1" y="300"/>
                  <a:pt x="1" y="300"/>
                  <a:pt x="1" y="299"/>
                </a:cubicBezTo>
                <a:cubicBezTo>
                  <a:pt x="0" y="299"/>
                  <a:pt x="0" y="298"/>
                  <a:pt x="0" y="298"/>
                </a:cubicBezTo>
                <a:cubicBezTo>
                  <a:pt x="0" y="297"/>
                  <a:pt x="0" y="296"/>
                  <a:pt x="0" y="296"/>
                </a:cubicBezTo>
                <a:lnTo>
                  <a:pt x="8" y="261"/>
                </a:lnTo>
                <a:cubicBezTo>
                  <a:pt x="8" y="260"/>
                  <a:pt x="8" y="260"/>
                  <a:pt x="9" y="259"/>
                </a:cubicBezTo>
                <a:cubicBezTo>
                  <a:pt x="9" y="259"/>
                  <a:pt x="9" y="259"/>
                  <a:pt x="9" y="258"/>
                </a:cubicBezTo>
                <a:cubicBezTo>
                  <a:pt x="10" y="258"/>
                  <a:pt x="10" y="257"/>
                  <a:pt x="11" y="256"/>
                </a:cubicBezTo>
                <a:cubicBezTo>
                  <a:pt x="11" y="256"/>
                  <a:pt x="12" y="255"/>
                  <a:pt x="13" y="254"/>
                </a:cubicBezTo>
                <a:cubicBezTo>
                  <a:pt x="14" y="253"/>
                  <a:pt x="15" y="252"/>
                  <a:pt x="16" y="251"/>
                </a:cubicBezTo>
                <a:cubicBezTo>
                  <a:pt x="17" y="251"/>
                  <a:pt x="17" y="250"/>
                  <a:pt x="18" y="250"/>
                </a:cubicBezTo>
                <a:cubicBezTo>
                  <a:pt x="19" y="250"/>
                  <a:pt x="19" y="250"/>
                  <a:pt x="19" y="250"/>
                </a:cubicBezTo>
                <a:cubicBezTo>
                  <a:pt x="20" y="250"/>
                  <a:pt x="20" y="250"/>
                  <a:pt x="21" y="250"/>
                </a:cubicBezTo>
                <a:lnTo>
                  <a:pt x="102" y="332"/>
                </a:lnTo>
                <a:lnTo>
                  <a:pt x="119" y="315"/>
                </a:lnTo>
                <a:cubicBezTo>
                  <a:pt x="119" y="315"/>
                  <a:pt x="120" y="315"/>
                  <a:pt x="120" y="315"/>
                </a:cubicBezTo>
                <a:cubicBezTo>
                  <a:pt x="121" y="314"/>
                  <a:pt x="122" y="314"/>
                  <a:pt x="122" y="315"/>
                </a:cubicBezTo>
                <a:cubicBezTo>
                  <a:pt x="123" y="315"/>
                  <a:pt x="123" y="315"/>
                  <a:pt x="124" y="316"/>
                </a:cubicBezTo>
                <a:cubicBezTo>
                  <a:pt x="125" y="316"/>
                  <a:pt x="126" y="317"/>
                  <a:pt x="127" y="318"/>
                </a:cubicBezTo>
                <a:close/>
                <a:moveTo>
                  <a:pt x="161" y="193"/>
                </a:moveTo>
                <a:cubicBezTo>
                  <a:pt x="165" y="197"/>
                  <a:pt x="169" y="201"/>
                  <a:pt x="173" y="206"/>
                </a:cubicBezTo>
                <a:cubicBezTo>
                  <a:pt x="176" y="210"/>
                  <a:pt x="179" y="215"/>
                  <a:pt x="182" y="220"/>
                </a:cubicBezTo>
                <a:cubicBezTo>
                  <a:pt x="185" y="225"/>
                  <a:pt x="187" y="230"/>
                  <a:pt x="188" y="235"/>
                </a:cubicBezTo>
                <a:cubicBezTo>
                  <a:pt x="189" y="241"/>
                  <a:pt x="190" y="246"/>
                  <a:pt x="189" y="251"/>
                </a:cubicBezTo>
                <a:cubicBezTo>
                  <a:pt x="189" y="257"/>
                  <a:pt x="187" y="262"/>
                  <a:pt x="185" y="268"/>
                </a:cubicBezTo>
                <a:cubicBezTo>
                  <a:pt x="182" y="273"/>
                  <a:pt x="178" y="279"/>
                  <a:pt x="173" y="284"/>
                </a:cubicBezTo>
                <a:cubicBezTo>
                  <a:pt x="171" y="286"/>
                  <a:pt x="169" y="288"/>
                  <a:pt x="166" y="290"/>
                </a:cubicBezTo>
                <a:cubicBezTo>
                  <a:pt x="164" y="291"/>
                  <a:pt x="162" y="293"/>
                  <a:pt x="160" y="294"/>
                </a:cubicBezTo>
                <a:cubicBezTo>
                  <a:pt x="158" y="295"/>
                  <a:pt x="157" y="296"/>
                  <a:pt x="155" y="297"/>
                </a:cubicBezTo>
                <a:cubicBezTo>
                  <a:pt x="154" y="297"/>
                  <a:pt x="152" y="298"/>
                  <a:pt x="151" y="298"/>
                </a:cubicBezTo>
                <a:cubicBezTo>
                  <a:pt x="151" y="298"/>
                  <a:pt x="150" y="297"/>
                  <a:pt x="149" y="297"/>
                </a:cubicBezTo>
                <a:cubicBezTo>
                  <a:pt x="148" y="296"/>
                  <a:pt x="147" y="295"/>
                  <a:pt x="145" y="294"/>
                </a:cubicBezTo>
                <a:cubicBezTo>
                  <a:pt x="144" y="293"/>
                  <a:pt x="144" y="292"/>
                  <a:pt x="143" y="292"/>
                </a:cubicBezTo>
                <a:cubicBezTo>
                  <a:pt x="142" y="291"/>
                  <a:pt x="142" y="290"/>
                  <a:pt x="142" y="290"/>
                </a:cubicBezTo>
                <a:cubicBezTo>
                  <a:pt x="142" y="289"/>
                  <a:pt x="142" y="289"/>
                  <a:pt x="142" y="289"/>
                </a:cubicBezTo>
                <a:cubicBezTo>
                  <a:pt x="142" y="288"/>
                  <a:pt x="142" y="288"/>
                  <a:pt x="143" y="287"/>
                </a:cubicBezTo>
                <a:cubicBezTo>
                  <a:pt x="143" y="287"/>
                  <a:pt x="144" y="286"/>
                  <a:pt x="145" y="286"/>
                </a:cubicBezTo>
                <a:cubicBezTo>
                  <a:pt x="147" y="285"/>
                  <a:pt x="148" y="284"/>
                  <a:pt x="150" y="283"/>
                </a:cubicBezTo>
                <a:cubicBezTo>
                  <a:pt x="152" y="282"/>
                  <a:pt x="154" y="281"/>
                  <a:pt x="156" y="279"/>
                </a:cubicBezTo>
                <a:cubicBezTo>
                  <a:pt x="159" y="278"/>
                  <a:pt x="161" y="276"/>
                  <a:pt x="164" y="273"/>
                </a:cubicBezTo>
                <a:cubicBezTo>
                  <a:pt x="168" y="269"/>
                  <a:pt x="171" y="264"/>
                  <a:pt x="173" y="259"/>
                </a:cubicBezTo>
                <a:cubicBezTo>
                  <a:pt x="174" y="253"/>
                  <a:pt x="175" y="248"/>
                  <a:pt x="174" y="243"/>
                </a:cubicBezTo>
                <a:cubicBezTo>
                  <a:pt x="173" y="238"/>
                  <a:pt x="171" y="233"/>
                  <a:pt x="168" y="228"/>
                </a:cubicBezTo>
                <a:cubicBezTo>
                  <a:pt x="165" y="223"/>
                  <a:pt x="162" y="218"/>
                  <a:pt x="157" y="214"/>
                </a:cubicBezTo>
                <a:cubicBezTo>
                  <a:pt x="156" y="218"/>
                  <a:pt x="154" y="222"/>
                  <a:pt x="152" y="227"/>
                </a:cubicBezTo>
                <a:cubicBezTo>
                  <a:pt x="150" y="231"/>
                  <a:pt x="146" y="236"/>
                  <a:pt x="142" y="241"/>
                </a:cubicBezTo>
                <a:cubicBezTo>
                  <a:pt x="136" y="246"/>
                  <a:pt x="131" y="250"/>
                  <a:pt x="126" y="252"/>
                </a:cubicBezTo>
                <a:cubicBezTo>
                  <a:pt x="121" y="254"/>
                  <a:pt x="117" y="255"/>
                  <a:pt x="112" y="254"/>
                </a:cubicBezTo>
                <a:cubicBezTo>
                  <a:pt x="108" y="254"/>
                  <a:pt x="103" y="253"/>
                  <a:pt x="99" y="250"/>
                </a:cubicBezTo>
                <a:cubicBezTo>
                  <a:pt x="95" y="248"/>
                  <a:pt x="90" y="245"/>
                  <a:pt x="87" y="241"/>
                </a:cubicBezTo>
                <a:cubicBezTo>
                  <a:pt x="82" y="237"/>
                  <a:pt x="79" y="232"/>
                  <a:pt x="77" y="227"/>
                </a:cubicBezTo>
                <a:cubicBezTo>
                  <a:pt x="74" y="222"/>
                  <a:pt x="73" y="217"/>
                  <a:pt x="72" y="212"/>
                </a:cubicBezTo>
                <a:cubicBezTo>
                  <a:pt x="72" y="206"/>
                  <a:pt x="73" y="201"/>
                  <a:pt x="75" y="195"/>
                </a:cubicBezTo>
                <a:cubicBezTo>
                  <a:pt x="78" y="190"/>
                  <a:pt x="81" y="184"/>
                  <a:pt x="87" y="179"/>
                </a:cubicBezTo>
                <a:cubicBezTo>
                  <a:pt x="91" y="175"/>
                  <a:pt x="95" y="172"/>
                  <a:pt x="99" y="170"/>
                </a:cubicBezTo>
                <a:cubicBezTo>
                  <a:pt x="103" y="168"/>
                  <a:pt x="107" y="167"/>
                  <a:pt x="111" y="166"/>
                </a:cubicBezTo>
                <a:cubicBezTo>
                  <a:pt x="115" y="166"/>
                  <a:pt x="119" y="166"/>
                  <a:pt x="123" y="167"/>
                </a:cubicBezTo>
                <a:cubicBezTo>
                  <a:pt x="127" y="168"/>
                  <a:pt x="131" y="170"/>
                  <a:pt x="136" y="173"/>
                </a:cubicBezTo>
                <a:cubicBezTo>
                  <a:pt x="140" y="175"/>
                  <a:pt x="144" y="178"/>
                  <a:pt x="148" y="181"/>
                </a:cubicBezTo>
                <a:cubicBezTo>
                  <a:pt x="153" y="185"/>
                  <a:pt x="157" y="189"/>
                  <a:pt x="161" y="193"/>
                </a:cubicBezTo>
                <a:close/>
                <a:moveTo>
                  <a:pt x="147" y="204"/>
                </a:moveTo>
                <a:cubicBezTo>
                  <a:pt x="141" y="198"/>
                  <a:pt x="135" y="193"/>
                  <a:pt x="130" y="190"/>
                </a:cubicBezTo>
                <a:cubicBezTo>
                  <a:pt x="125" y="186"/>
                  <a:pt x="121" y="184"/>
                  <a:pt x="117" y="183"/>
                </a:cubicBezTo>
                <a:cubicBezTo>
                  <a:pt x="112" y="182"/>
                  <a:pt x="109" y="182"/>
                  <a:pt x="105" y="183"/>
                </a:cubicBezTo>
                <a:cubicBezTo>
                  <a:pt x="102" y="185"/>
                  <a:pt x="99" y="187"/>
                  <a:pt x="96" y="190"/>
                </a:cubicBezTo>
                <a:cubicBezTo>
                  <a:pt x="92" y="193"/>
                  <a:pt x="90" y="196"/>
                  <a:pt x="89" y="199"/>
                </a:cubicBezTo>
                <a:cubicBezTo>
                  <a:pt x="88" y="203"/>
                  <a:pt x="88" y="206"/>
                  <a:pt x="88" y="209"/>
                </a:cubicBezTo>
                <a:cubicBezTo>
                  <a:pt x="89" y="213"/>
                  <a:pt x="90" y="216"/>
                  <a:pt x="92" y="219"/>
                </a:cubicBezTo>
                <a:cubicBezTo>
                  <a:pt x="93" y="222"/>
                  <a:pt x="96" y="225"/>
                  <a:pt x="98" y="227"/>
                </a:cubicBezTo>
                <a:cubicBezTo>
                  <a:pt x="101" y="230"/>
                  <a:pt x="104" y="232"/>
                  <a:pt x="107" y="234"/>
                </a:cubicBezTo>
                <a:cubicBezTo>
                  <a:pt x="110" y="236"/>
                  <a:pt x="113" y="237"/>
                  <a:pt x="116" y="237"/>
                </a:cubicBezTo>
                <a:cubicBezTo>
                  <a:pt x="119" y="237"/>
                  <a:pt x="122" y="237"/>
                  <a:pt x="125" y="236"/>
                </a:cubicBezTo>
                <a:cubicBezTo>
                  <a:pt x="128" y="234"/>
                  <a:pt x="131" y="232"/>
                  <a:pt x="134" y="229"/>
                </a:cubicBezTo>
                <a:cubicBezTo>
                  <a:pt x="137" y="225"/>
                  <a:pt x="140" y="221"/>
                  <a:pt x="143" y="217"/>
                </a:cubicBezTo>
                <a:cubicBezTo>
                  <a:pt x="145" y="213"/>
                  <a:pt x="146" y="208"/>
                  <a:pt x="147" y="204"/>
                </a:cubicBezTo>
                <a:close/>
                <a:moveTo>
                  <a:pt x="240" y="114"/>
                </a:moveTo>
                <a:cubicBezTo>
                  <a:pt x="244" y="118"/>
                  <a:pt x="248" y="122"/>
                  <a:pt x="252" y="127"/>
                </a:cubicBezTo>
                <a:cubicBezTo>
                  <a:pt x="255" y="131"/>
                  <a:pt x="259" y="136"/>
                  <a:pt x="261" y="141"/>
                </a:cubicBezTo>
                <a:cubicBezTo>
                  <a:pt x="264" y="146"/>
                  <a:pt x="266" y="151"/>
                  <a:pt x="267" y="156"/>
                </a:cubicBezTo>
                <a:cubicBezTo>
                  <a:pt x="269" y="161"/>
                  <a:pt x="269" y="167"/>
                  <a:pt x="269" y="172"/>
                </a:cubicBezTo>
                <a:cubicBezTo>
                  <a:pt x="268" y="178"/>
                  <a:pt x="267" y="183"/>
                  <a:pt x="264" y="189"/>
                </a:cubicBezTo>
                <a:cubicBezTo>
                  <a:pt x="261" y="194"/>
                  <a:pt x="257" y="199"/>
                  <a:pt x="252" y="205"/>
                </a:cubicBezTo>
                <a:cubicBezTo>
                  <a:pt x="250" y="207"/>
                  <a:pt x="248" y="209"/>
                  <a:pt x="246" y="210"/>
                </a:cubicBezTo>
                <a:cubicBezTo>
                  <a:pt x="243" y="212"/>
                  <a:pt x="241" y="214"/>
                  <a:pt x="239" y="215"/>
                </a:cubicBezTo>
                <a:cubicBezTo>
                  <a:pt x="237" y="216"/>
                  <a:pt x="236" y="217"/>
                  <a:pt x="234" y="217"/>
                </a:cubicBezTo>
                <a:cubicBezTo>
                  <a:pt x="233" y="218"/>
                  <a:pt x="232" y="218"/>
                  <a:pt x="231" y="218"/>
                </a:cubicBezTo>
                <a:cubicBezTo>
                  <a:pt x="230" y="218"/>
                  <a:pt x="229" y="218"/>
                  <a:pt x="228" y="218"/>
                </a:cubicBezTo>
                <a:cubicBezTo>
                  <a:pt x="227" y="217"/>
                  <a:pt x="226" y="216"/>
                  <a:pt x="225" y="215"/>
                </a:cubicBezTo>
                <a:cubicBezTo>
                  <a:pt x="224" y="214"/>
                  <a:pt x="223" y="213"/>
                  <a:pt x="222" y="212"/>
                </a:cubicBezTo>
                <a:cubicBezTo>
                  <a:pt x="222" y="212"/>
                  <a:pt x="221" y="211"/>
                  <a:pt x="221" y="211"/>
                </a:cubicBezTo>
                <a:cubicBezTo>
                  <a:pt x="221" y="210"/>
                  <a:pt x="221" y="210"/>
                  <a:pt x="221" y="209"/>
                </a:cubicBezTo>
                <a:cubicBezTo>
                  <a:pt x="221" y="209"/>
                  <a:pt x="221" y="209"/>
                  <a:pt x="222" y="208"/>
                </a:cubicBezTo>
                <a:cubicBezTo>
                  <a:pt x="222" y="208"/>
                  <a:pt x="223" y="207"/>
                  <a:pt x="225" y="206"/>
                </a:cubicBezTo>
                <a:cubicBezTo>
                  <a:pt x="226" y="206"/>
                  <a:pt x="227" y="205"/>
                  <a:pt x="229" y="204"/>
                </a:cubicBezTo>
                <a:cubicBezTo>
                  <a:pt x="231" y="203"/>
                  <a:pt x="233" y="202"/>
                  <a:pt x="236" y="200"/>
                </a:cubicBezTo>
                <a:cubicBezTo>
                  <a:pt x="238" y="199"/>
                  <a:pt x="240" y="196"/>
                  <a:pt x="243" y="194"/>
                </a:cubicBezTo>
                <a:cubicBezTo>
                  <a:pt x="247" y="189"/>
                  <a:pt x="251" y="185"/>
                  <a:pt x="252" y="179"/>
                </a:cubicBezTo>
                <a:cubicBezTo>
                  <a:pt x="254" y="174"/>
                  <a:pt x="254" y="169"/>
                  <a:pt x="253" y="164"/>
                </a:cubicBezTo>
                <a:cubicBezTo>
                  <a:pt x="252" y="159"/>
                  <a:pt x="250" y="154"/>
                  <a:pt x="247" y="149"/>
                </a:cubicBezTo>
                <a:cubicBezTo>
                  <a:pt x="244" y="144"/>
                  <a:pt x="241" y="139"/>
                  <a:pt x="236" y="135"/>
                </a:cubicBezTo>
                <a:cubicBezTo>
                  <a:pt x="235" y="139"/>
                  <a:pt x="234" y="143"/>
                  <a:pt x="231" y="148"/>
                </a:cubicBezTo>
                <a:cubicBezTo>
                  <a:pt x="229" y="152"/>
                  <a:pt x="225" y="157"/>
                  <a:pt x="221" y="162"/>
                </a:cubicBezTo>
                <a:cubicBezTo>
                  <a:pt x="216" y="167"/>
                  <a:pt x="211" y="170"/>
                  <a:pt x="206" y="172"/>
                </a:cubicBezTo>
                <a:cubicBezTo>
                  <a:pt x="201" y="175"/>
                  <a:pt x="196" y="175"/>
                  <a:pt x="191" y="175"/>
                </a:cubicBezTo>
                <a:cubicBezTo>
                  <a:pt x="187" y="175"/>
                  <a:pt x="182" y="173"/>
                  <a:pt x="178" y="171"/>
                </a:cubicBezTo>
                <a:cubicBezTo>
                  <a:pt x="174" y="169"/>
                  <a:pt x="170" y="165"/>
                  <a:pt x="166" y="161"/>
                </a:cubicBezTo>
                <a:cubicBezTo>
                  <a:pt x="162" y="157"/>
                  <a:pt x="158" y="153"/>
                  <a:pt x="156" y="148"/>
                </a:cubicBezTo>
                <a:cubicBezTo>
                  <a:pt x="153" y="143"/>
                  <a:pt x="152" y="138"/>
                  <a:pt x="152" y="132"/>
                </a:cubicBezTo>
                <a:cubicBezTo>
                  <a:pt x="151" y="127"/>
                  <a:pt x="152" y="122"/>
                  <a:pt x="154" y="116"/>
                </a:cubicBezTo>
                <a:cubicBezTo>
                  <a:pt x="157" y="110"/>
                  <a:pt x="161" y="105"/>
                  <a:pt x="166" y="99"/>
                </a:cubicBezTo>
                <a:cubicBezTo>
                  <a:pt x="170" y="96"/>
                  <a:pt x="174" y="93"/>
                  <a:pt x="178" y="91"/>
                </a:cubicBezTo>
                <a:cubicBezTo>
                  <a:pt x="182" y="89"/>
                  <a:pt x="186" y="87"/>
                  <a:pt x="190" y="87"/>
                </a:cubicBezTo>
                <a:cubicBezTo>
                  <a:pt x="194" y="87"/>
                  <a:pt x="198" y="87"/>
                  <a:pt x="202" y="88"/>
                </a:cubicBezTo>
                <a:cubicBezTo>
                  <a:pt x="206" y="89"/>
                  <a:pt x="210" y="91"/>
                  <a:pt x="215" y="93"/>
                </a:cubicBezTo>
                <a:cubicBezTo>
                  <a:pt x="219" y="96"/>
                  <a:pt x="223" y="99"/>
                  <a:pt x="227" y="102"/>
                </a:cubicBezTo>
                <a:cubicBezTo>
                  <a:pt x="232" y="105"/>
                  <a:pt x="236" y="109"/>
                  <a:pt x="240" y="114"/>
                </a:cubicBezTo>
                <a:close/>
                <a:moveTo>
                  <a:pt x="226" y="125"/>
                </a:moveTo>
                <a:cubicBezTo>
                  <a:pt x="220" y="119"/>
                  <a:pt x="215" y="114"/>
                  <a:pt x="210" y="111"/>
                </a:cubicBezTo>
                <a:cubicBezTo>
                  <a:pt x="205" y="107"/>
                  <a:pt x="200" y="105"/>
                  <a:pt x="196" y="104"/>
                </a:cubicBezTo>
                <a:cubicBezTo>
                  <a:pt x="192" y="103"/>
                  <a:pt x="188" y="103"/>
                  <a:pt x="184" y="104"/>
                </a:cubicBezTo>
                <a:cubicBezTo>
                  <a:pt x="181" y="105"/>
                  <a:pt x="178" y="107"/>
                  <a:pt x="175" y="110"/>
                </a:cubicBezTo>
                <a:cubicBezTo>
                  <a:pt x="172" y="114"/>
                  <a:pt x="170" y="117"/>
                  <a:pt x="168" y="120"/>
                </a:cubicBezTo>
                <a:cubicBezTo>
                  <a:pt x="167" y="123"/>
                  <a:pt x="167" y="127"/>
                  <a:pt x="168" y="130"/>
                </a:cubicBezTo>
                <a:cubicBezTo>
                  <a:pt x="168" y="133"/>
                  <a:pt x="169" y="137"/>
                  <a:pt x="171" y="140"/>
                </a:cubicBezTo>
                <a:cubicBezTo>
                  <a:pt x="173" y="143"/>
                  <a:pt x="175" y="145"/>
                  <a:pt x="177" y="148"/>
                </a:cubicBezTo>
                <a:cubicBezTo>
                  <a:pt x="180" y="151"/>
                  <a:pt x="183" y="153"/>
                  <a:pt x="186" y="155"/>
                </a:cubicBezTo>
                <a:cubicBezTo>
                  <a:pt x="189" y="157"/>
                  <a:pt x="192" y="158"/>
                  <a:pt x="195" y="158"/>
                </a:cubicBezTo>
                <a:cubicBezTo>
                  <a:pt x="198" y="158"/>
                  <a:pt x="201" y="158"/>
                  <a:pt x="204" y="156"/>
                </a:cubicBezTo>
                <a:cubicBezTo>
                  <a:pt x="207" y="155"/>
                  <a:pt x="210" y="153"/>
                  <a:pt x="213" y="150"/>
                </a:cubicBezTo>
                <a:cubicBezTo>
                  <a:pt x="217" y="146"/>
                  <a:pt x="220" y="142"/>
                  <a:pt x="222" y="138"/>
                </a:cubicBezTo>
                <a:cubicBezTo>
                  <a:pt x="224" y="133"/>
                  <a:pt x="226" y="129"/>
                  <a:pt x="226" y="125"/>
                </a:cubicBezTo>
                <a:close/>
                <a:moveTo>
                  <a:pt x="339" y="56"/>
                </a:moveTo>
                <a:cubicBezTo>
                  <a:pt x="344" y="61"/>
                  <a:pt x="347" y="66"/>
                  <a:pt x="349" y="72"/>
                </a:cubicBezTo>
                <a:cubicBezTo>
                  <a:pt x="352" y="77"/>
                  <a:pt x="352" y="83"/>
                  <a:pt x="352" y="89"/>
                </a:cubicBezTo>
                <a:cubicBezTo>
                  <a:pt x="352" y="94"/>
                  <a:pt x="350" y="100"/>
                  <a:pt x="347" y="106"/>
                </a:cubicBezTo>
                <a:cubicBezTo>
                  <a:pt x="344" y="111"/>
                  <a:pt x="340" y="117"/>
                  <a:pt x="335" y="122"/>
                </a:cubicBezTo>
                <a:cubicBezTo>
                  <a:pt x="332" y="125"/>
                  <a:pt x="329" y="127"/>
                  <a:pt x="326" y="129"/>
                </a:cubicBezTo>
                <a:cubicBezTo>
                  <a:pt x="323" y="131"/>
                  <a:pt x="321" y="133"/>
                  <a:pt x="318" y="135"/>
                </a:cubicBezTo>
                <a:cubicBezTo>
                  <a:pt x="315" y="136"/>
                  <a:pt x="313" y="137"/>
                  <a:pt x="311" y="138"/>
                </a:cubicBezTo>
                <a:cubicBezTo>
                  <a:pt x="309" y="139"/>
                  <a:pt x="308" y="139"/>
                  <a:pt x="307" y="139"/>
                </a:cubicBezTo>
                <a:cubicBezTo>
                  <a:pt x="307" y="139"/>
                  <a:pt x="306" y="139"/>
                  <a:pt x="306" y="139"/>
                </a:cubicBezTo>
                <a:cubicBezTo>
                  <a:pt x="305" y="139"/>
                  <a:pt x="305" y="138"/>
                  <a:pt x="304" y="138"/>
                </a:cubicBezTo>
                <a:cubicBezTo>
                  <a:pt x="304" y="138"/>
                  <a:pt x="303" y="137"/>
                  <a:pt x="302" y="137"/>
                </a:cubicBezTo>
                <a:cubicBezTo>
                  <a:pt x="302" y="136"/>
                  <a:pt x="301" y="136"/>
                  <a:pt x="300" y="135"/>
                </a:cubicBezTo>
                <a:cubicBezTo>
                  <a:pt x="299" y="134"/>
                  <a:pt x="299" y="133"/>
                  <a:pt x="298" y="132"/>
                </a:cubicBezTo>
                <a:cubicBezTo>
                  <a:pt x="297" y="132"/>
                  <a:pt x="297" y="131"/>
                  <a:pt x="297" y="130"/>
                </a:cubicBezTo>
                <a:cubicBezTo>
                  <a:pt x="297" y="130"/>
                  <a:pt x="297" y="129"/>
                  <a:pt x="297" y="129"/>
                </a:cubicBezTo>
                <a:cubicBezTo>
                  <a:pt x="297" y="128"/>
                  <a:pt x="297" y="128"/>
                  <a:pt x="297" y="128"/>
                </a:cubicBezTo>
                <a:cubicBezTo>
                  <a:pt x="298" y="127"/>
                  <a:pt x="299" y="127"/>
                  <a:pt x="300" y="126"/>
                </a:cubicBezTo>
                <a:cubicBezTo>
                  <a:pt x="302" y="126"/>
                  <a:pt x="304" y="125"/>
                  <a:pt x="306" y="124"/>
                </a:cubicBezTo>
                <a:cubicBezTo>
                  <a:pt x="309" y="123"/>
                  <a:pt x="312" y="122"/>
                  <a:pt x="315" y="120"/>
                </a:cubicBezTo>
                <a:cubicBezTo>
                  <a:pt x="318" y="118"/>
                  <a:pt x="321" y="115"/>
                  <a:pt x="325" y="112"/>
                </a:cubicBezTo>
                <a:cubicBezTo>
                  <a:pt x="328" y="109"/>
                  <a:pt x="330" y="105"/>
                  <a:pt x="332" y="102"/>
                </a:cubicBezTo>
                <a:cubicBezTo>
                  <a:pt x="334" y="98"/>
                  <a:pt x="335" y="95"/>
                  <a:pt x="336" y="91"/>
                </a:cubicBezTo>
                <a:cubicBezTo>
                  <a:pt x="336" y="88"/>
                  <a:pt x="335" y="84"/>
                  <a:pt x="334" y="81"/>
                </a:cubicBezTo>
                <a:cubicBezTo>
                  <a:pt x="333" y="77"/>
                  <a:pt x="330" y="74"/>
                  <a:pt x="327" y="70"/>
                </a:cubicBezTo>
                <a:cubicBezTo>
                  <a:pt x="324" y="67"/>
                  <a:pt x="321" y="65"/>
                  <a:pt x="317" y="64"/>
                </a:cubicBezTo>
                <a:cubicBezTo>
                  <a:pt x="314" y="62"/>
                  <a:pt x="311" y="62"/>
                  <a:pt x="307" y="62"/>
                </a:cubicBezTo>
                <a:cubicBezTo>
                  <a:pt x="304" y="63"/>
                  <a:pt x="300" y="64"/>
                  <a:pt x="297" y="66"/>
                </a:cubicBezTo>
                <a:cubicBezTo>
                  <a:pt x="293" y="68"/>
                  <a:pt x="289" y="72"/>
                  <a:pt x="285" y="76"/>
                </a:cubicBezTo>
                <a:cubicBezTo>
                  <a:pt x="282" y="79"/>
                  <a:pt x="280" y="81"/>
                  <a:pt x="278" y="84"/>
                </a:cubicBezTo>
                <a:cubicBezTo>
                  <a:pt x="276" y="86"/>
                  <a:pt x="274" y="88"/>
                  <a:pt x="272" y="90"/>
                </a:cubicBezTo>
                <a:cubicBezTo>
                  <a:pt x="271" y="91"/>
                  <a:pt x="270" y="92"/>
                  <a:pt x="269" y="92"/>
                </a:cubicBezTo>
                <a:cubicBezTo>
                  <a:pt x="267" y="92"/>
                  <a:pt x="266" y="91"/>
                  <a:pt x="264" y="89"/>
                </a:cubicBezTo>
                <a:lnTo>
                  <a:pt x="226" y="51"/>
                </a:lnTo>
                <a:cubicBezTo>
                  <a:pt x="225" y="50"/>
                  <a:pt x="224" y="48"/>
                  <a:pt x="224" y="47"/>
                </a:cubicBezTo>
                <a:cubicBezTo>
                  <a:pt x="224" y="45"/>
                  <a:pt x="224" y="44"/>
                  <a:pt x="226" y="42"/>
                </a:cubicBezTo>
                <a:lnTo>
                  <a:pt x="267" y="1"/>
                </a:lnTo>
                <a:cubicBezTo>
                  <a:pt x="267" y="1"/>
                  <a:pt x="268" y="1"/>
                  <a:pt x="268" y="0"/>
                </a:cubicBezTo>
                <a:cubicBezTo>
                  <a:pt x="269" y="0"/>
                  <a:pt x="270" y="0"/>
                  <a:pt x="270" y="1"/>
                </a:cubicBezTo>
                <a:cubicBezTo>
                  <a:pt x="271" y="1"/>
                  <a:pt x="272" y="1"/>
                  <a:pt x="273" y="2"/>
                </a:cubicBezTo>
                <a:cubicBezTo>
                  <a:pt x="273" y="2"/>
                  <a:pt x="274" y="3"/>
                  <a:pt x="275" y="4"/>
                </a:cubicBezTo>
                <a:cubicBezTo>
                  <a:pt x="277" y="6"/>
                  <a:pt x="278" y="7"/>
                  <a:pt x="278" y="9"/>
                </a:cubicBezTo>
                <a:cubicBezTo>
                  <a:pt x="279" y="10"/>
                  <a:pt x="279" y="11"/>
                  <a:pt x="278" y="12"/>
                </a:cubicBezTo>
                <a:lnTo>
                  <a:pt x="245" y="45"/>
                </a:lnTo>
                <a:lnTo>
                  <a:pt x="271" y="71"/>
                </a:lnTo>
                <a:cubicBezTo>
                  <a:pt x="272" y="69"/>
                  <a:pt x="274" y="68"/>
                  <a:pt x="275" y="66"/>
                </a:cubicBezTo>
                <a:cubicBezTo>
                  <a:pt x="277" y="64"/>
                  <a:pt x="279" y="62"/>
                  <a:pt x="281" y="60"/>
                </a:cubicBezTo>
                <a:cubicBezTo>
                  <a:pt x="286" y="55"/>
                  <a:pt x="291" y="51"/>
                  <a:pt x="296" y="48"/>
                </a:cubicBezTo>
                <a:cubicBezTo>
                  <a:pt x="301" y="46"/>
                  <a:pt x="306" y="44"/>
                  <a:pt x="311" y="44"/>
                </a:cubicBezTo>
                <a:cubicBezTo>
                  <a:pt x="316" y="44"/>
                  <a:pt x="321" y="45"/>
                  <a:pt x="326" y="47"/>
                </a:cubicBezTo>
                <a:cubicBezTo>
                  <a:pt x="330" y="49"/>
                  <a:pt x="335" y="52"/>
                  <a:pt x="339" y="56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22" name="Freeform 75"/>
          <p:cNvSpPr>
            <a:spLocks noEditPoints="1"/>
          </p:cNvSpPr>
          <p:nvPr/>
        </p:nvSpPr>
        <p:spPr bwMode="auto">
          <a:xfrm>
            <a:off x="4661404" y="4378537"/>
            <a:ext cx="186582" cy="218751"/>
          </a:xfrm>
          <a:custGeom>
            <a:avLst/>
            <a:gdLst>
              <a:gd name="T0" fmla="*/ 130 w 356"/>
              <a:gd name="T1" fmla="*/ 326 h 377"/>
              <a:gd name="T2" fmla="*/ 78 w 356"/>
              <a:gd name="T3" fmla="*/ 376 h 377"/>
              <a:gd name="T4" fmla="*/ 70 w 356"/>
              <a:gd name="T5" fmla="*/ 369 h 377"/>
              <a:gd name="T6" fmla="*/ 19 w 356"/>
              <a:gd name="T7" fmla="*/ 276 h 377"/>
              <a:gd name="T8" fmla="*/ 7 w 356"/>
              <a:gd name="T9" fmla="*/ 308 h 377"/>
              <a:gd name="T10" fmla="*/ 0 w 356"/>
              <a:gd name="T11" fmla="*/ 300 h 377"/>
              <a:gd name="T12" fmla="*/ 9 w 356"/>
              <a:gd name="T13" fmla="*/ 260 h 377"/>
              <a:gd name="T14" fmla="*/ 18 w 356"/>
              <a:gd name="T15" fmla="*/ 252 h 377"/>
              <a:gd name="T16" fmla="*/ 119 w 356"/>
              <a:gd name="T17" fmla="*/ 317 h 377"/>
              <a:gd name="T18" fmla="*/ 127 w 356"/>
              <a:gd name="T19" fmla="*/ 320 h 377"/>
              <a:gd name="T20" fmla="*/ 188 w 356"/>
              <a:gd name="T21" fmla="*/ 237 h 377"/>
              <a:gd name="T22" fmla="*/ 167 w 356"/>
              <a:gd name="T23" fmla="*/ 292 h 377"/>
              <a:gd name="T24" fmla="*/ 149 w 356"/>
              <a:gd name="T25" fmla="*/ 299 h 377"/>
              <a:gd name="T26" fmla="*/ 142 w 356"/>
              <a:gd name="T27" fmla="*/ 291 h 377"/>
              <a:gd name="T28" fmla="*/ 157 w 356"/>
              <a:gd name="T29" fmla="*/ 281 h 377"/>
              <a:gd name="T30" fmla="*/ 168 w 356"/>
              <a:gd name="T31" fmla="*/ 230 h 377"/>
              <a:gd name="T32" fmla="*/ 127 w 356"/>
              <a:gd name="T33" fmla="*/ 254 h 377"/>
              <a:gd name="T34" fmla="*/ 77 w 356"/>
              <a:gd name="T35" fmla="*/ 229 h 377"/>
              <a:gd name="T36" fmla="*/ 99 w 356"/>
              <a:gd name="T37" fmla="*/ 172 h 377"/>
              <a:gd name="T38" fmla="*/ 148 w 356"/>
              <a:gd name="T39" fmla="*/ 183 h 377"/>
              <a:gd name="T40" fmla="*/ 117 w 356"/>
              <a:gd name="T41" fmla="*/ 185 h 377"/>
              <a:gd name="T42" fmla="*/ 88 w 356"/>
              <a:gd name="T43" fmla="*/ 211 h 377"/>
              <a:gd name="T44" fmla="*/ 116 w 356"/>
              <a:gd name="T45" fmla="*/ 239 h 377"/>
              <a:gd name="T46" fmla="*/ 147 w 356"/>
              <a:gd name="T47" fmla="*/ 206 h 377"/>
              <a:gd name="T48" fmla="*/ 267 w 356"/>
              <a:gd name="T49" fmla="*/ 158 h 377"/>
              <a:gd name="T50" fmla="*/ 246 w 356"/>
              <a:gd name="T51" fmla="*/ 212 h 377"/>
              <a:gd name="T52" fmla="*/ 228 w 356"/>
              <a:gd name="T53" fmla="*/ 220 h 377"/>
              <a:gd name="T54" fmla="*/ 221 w 356"/>
              <a:gd name="T55" fmla="*/ 211 h 377"/>
              <a:gd name="T56" fmla="*/ 236 w 356"/>
              <a:gd name="T57" fmla="*/ 202 h 377"/>
              <a:gd name="T58" fmla="*/ 247 w 356"/>
              <a:gd name="T59" fmla="*/ 151 h 377"/>
              <a:gd name="T60" fmla="*/ 206 w 356"/>
              <a:gd name="T61" fmla="*/ 174 h 377"/>
              <a:gd name="T62" fmla="*/ 156 w 356"/>
              <a:gd name="T63" fmla="*/ 150 h 377"/>
              <a:gd name="T64" fmla="*/ 178 w 356"/>
              <a:gd name="T65" fmla="*/ 93 h 377"/>
              <a:gd name="T66" fmla="*/ 228 w 356"/>
              <a:gd name="T67" fmla="*/ 104 h 377"/>
              <a:gd name="T68" fmla="*/ 196 w 356"/>
              <a:gd name="T69" fmla="*/ 106 h 377"/>
              <a:gd name="T70" fmla="*/ 168 w 356"/>
              <a:gd name="T71" fmla="*/ 132 h 377"/>
              <a:gd name="T72" fmla="*/ 195 w 356"/>
              <a:gd name="T73" fmla="*/ 160 h 377"/>
              <a:gd name="T74" fmla="*/ 226 w 356"/>
              <a:gd name="T75" fmla="*/ 127 h 377"/>
              <a:gd name="T76" fmla="*/ 353 w 356"/>
              <a:gd name="T77" fmla="*/ 101 h 377"/>
              <a:gd name="T78" fmla="*/ 306 w 356"/>
              <a:gd name="T79" fmla="*/ 129 h 377"/>
              <a:gd name="T80" fmla="*/ 256 w 356"/>
              <a:gd name="T81" fmla="*/ 90 h 377"/>
              <a:gd name="T82" fmla="*/ 243 w 356"/>
              <a:gd name="T83" fmla="*/ 29 h 377"/>
              <a:gd name="T84" fmla="*/ 271 w 356"/>
              <a:gd name="T85" fmla="*/ 1 h 377"/>
              <a:gd name="T86" fmla="*/ 279 w 356"/>
              <a:gd name="T87" fmla="*/ 2 h 377"/>
              <a:gd name="T88" fmla="*/ 284 w 356"/>
              <a:gd name="T89" fmla="*/ 9 h 377"/>
              <a:gd name="T90" fmla="*/ 271 w 356"/>
              <a:gd name="T91" fmla="*/ 18 h 377"/>
              <a:gd name="T92" fmla="*/ 261 w 356"/>
              <a:gd name="T93" fmla="*/ 68 h 377"/>
              <a:gd name="T94" fmla="*/ 281 w 356"/>
              <a:gd name="T95" fmla="*/ 62 h 377"/>
              <a:gd name="T96" fmla="*/ 329 w 356"/>
              <a:gd name="T97" fmla="*/ 45 h 377"/>
              <a:gd name="T98" fmla="*/ 313 w 356"/>
              <a:gd name="T99" fmla="*/ 59 h 377"/>
              <a:gd name="T100" fmla="*/ 286 w 356"/>
              <a:gd name="T101" fmla="*/ 79 h 377"/>
              <a:gd name="T102" fmla="*/ 312 w 356"/>
              <a:gd name="T103" fmla="*/ 113 h 377"/>
              <a:gd name="T104" fmla="*/ 340 w 356"/>
              <a:gd name="T105" fmla="*/ 8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56" h="377">
                <a:moveTo>
                  <a:pt x="127" y="320"/>
                </a:moveTo>
                <a:cubicBezTo>
                  <a:pt x="128" y="321"/>
                  <a:pt x="128" y="321"/>
                  <a:pt x="129" y="322"/>
                </a:cubicBezTo>
                <a:cubicBezTo>
                  <a:pt x="129" y="323"/>
                  <a:pt x="130" y="324"/>
                  <a:pt x="130" y="324"/>
                </a:cubicBezTo>
                <a:cubicBezTo>
                  <a:pt x="130" y="325"/>
                  <a:pt x="130" y="326"/>
                  <a:pt x="130" y="326"/>
                </a:cubicBezTo>
                <a:cubicBezTo>
                  <a:pt x="130" y="326"/>
                  <a:pt x="129" y="327"/>
                  <a:pt x="129" y="327"/>
                </a:cubicBezTo>
                <a:lnTo>
                  <a:pt x="80" y="376"/>
                </a:lnTo>
                <a:cubicBezTo>
                  <a:pt x="80" y="376"/>
                  <a:pt x="80" y="376"/>
                  <a:pt x="79" y="376"/>
                </a:cubicBezTo>
                <a:cubicBezTo>
                  <a:pt x="79" y="377"/>
                  <a:pt x="78" y="377"/>
                  <a:pt x="78" y="376"/>
                </a:cubicBezTo>
                <a:cubicBezTo>
                  <a:pt x="77" y="376"/>
                  <a:pt x="76" y="376"/>
                  <a:pt x="76" y="376"/>
                </a:cubicBezTo>
                <a:cubicBezTo>
                  <a:pt x="75" y="375"/>
                  <a:pt x="74" y="374"/>
                  <a:pt x="73" y="373"/>
                </a:cubicBezTo>
                <a:cubicBezTo>
                  <a:pt x="72" y="373"/>
                  <a:pt x="71" y="372"/>
                  <a:pt x="71" y="371"/>
                </a:cubicBezTo>
                <a:cubicBezTo>
                  <a:pt x="70" y="370"/>
                  <a:pt x="70" y="370"/>
                  <a:pt x="70" y="369"/>
                </a:cubicBezTo>
                <a:cubicBezTo>
                  <a:pt x="70" y="368"/>
                  <a:pt x="70" y="368"/>
                  <a:pt x="70" y="367"/>
                </a:cubicBezTo>
                <a:cubicBezTo>
                  <a:pt x="70" y="367"/>
                  <a:pt x="70" y="366"/>
                  <a:pt x="71" y="366"/>
                </a:cubicBezTo>
                <a:lnTo>
                  <a:pt x="90" y="346"/>
                </a:lnTo>
                <a:lnTo>
                  <a:pt x="19" y="276"/>
                </a:lnTo>
                <a:lnTo>
                  <a:pt x="12" y="304"/>
                </a:lnTo>
                <a:cubicBezTo>
                  <a:pt x="12" y="306"/>
                  <a:pt x="11" y="307"/>
                  <a:pt x="11" y="307"/>
                </a:cubicBezTo>
                <a:cubicBezTo>
                  <a:pt x="10" y="308"/>
                  <a:pt x="10" y="308"/>
                  <a:pt x="9" y="309"/>
                </a:cubicBezTo>
                <a:cubicBezTo>
                  <a:pt x="8" y="309"/>
                  <a:pt x="8" y="308"/>
                  <a:pt x="7" y="308"/>
                </a:cubicBezTo>
                <a:cubicBezTo>
                  <a:pt x="6" y="307"/>
                  <a:pt x="5" y="306"/>
                  <a:pt x="4" y="305"/>
                </a:cubicBezTo>
                <a:cubicBezTo>
                  <a:pt x="3" y="304"/>
                  <a:pt x="2" y="304"/>
                  <a:pt x="2" y="303"/>
                </a:cubicBezTo>
                <a:cubicBezTo>
                  <a:pt x="1" y="302"/>
                  <a:pt x="1" y="302"/>
                  <a:pt x="1" y="301"/>
                </a:cubicBezTo>
                <a:cubicBezTo>
                  <a:pt x="1" y="301"/>
                  <a:pt x="0" y="300"/>
                  <a:pt x="0" y="300"/>
                </a:cubicBezTo>
                <a:cubicBezTo>
                  <a:pt x="0" y="299"/>
                  <a:pt x="0" y="298"/>
                  <a:pt x="1" y="298"/>
                </a:cubicBezTo>
                <a:lnTo>
                  <a:pt x="8" y="263"/>
                </a:lnTo>
                <a:cubicBezTo>
                  <a:pt x="8" y="262"/>
                  <a:pt x="8" y="262"/>
                  <a:pt x="9" y="261"/>
                </a:cubicBezTo>
                <a:cubicBezTo>
                  <a:pt x="9" y="261"/>
                  <a:pt x="9" y="261"/>
                  <a:pt x="9" y="260"/>
                </a:cubicBezTo>
                <a:cubicBezTo>
                  <a:pt x="10" y="260"/>
                  <a:pt x="10" y="259"/>
                  <a:pt x="11" y="258"/>
                </a:cubicBezTo>
                <a:cubicBezTo>
                  <a:pt x="11" y="258"/>
                  <a:pt x="12" y="257"/>
                  <a:pt x="13" y="256"/>
                </a:cubicBezTo>
                <a:cubicBezTo>
                  <a:pt x="14" y="255"/>
                  <a:pt x="15" y="254"/>
                  <a:pt x="16" y="253"/>
                </a:cubicBezTo>
                <a:cubicBezTo>
                  <a:pt x="17" y="253"/>
                  <a:pt x="17" y="252"/>
                  <a:pt x="18" y="252"/>
                </a:cubicBezTo>
                <a:cubicBezTo>
                  <a:pt x="19" y="252"/>
                  <a:pt x="19" y="252"/>
                  <a:pt x="20" y="252"/>
                </a:cubicBezTo>
                <a:cubicBezTo>
                  <a:pt x="20" y="252"/>
                  <a:pt x="20" y="252"/>
                  <a:pt x="21" y="252"/>
                </a:cubicBezTo>
                <a:lnTo>
                  <a:pt x="102" y="334"/>
                </a:lnTo>
                <a:lnTo>
                  <a:pt x="119" y="317"/>
                </a:lnTo>
                <a:cubicBezTo>
                  <a:pt x="119" y="317"/>
                  <a:pt x="120" y="317"/>
                  <a:pt x="120" y="317"/>
                </a:cubicBezTo>
                <a:cubicBezTo>
                  <a:pt x="121" y="316"/>
                  <a:pt x="122" y="316"/>
                  <a:pt x="122" y="317"/>
                </a:cubicBezTo>
                <a:cubicBezTo>
                  <a:pt x="123" y="317"/>
                  <a:pt x="124" y="317"/>
                  <a:pt x="124" y="318"/>
                </a:cubicBezTo>
                <a:cubicBezTo>
                  <a:pt x="125" y="318"/>
                  <a:pt x="126" y="319"/>
                  <a:pt x="127" y="320"/>
                </a:cubicBezTo>
                <a:close/>
                <a:moveTo>
                  <a:pt x="161" y="195"/>
                </a:moveTo>
                <a:cubicBezTo>
                  <a:pt x="165" y="199"/>
                  <a:pt x="169" y="203"/>
                  <a:pt x="173" y="208"/>
                </a:cubicBezTo>
                <a:cubicBezTo>
                  <a:pt x="176" y="212"/>
                  <a:pt x="179" y="217"/>
                  <a:pt x="182" y="222"/>
                </a:cubicBezTo>
                <a:cubicBezTo>
                  <a:pt x="185" y="227"/>
                  <a:pt x="187" y="232"/>
                  <a:pt x="188" y="237"/>
                </a:cubicBezTo>
                <a:cubicBezTo>
                  <a:pt x="190" y="243"/>
                  <a:pt x="190" y="248"/>
                  <a:pt x="190" y="253"/>
                </a:cubicBezTo>
                <a:cubicBezTo>
                  <a:pt x="189" y="259"/>
                  <a:pt x="188" y="264"/>
                  <a:pt x="185" y="270"/>
                </a:cubicBezTo>
                <a:cubicBezTo>
                  <a:pt x="182" y="275"/>
                  <a:pt x="178" y="281"/>
                  <a:pt x="173" y="286"/>
                </a:cubicBezTo>
                <a:cubicBezTo>
                  <a:pt x="171" y="288"/>
                  <a:pt x="169" y="290"/>
                  <a:pt x="167" y="292"/>
                </a:cubicBezTo>
                <a:cubicBezTo>
                  <a:pt x="164" y="293"/>
                  <a:pt x="162" y="295"/>
                  <a:pt x="160" y="296"/>
                </a:cubicBezTo>
                <a:cubicBezTo>
                  <a:pt x="158" y="297"/>
                  <a:pt x="157" y="298"/>
                  <a:pt x="155" y="299"/>
                </a:cubicBezTo>
                <a:cubicBezTo>
                  <a:pt x="154" y="299"/>
                  <a:pt x="153" y="300"/>
                  <a:pt x="152" y="300"/>
                </a:cubicBezTo>
                <a:cubicBezTo>
                  <a:pt x="151" y="300"/>
                  <a:pt x="150" y="299"/>
                  <a:pt x="149" y="299"/>
                </a:cubicBezTo>
                <a:cubicBezTo>
                  <a:pt x="148" y="298"/>
                  <a:pt x="147" y="297"/>
                  <a:pt x="146" y="296"/>
                </a:cubicBezTo>
                <a:cubicBezTo>
                  <a:pt x="144" y="295"/>
                  <a:pt x="144" y="294"/>
                  <a:pt x="143" y="294"/>
                </a:cubicBezTo>
                <a:cubicBezTo>
                  <a:pt x="143" y="293"/>
                  <a:pt x="142" y="292"/>
                  <a:pt x="142" y="292"/>
                </a:cubicBezTo>
                <a:cubicBezTo>
                  <a:pt x="142" y="291"/>
                  <a:pt x="142" y="291"/>
                  <a:pt x="142" y="291"/>
                </a:cubicBezTo>
                <a:cubicBezTo>
                  <a:pt x="142" y="290"/>
                  <a:pt x="142" y="290"/>
                  <a:pt x="143" y="289"/>
                </a:cubicBezTo>
                <a:cubicBezTo>
                  <a:pt x="143" y="289"/>
                  <a:pt x="144" y="288"/>
                  <a:pt x="145" y="288"/>
                </a:cubicBezTo>
                <a:cubicBezTo>
                  <a:pt x="147" y="287"/>
                  <a:pt x="148" y="286"/>
                  <a:pt x="150" y="285"/>
                </a:cubicBezTo>
                <a:cubicBezTo>
                  <a:pt x="152" y="284"/>
                  <a:pt x="154" y="283"/>
                  <a:pt x="157" y="281"/>
                </a:cubicBezTo>
                <a:cubicBezTo>
                  <a:pt x="159" y="280"/>
                  <a:pt x="161" y="278"/>
                  <a:pt x="164" y="275"/>
                </a:cubicBezTo>
                <a:cubicBezTo>
                  <a:pt x="168" y="271"/>
                  <a:pt x="171" y="266"/>
                  <a:pt x="173" y="261"/>
                </a:cubicBezTo>
                <a:cubicBezTo>
                  <a:pt x="175" y="255"/>
                  <a:pt x="175" y="250"/>
                  <a:pt x="174" y="245"/>
                </a:cubicBezTo>
                <a:cubicBezTo>
                  <a:pt x="173" y="240"/>
                  <a:pt x="171" y="235"/>
                  <a:pt x="168" y="230"/>
                </a:cubicBezTo>
                <a:cubicBezTo>
                  <a:pt x="165" y="225"/>
                  <a:pt x="162" y="220"/>
                  <a:pt x="157" y="216"/>
                </a:cubicBezTo>
                <a:cubicBezTo>
                  <a:pt x="156" y="220"/>
                  <a:pt x="155" y="224"/>
                  <a:pt x="152" y="229"/>
                </a:cubicBezTo>
                <a:cubicBezTo>
                  <a:pt x="150" y="233"/>
                  <a:pt x="146" y="238"/>
                  <a:pt x="142" y="243"/>
                </a:cubicBezTo>
                <a:cubicBezTo>
                  <a:pt x="137" y="248"/>
                  <a:pt x="131" y="252"/>
                  <a:pt x="127" y="254"/>
                </a:cubicBezTo>
                <a:cubicBezTo>
                  <a:pt x="122" y="256"/>
                  <a:pt x="117" y="257"/>
                  <a:pt x="112" y="256"/>
                </a:cubicBezTo>
                <a:cubicBezTo>
                  <a:pt x="108" y="256"/>
                  <a:pt x="103" y="255"/>
                  <a:pt x="99" y="252"/>
                </a:cubicBezTo>
                <a:cubicBezTo>
                  <a:pt x="95" y="250"/>
                  <a:pt x="91" y="247"/>
                  <a:pt x="87" y="243"/>
                </a:cubicBezTo>
                <a:cubicBezTo>
                  <a:pt x="82" y="239"/>
                  <a:pt x="79" y="234"/>
                  <a:pt x="77" y="229"/>
                </a:cubicBezTo>
                <a:cubicBezTo>
                  <a:pt x="74" y="224"/>
                  <a:pt x="73" y="219"/>
                  <a:pt x="72" y="214"/>
                </a:cubicBezTo>
                <a:cubicBezTo>
                  <a:pt x="72" y="208"/>
                  <a:pt x="73" y="203"/>
                  <a:pt x="75" y="197"/>
                </a:cubicBezTo>
                <a:cubicBezTo>
                  <a:pt x="78" y="192"/>
                  <a:pt x="82" y="186"/>
                  <a:pt x="87" y="181"/>
                </a:cubicBezTo>
                <a:cubicBezTo>
                  <a:pt x="91" y="177"/>
                  <a:pt x="95" y="174"/>
                  <a:pt x="99" y="172"/>
                </a:cubicBezTo>
                <a:cubicBezTo>
                  <a:pt x="103" y="170"/>
                  <a:pt x="107" y="169"/>
                  <a:pt x="111" y="168"/>
                </a:cubicBezTo>
                <a:cubicBezTo>
                  <a:pt x="115" y="168"/>
                  <a:pt x="119" y="168"/>
                  <a:pt x="123" y="169"/>
                </a:cubicBezTo>
                <a:cubicBezTo>
                  <a:pt x="127" y="170"/>
                  <a:pt x="131" y="172"/>
                  <a:pt x="136" y="175"/>
                </a:cubicBezTo>
                <a:cubicBezTo>
                  <a:pt x="140" y="177"/>
                  <a:pt x="144" y="180"/>
                  <a:pt x="148" y="183"/>
                </a:cubicBezTo>
                <a:cubicBezTo>
                  <a:pt x="153" y="187"/>
                  <a:pt x="157" y="191"/>
                  <a:pt x="161" y="195"/>
                </a:cubicBezTo>
                <a:close/>
                <a:moveTo>
                  <a:pt x="147" y="206"/>
                </a:moveTo>
                <a:cubicBezTo>
                  <a:pt x="141" y="200"/>
                  <a:pt x="136" y="195"/>
                  <a:pt x="131" y="192"/>
                </a:cubicBezTo>
                <a:cubicBezTo>
                  <a:pt x="126" y="188"/>
                  <a:pt x="121" y="186"/>
                  <a:pt x="117" y="185"/>
                </a:cubicBezTo>
                <a:cubicBezTo>
                  <a:pt x="113" y="184"/>
                  <a:pt x="109" y="184"/>
                  <a:pt x="105" y="185"/>
                </a:cubicBezTo>
                <a:cubicBezTo>
                  <a:pt x="102" y="187"/>
                  <a:pt x="99" y="189"/>
                  <a:pt x="96" y="192"/>
                </a:cubicBezTo>
                <a:cubicBezTo>
                  <a:pt x="93" y="195"/>
                  <a:pt x="90" y="198"/>
                  <a:pt x="89" y="201"/>
                </a:cubicBezTo>
                <a:cubicBezTo>
                  <a:pt x="88" y="205"/>
                  <a:pt x="88" y="208"/>
                  <a:pt x="88" y="211"/>
                </a:cubicBezTo>
                <a:cubicBezTo>
                  <a:pt x="89" y="215"/>
                  <a:pt x="90" y="218"/>
                  <a:pt x="92" y="221"/>
                </a:cubicBezTo>
                <a:cubicBezTo>
                  <a:pt x="94" y="224"/>
                  <a:pt x="96" y="227"/>
                  <a:pt x="98" y="229"/>
                </a:cubicBezTo>
                <a:cubicBezTo>
                  <a:pt x="101" y="232"/>
                  <a:pt x="104" y="234"/>
                  <a:pt x="107" y="236"/>
                </a:cubicBezTo>
                <a:cubicBezTo>
                  <a:pt x="110" y="238"/>
                  <a:pt x="113" y="239"/>
                  <a:pt x="116" y="239"/>
                </a:cubicBezTo>
                <a:cubicBezTo>
                  <a:pt x="119" y="239"/>
                  <a:pt x="122" y="239"/>
                  <a:pt x="125" y="238"/>
                </a:cubicBezTo>
                <a:cubicBezTo>
                  <a:pt x="128" y="236"/>
                  <a:pt x="131" y="234"/>
                  <a:pt x="134" y="231"/>
                </a:cubicBezTo>
                <a:cubicBezTo>
                  <a:pt x="138" y="227"/>
                  <a:pt x="141" y="223"/>
                  <a:pt x="143" y="219"/>
                </a:cubicBezTo>
                <a:cubicBezTo>
                  <a:pt x="145" y="215"/>
                  <a:pt x="147" y="210"/>
                  <a:pt x="147" y="206"/>
                </a:cubicBezTo>
                <a:close/>
                <a:moveTo>
                  <a:pt x="240" y="116"/>
                </a:moveTo>
                <a:cubicBezTo>
                  <a:pt x="244" y="120"/>
                  <a:pt x="248" y="124"/>
                  <a:pt x="252" y="129"/>
                </a:cubicBezTo>
                <a:cubicBezTo>
                  <a:pt x="255" y="133"/>
                  <a:pt x="259" y="138"/>
                  <a:pt x="261" y="143"/>
                </a:cubicBezTo>
                <a:cubicBezTo>
                  <a:pt x="264" y="148"/>
                  <a:pt x="266" y="153"/>
                  <a:pt x="267" y="158"/>
                </a:cubicBezTo>
                <a:cubicBezTo>
                  <a:pt x="269" y="163"/>
                  <a:pt x="269" y="169"/>
                  <a:pt x="269" y="174"/>
                </a:cubicBezTo>
                <a:cubicBezTo>
                  <a:pt x="268" y="180"/>
                  <a:pt x="267" y="185"/>
                  <a:pt x="264" y="191"/>
                </a:cubicBezTo>
                <a:cubicBezTo>
                  <a:pt x="261" y="196"/>
                  <a:pt x="257" y="201"/>
                  <a:pt x="252" y="207"/>
                </a:cubicBezTo>
                <a:cubicBezTo>
                  <a:pt x="250" y="209"/>
                  <a:pt x="248" y="211"/>
                  <a:pt x="246" y="212"/>
                </a:cubicBezTo>
                <a:cubicBezTo>
                  <a:pt x="244" y="214"/>
                  <a:pt x="241" y="216"/>
                  <a:pt x="240" y="217"/>
                </a:cubicBezTo>
                <a:cubicBezTo>
                  <a:pt x="238" y="218"/>
                  <a:pt x="236" y="219"/>
                  <a:pt x="234" y="219"/>
                </a:cubicBezTo>
                <a:cubicBezTo>
                  <a:pt x="233" y="220"/>
                  <a:pt x="232" y="220"/>
                  <a:pt x="231" y="220"/>
                </a:cubicBezTo>
                <a:cubicBezTo>
                  <a:pt x="230" y="220"/>
                  <a:pt x="229" y="220"/>
                  <a:pt x="228" y="220"/>
                </a:cubicBezTo>
                <a:cubicBezTo>
                  <a:pt x="227" y="219"/>
                  <a:pt x="226" y="218"/>
                  <a:pt x="225" y="217"/>
                </a:cubicBezTo>
                <a:cubicBezTo>
                  <a:pt x="224" y="216"/>
                  <a:pt x="223" y="215"/>
                  <a:pt x="222" y="214"/>
                </a:cubicBezTo>
                <a:cubicBezTo>
                  <a:pt x="222" y="214"/>
                  <a:pt x="221" y="213"/>
                  <a:pt x="221" y="213"/>
                </a:cubicBezTo>
                <a:cubicBezTo>
                  <a:pt x="221" y="212"/>
                  <a:pt x="221" y="212"/>
                  <a:pt x="221" y="211"/>
                </a:cubicBezTo>
                <a:cubicBezTo>
                  <a:pt x="221" y="211"/>
                  <a:pt x="222" y="211"/>
                  <a:pt x="222" y="210"/>
                </a:cubicBezTo>
                <a:cubicBezTo>
                  <a:pt x="222" y="210"/>
                  <a:pt x="223" y="209"/>
                  <a:pt x="225" y="208"/>
                </a:cubicBezTo>
                <a:cubicBezTo>
                  <a:pt x="226" y="208"/>
                  <a:pt x="228" y="207"/>
                  <a:pt x="229" y="206"/>
                </a:cubicBezTo>
                <a:cubicBezTo>
                  <a:pt x="231" y="205"/>
                  <a:pt x="233" y="204"/>
                  <a:pt x="236" y="202"/>
                </a:cubicBezTo>
                <a:cubicBezTo>
                  <a:pt x="238" y="201"/>
                  <a:pt x="241" y="198"/>
                  <a:pt x="243" y="196"/>
                </a:cubicBezTo>
                <a:cubicBezTo>
                  <a:pt x="248" y="191"/>
                  <a:pt x="251" y="187"/>
                  <a:pt x="252" y="181"/>
                </a:cubicBezTo>
                <a:cubicBezTo>
                  <a:pt x="254" y="176"/>
                  <a:pt x="254" y="171"/>
                  <a:pt x="253" y="166"/>
                </a:cubicBezTo>
                <a:cubicBezTo>
                  <a:pt x="252" y="161"/>
                  <a:pt x="250" y="156"/>
                  <a:pt x="247" y="151"/>
                </a:cubicBezTo>
                <a:cubicBezTo>
                  <a:pt x="244" y="146"/>
                  <a:pt x="241" y="141"/>
                  <a:pt x="237" y="137"/>
                </a:cubicBezTo>
                <a:cubicBezTo>
                  <a:pt x="235" y="141"/>
                  <a:pt x="234" y="145"/>
                  <a:pt x="231" y="150"/>
                </a:cubicBezTo>
                <a:cubicBezTo>
                  <a:pt x="229" y="154"/>
                  <a:pt x="225" y="159"/>
                  <a:pt x="221" y="164"/>
                </a:cubicBezTo>
                <a:cubicBezTo>
                  <a:pt x="216" y="169"/>
                  <a:pt x="211" y="172"/>
                  <a:pt x="206" y="174"/>
                </a:cubicBezTo>
                <a:cubicBezTo>
                  <a:pt x="201" y="177"/>
                  <a:pt x="196" y="177"/>
                  <a:pt x="191" y="177"/>
                </a:cubicBezTo>
                <a:cubicBezTo>
                  <a:pt x="187" y="177"/>
                  <a:pt x="182" y="175"/>
                  <a:pt x="178" y="173"/>
                </a:cubicBezTo>
                <a:cubicBezTo>
                  <a:pt x="174" y="171"/>
                  <a:pt x="170" y="167"/>
                  <a:pt x="166" y="163"/>
                </a:cubicBezTo>
                <a:cubicBezTo>
                  <a:pt x="162" y="159"/>
                  <a:pt x="158" y="155"/>
                  <a:pt x="156" y="150"/>
                </a:cubicBezTo>
                <a:cubicBezTo>
                  <a:pt x="153" y="145"/>
                  <a:pt x="152" y="140"/>
                  <a:pt x="152" y="134"/>
                </a:cubicBezTo>
                <a:cubicBezTo>
                  <a:pt x="151" y="129"/>
                  <a:pt x="152" y="124"/>
                  <a:pt x="155" y="118"/>
                </a:cubicBezTo>
                <a:cubicBezTo>
                  <a:pt x="157" y="112"/>
                  <a:pt x="161" y="107"/>
                  <a:pt x="166" y="101"/>
                </a:cubicBezTo>
                <a:cubicBezTo>
                  <a:pt x="170" y="98"/>
                  <a:pt x="174" y="95"/>
                  <a:pt x="178" y="93"/>
                </a:cubicBezTo>
                <a:cubicBezTo>
                  <a:pt x="182" y="91"/>
                  <a:pt x="186" y="89"/>
                  <a:pt x="190" y="89"/>
                </a:cubicBezTo>
                <a:cubicBezTo>
                  <a:pt x="194" y="89"/>
                  <a:pt x="198" y="89"/>
                  <a:pt x="202" y="90"/>
                </a:cubicBezTo>
                <a:cubicBezTo>
                  <a:pt x="206" y="91"/>
                  <a:pt x="211" y="93"/>
                  <a:pt x="215" y="95"/>
                </a:cubicBezTo>
                <a:cubicBezTo>
                  <a:pt x="219" y="98"/>
                  <a:pt x="223" y="101"/>
                  <a:pt x="228" y="104"/>
                </a:cubicBezTo>
                <a:cubicBezTo>
                  <a:pt x="232" y="107"/>
                  <a:pt x="236" y="111"/>
                  <a:pt x="240" y="116"/>
                </a:cubicBezTo>
                <a:close/>
                <a:moveTo>
                  <a:pt x="226" y="127"/>
                </a:moveTo>
                <a:cubicBezTo>
                  <a:pt x="220" y="121"/>
                  <a:pt x="215" y="116"/>
                  <a:pt x="210" y="113"/>
                </a:cubicBezTo>
                <a:cubicBezTo>
                  <a:pt x="205" y="109"/>
                  <a:pt x="200" y="107"/>
                  <a:pt x="196" y="106"/>
                </a:cubicBezTo>
                <a:cubicBezTo>
                  <a:pt x="192" y="105"/>
                  <a:pt x="188" y="105"/>
                  <a:pt x="185" y="106"/>
                </a:cubicBezTo>
                <a:cubicBezTo>
                  <a:pt x="181" y="107"/>
                  <a:pt x="178" y="109"/>
                  <a:pt x="175" y="112"/>
                </a:cubicBezTo>
                <a:cubicBezTo>
                  <a:pt x="172" y="116"/>
                  <a:pt x="170" y="119"/>
                  <a:pt x="169" y="122"/>
                </a:cubicBezTo>
                <a:cubicBezTo>
                  <a:pt x="168" y="125"/>
                  <a:pt x="167" y="129"/>
                  <a:pt x="168" y="132"/>
                </a:cubicBezTo>
                <a:cubicBezTo>
                  <a:pt x="168" y="135"/>
                  <a:pt x="169" y="139"/>
                  <a:pt x="171" y="142"/>
                </a:cubicBezTo>
                <a:cubicBezTo>
                  <a:pt x="173" y="145"/>
                  <a:pt x="175" y="147"/>
                  <a:pt x="177" y="150"/>
                </a:cubicBezTo>
                <a:cubicBezTo>
                  <a:pt x="180" y="153"/>
                  <a:pt x="183" y="155"/>
                  <a:pt x="186" y="157"/>
                </a:cubicBezTo>
                <a:cubicBezTo>
                  <a:pt x="189" y="159"/>
                  <a:pt x="192" y="160"/>
                  <a:pt x="195" y="160"/>
                </a:cubicBezTo>
                <a:cubicBezTo>
                  <a:pt x="198" y="160"/>
                  <a:pt x="201" y="160"/>
                  <a:pt x="204" y="158"/>
                </a:cubicBezTo>
                <a:cubicBezTo>
                  <a:pt x="207" y="157"/>
                  <a:pt x="210" y="155"/>
                  <a:pt x="213" y="152"/>
                </a:cubicBezTo>
                <a:cubicBezTo>
                  <a:pt x="217" y="148"/>
                  <a:pt x="220" y="144"/>
                  <a:pt x="222" y="140"/>
                </a:cubicBezTo>
                <a:cubicBezTo>
                  <a:pt x="224" y="135"/>
                  <a:pt x="226" y="131"/>
                  <a:pt x="226" y="127"/>
                </a:cubicBezTo>
                <a:close/>
                <a:moveTo>
                  <a:pt x="341" y="55"/>
                </a:moveTo>
                <a:cubicBezTo>
                  <a:pt x="345" y="59"/>
                  <a:pt x="349" y="63"/>
                  <a:pt x="351" y="68"/>
                </a:cubicBezTo>
                <a:cubicBezTo>
                  <a:pt x="354" y="74"/>
                  <a:pt x="355" y="79"/>
                  <a:pt x="355" y="84"/>
                </a:cubicBezTo>
                <a:cubicBezTo>
                  <a:pt x="356" y="90"/>
                  <a:pt x="355" y="95"/>
                  <a:pt x="353" y="101"/>
                </a:cubicBezTo>
                <a:cubicBezTo>
                  <a:pt x="350" y="107"/>
                  <a:pt x="347" y="112"/>
                  <a:pt x="341" y="118"/>
                </a:cubicBezTo>
                <a:cubicBezTo>
                  <a:pt x="337" y="122"/>
                  <a:pt x="333" y="125"/>
                  <a:pt x="329" y="127"/>
                </a:cubicBezTo>
                <a:cubicBezTo>
                  <a:pt x="326" y="129"/>
                  <a:pt x="322" y="130"/>
                  <a:pt x="318" y="130"/>
                </a:cubicBezTo>
                <a:cubicBezTo>
                  <a:pt x="314" y="131"/>
                  <a:pt x="310" y="130"/>
                  <a:pt x="306" y="129"/>
                </a:cubicBezTo>
                <a:cubicBezTo>
                  <a:pt x="302" y="128"/>
                  <a:pt x="297" y="126"/>
                  <a:pt x="293" y="124"/>
                </a:cubicBezTo>
                <a:cubicBezTo>
                  <a:pt x="289" y="121"/>
                  <a:pt x="285" y="119"/>
                  <a:pt x="280" y="115"/>
                </a:cubicBezTo>
                <a:cubicBezTo>
                  <a:pt x="276" y="111"/>
                  <a:pt x="272" y="107"/>
                  <a:pt x="267" y="103"/>
                </a:cubicBezTo>
                <a:cubicBezTo>
                  <a:pt x="263" y="99"/>
                  <a:pt x="259" y="95"/>
                  <a:pt x="256" y="90"/>
                </a:cubicBezTo>
                <a:cubicBezTo>
                  <a:pt x="252" y="86"/>
                  <a:pt x="249" y="81"/>
                  <a:pt x="246" y="76"/>
                </a:cubicBezTo>
                <a:cubicBezTo>
                  <a:pt x="244" y="71"/>
                  <a:pt x="242" y="66"/>
                  <a:pt x="240" y="61"/>
                </a:cubicBezTo>
                <a:cubicBezTo>
                  <a:pt x="239" y="56"/>
                  <a:pt x="238" y="50"/>
                  <a:pt x="239" y="45"/>
                </a:cubicBezTo>
                <a:cubicBezTo>
                  <a:pt x="239" y="40"/>
                  <a:pt x="240" y="34"/>
                  <a:pt x="243" y="29"/>
                </a:cubicBezTo>
                <a:cubicBezTo>
                  <a:pt x="246" y="24"/>
                  <a:pt x="249" y="18"/>
                  <a:pt x="255" y="13"/>
                </a:cubicBezTo>
                <a:cubicBezTo>
                  <a:pt x="256" y="11"/>
                  <a:pt x="258" y="10"/>
                  <a:pt x="260" y="8"/>
                </a:cubicBezTo>
                <a:cubicBezTo>
                  <a:pt x="262" y="6"/>
                  <a:pt x="264" y="5"/>
                  <a:pt x="266" y="4"/>
                </a:cubicBezTo>
                <a:cubicBezTo>
                  <a:pt x="268" y="3"/>
                  <a:pt x="270" y="2"/>
                  <a:pt x="271" y="1"/>
                </a:cubicBezTo>
                <a:cubicBezTo>
                  <a:pt x="273" y="1"/>
                  <a:pt x="274" y="0"/>
                  <a:pt x="274" y="0"/>
                </a:cubicBezTo>
                <a:cubicBezTo>
                  <a:pt x="275" y="0"/>
                  <a:pt x="276" y="0"/>
                  <a:pt x="276" y="0"/>
                </a:cubicBezTo>
                <a:cubicBezTo>
                  <a:pt x="277" y="0"/>
                  <a:pt x="277" y="1"/>
                  <a:pt x="278" y="1"/>
                </a:cubicBezTo>
                <a:cubicBezTo>
                  <a:pt x="278" y="1"/>
                  <a:pt x="278" y="1"/>
                  <a:pt x="279" y="2"/>
                </a:cubicBezTo>
                <a:cubicBezTo>
                  <a:pt x="279" y="2"/>
                  <a:pt x="280" y="3"/>
                  <a:pt x="281" y="3"/>
                </a:cubicBezTo>
                <a:cubicBezTo>
                  <a:pt x="282" y="4"/>
                  <a:pt x="282" y="5"/>
                  <a:pt x="283" y="6"/>
                </a:cubicBezTo>
                <a:cubicBezTo>
                  <a:pt x="283" y="6"/>
                  <a:pt x="284" y="7"/>
                  <a:pt x="284" y="8"/>
                </a:cubicBezTo>
                <a:cubicBezTo>
                  <a:pt x="284" y="8"/>
                  <a:pt x="284" y="9"/>
                  <a:pt x="284" y="9"/>
                </a:cubicBezTo>
                <a:cubicBezTo>
                  <a:pt x="284" y="9"/>
                  <a:pt x="284" y="10"/>
                  <a:pt x="284" y="10"/>
                </a:cubicBezTo>
                <a:cubicBezTo>
                  <a:pt x="283" y="11"/>
                  <a:pt x="282" y="11"/>
                  <a:pt x="281" y="12"/>
                </a:cubicBezTo>
                <a:cubicBezTo>
                  <a:pt x="280" y="13"/>
                  <a:pt x="278" y="13"/>
                  <a:pt x="277" y="14"/>
                </a:cubicBezTo>
                <a:cubicBezTo>
                  <a:pt x="275" y="15"/>
                  <a:pt x="273" y="16"/>
                  <a:pt x="271" y="18"/>
                </a:cubicBezTo>
                <a:cubicBezTo>
                  <a:pt x="269" y="19"/>
                  <a:pt x="266" y="21"/>
                  <a:pt x="264" y="24"/>
                </a:cubicBezTo>
                <a:cubicBezTo>
                  <a:pt x="259" y="28"/>
                  <a:pt x="256" y="33"/>
                  <a:pt x="255" y="38"/>
                </a:cubicBezTo>
                <a:cubicBezTo>
                  <a:pt x="254" y="43"/>
                  <a:pt x="253" y="48"/>
                  <a:pt x="254" y="53"/>
                </a:cubicBezTo>
                <a:cubicBezTo>
                  <a:pt x="255" y="58"/>
                  <a:pt x="258" y="63"/>
                  <a:pt x="261" y="68"/>
                </a:cubicBezTo>
                <a:cubicBezTo>
                  <a:pt x="264" y="73"/>
                  <a:pt x="267" y="78"/>
                  <a:pt x="272" y="83"/>
                </a:cubicBezTo>
                <a:cubicBezTo>
                  <a:pt x="272" y="81"/>
                  <a:pt x="273" y="79"/>
                  <a:pt x="274" y="76"/>
                </a:cubicBezTo>
                <a:cubicBezTo>
                  <a:pt x="274" y="74"/>
                  <a:pt x="276" y="72"/>
                  <a:pt x="277" y="69"/>
                </a:cubicBezTo>
                <a:cubicBezTo>
                  <a:pt x="278" y="67"/>
                  <a:pt x="280" y="64"/>
                  <a:pt x="281" y="62"/>
                </a:cubicBezTo>
                <a:cubicBezTo>
                  <a:pt x="283" y="60"/>
                  <a:pt x="285" y="57"/>
                  <a:pt x="287" y="55"/>
                </a:cubicBezTo>
                <a:cubicBezTo>
                  <a:pt x="292" y="50"/>
                  <a:pt x="297" y="46"/>
                  <a:pt x="302" y="44"/>
                </a:cubicBezTo>
                <a:cubicBezTo>
                  <a:pt x="307" y="42"/>
                  <a:pt x="312" y="41"/>
                  <a:pt x="316" y="42"/>
                </a:cubicBezTo>
                <a:cubicBezTo>
                  <a:pt x="321" y="42"/>
                  <a:pt x="325" y="43"/>
                  <a:pt x="329" y="45"/>
                </a:cubicBezTo>
                <a:cubicBezTo>
                  <a:pt x="333" y="48"/>
                  <a:pt x="337" y="51"/>
                  <a:pt x="341" y="55"/>
                </a:cubicBezTo>
                <a:close/>
                <a:moveTo>
                  <a:pt x="330" y="68"/>
                </a:moveTo>
                <a:cubicBezTo>
                  <a:pt x="327" y="66"/>
                  <a:pt x="324" y="63"/>
                  <a:pt x="321" y="62"/>
                </a:cubicBezTo>
                <a:cubicBezTo>
                  <a:pt x="319" y="60"/>
                  <a:pt x="316" y="59"/>
                  <a:pt x="313" y="59"/>
                </a:cubicBezTo>
                <a:cubicBezTo>
                  <a:pt x="310" y="58"/>
                  <a:pt x="307" y="59"/>
                  <a:pt x="304" y="60"/>
                </a:cubicBezTo>
                <a:cubicBezTo>
                  <a:pt x="301" y="61"/>
                  <a:pt x="298" y="64"/>
                  <a:pt x="295" y="67"/>
                </a:cubicBezTo>
                <a:cubicBezTo>
                  <a:pt x="293" y="69"/>
                  <a:pt x="291" y="71"/>
                  <a:pt x="290" y="73"/>
                </a:cubicBezTo>
                <a:cubicBezTo>
                  <a:pt x="289" y="75"/>
                  <a:pt x="287" y="77"/>
                  <a:pt x="286" y="79"/>
                </a:cubicBezTo>
                <a:cubicBezTo>
                  <a:pt x="285" y="81"/>
                  <a:pt x="284" y="83"/>
                  <a:pt x="283" y="86"/>
                </a:cubicBezTo>
                <a:cubicBezTo>
                  <a:pt x="283" y="88"/>
                  <a:pt x="282" y="90"/>
                  <a:pt x="282" y="92"/>
                </a:cubicBezTo>
                <a:cubicBezTo>
                  <a:pt x="288" y="98"/>
                  <a:pt x="293" y="103"/>
                  <a:pt x="298" y="107"/>
                </a:cubicBezTo>
                <a:cubicBezTo>
                  <a:pt x="303" y="110"/>
                  <a:pt x="308" y="112"/>
                  <a:pt x="312" y="113"/>
                </a:cubicBezTo>
                <a:cubicBezTo>
                  <a:pt x="316" y="114"/>
                  <a:pt x="319" y="114"/>
                  <a:pt x="323" y="113"/>
                </a:cubicBezTo>
                <a:cubicBezTo>
                  <a:pt x="326" y="112"/>
                  <a:pt x="329" y="110"/>
                  <a:pt x="332" y="107"/>
                </a:cubicBezTo>
                <a:cubicBezTo>
                  <a:pt x="335" y="104"/>
                  <a:pt x="337" y="100"/>
                  <a:pt x="339" y="97"/>
                </a:cubicBezTo>
                <a:cubicBezTo>
                  <a:pt x="340" y="94"/>
                  <a:pt x="340" y="90"/>
                  <a:pt x="340" y="87"/>
                </a:cubicBezTo>
                <a:cubicBezTo>
                  <a:pt x="339" y="83"/>
                  <a:pt x="338" y="80"/>
                  <a:pt x="336" y="77"/>
                </a:cubicBezTo>
                <a:cubicBezTo>
                  <a:pt x="335" y="74"/>
                  <a:pt x="332" y="71"/>
                  <a:pt x="330" y="6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23" name="Freeform 76"/>
          <p:cNvSpPr>
            <a:spLocks noEditPoints="1"/>
          </p:cNvSpPr>
          <p:nvPr/>
        </p:nvSpPr>
        <p:spPr bwMode="auto">
          <a:xfrm>
            <a:off x="4977048" y="4374248"/>
            <a:ext cx="175858" cy="223040"/>
          </a:xfrm>
          <a:custGeom>
            <a:avLst/>
            <a:gdLst>
              <a:gd name="T0" fmla="*/ 129 w 332"/>
              <a:gd name="T1" fmla="*/ 329 h 382"/>
              <a:gd name="T2" fmla="*/ 80 w 332"/>
              <a:gd name="T3" fmla="*/ 381 h 382"/>
              <a:gd name="T4" fmla="*/ 75 w 332"/>
              <a:gd name="T5" fmla="*/ 381 h 382"/>
              <a:gd name="T6" fmla="*/ 69 w 332"/>
              <a:gd name="T7" fmla="*/ 374 h 382"/>
              <a:gd name="T8" fmla="*/ 89 w 332"/>
              <a:gd name="T9" fmla="*/ 351 h 382"/>
              <a:gd name="T10" fmla="*/ 10 w 332"/>
              <a:gd name="T11" fmla="*/ 312 h 382"/>
              <a:gd name="T12" fmla="*/ 3 w 332"/>
              <a:gd name="T13" fmla="*/ 310 h 382"/>
              <a:gd name="T14" fmla="*/ 0 w 332"/>
              <a:gd name="T15" fmla="*/ 305 h 382"/>
              <a:gd name="T16" fmla="*/ 8 w 332"/>
              <a:gd name="T17" fmla="*/ 266 h 382"/>
              <a:gd name="T18" fmla="*/ 12 w 332"/>
              <a:gd name="T19" fmla="*/ 261 h 382"/>
              <a:gd name="T20" fmla="*/ 19 w 332"/>
              <a:gd name="T21" fmla="*/ 257 h 382"/>
              <a:gd name="T22" fmla="*/ 118 w 332"/>
              <a:gd name="T23" fmla="*/ 322 h 382"/>
              <a:gd name="T24" fmla="*/ 123 w 332"/>
              <a:gd name="T25" fmla="*/ 323 h 382"/>
              <a:gd name="T26" fmla="*/ 172 w 332"/>
              <a:gd name="T27" fmla="*/ 213 h 382"/>
              <a:gd name="T28" fmla="*/ 189 w 332"/>
              <a:gd name="T29" fmla="*/ 258 h 382"/>
              <a:gd name="T30" fmla="*/ 166 w 332"/>
              <a:gd name="T31" fmla="*/ 297 h 382"/>
              <a:gd name="T32" fmla="*/ 151 w 332"/>
              <a:gd name="T33" fmla="*/ 305 h 382"/>
              <a:gd name="T34" fmla="*/ 142 w 332"/>
              <a:gd name="T35" fmla="*/ 299 h 382"/>
              <a:gd name="T36" fmla="*/ 142 w 332"/>
              <a:gd name="T37" fmla="*/ 294 h 382"/>
              <a:gd name="T38" fmla="*/ 156 w 332"/>
              <a:gd name="T39" fmla="*/ 286 h 382"/>
              <a:gd name="T40" fmla="*/ 173 w 332"/>
              <a:gd name="T41" fmla="*/ 250 h 382"/>
              <a:gd name="T42" fmla="*/ 151 w 332"/>
              <a:gd name="T43" fmla="*/ 234 h 382"/>
              <a:gd name="T44" fmla="*/ 111 w 332"/>
              <a:gd name="T45" fmla="*/ 261 h 382"/>
              <a:gd name="T46" fmla="*/ 76 w 332"/>
              <a:gd name="T47" fmla="*/ 234 h 382"/>
              <a:gd name="T48" fmla="*/ 86 w 332"/>
              <a:gd name="T49" fmla="*/ 186 h 382"/>
              <a:gd name="T50" fmla="*/ 122 w 332"/>
              <a:gd name="T51" fmla="*/ 174 h 382"/>
              <a:gd name="T52" fmla="*/ 160 w 332"/>
              <a:gd name="T53" fmla="*/ 200 h 382"/>
              <a:gd name="T54" fmla="*/ 116 w 332"/>
              <a:gd name="T55" fmla="*/ 190 h 382"/>
              <a:gd name="T56" fmla="*/ 88 w 332"/>
              <a:gd name="T57" fmla="*/ 206 h 382"/>
              <a:gd name="T58" fmla="*/ 97 w 332"/>
              <a:gd name="T59" fmla="*/ 234 h 382"/>
              <a:gd name="T60" fmla="*/ 124 w 332"/>
              <a:gd name="T61" fmla="*/ 243 h 382"/>
              <a:gd name="T62" fmla="*/ 146 w 332"/>
              <a:gd name="T63" fmla="*/ 211 h 382"/>
              <a:gd name="T64" fmla="*/ 260 w 332"/>
              <a:gd name="T65" fmla="*/ 148 h 382"/>
              <a:gd name="T66" fmla="*/ 263 w 332"/>
              <a:gd name="T67" fmla="*/ 196 h 382"/>
              <a:gd name="T68" fmla="*/ 239 w 332"/>
              <a:gd name="T69" fmla="*/ 222 h 382"/>
              <a:gd name="T70" fmla="*/ 227 w 332"/>
              <a:gd name="T71" fmla="*/ 225 h 382"/>
              <a:gd name="T72" fmla="*/ 220 w 332"/>
              <a:gd name="T73" fmla="*/ 218 h 382"/>
              <a:gd name="T74" fmla="*/ 224 w 332"/>
              <a:gd name="T75" fmla="*/ 213 h 382"/>
              <a:gd name="T76" fmla="*/ 242 w 332"/>
              <a:gd name="T77" fmla="*/ 201 h 382"/>
              <a:gd name="T78" fmla="*/ 247 w 332"/>
              <a:gd name="T79" fmla="*/ 156 h 382"/>
              <a:gd name="T80" fmla="*/ 220 w 332"/>
              <a:gd name="T81" fmla="*/ 169 h 382"/>
              <a:gd name="T82" fmla="*/ 177 w 332"/>
              <a:gd name="T83" fmla="*/ 178 h 382"/>
              <a:gd name="T84" fmla="*/ 151 w 332"/>
              <a:gd name="T85" fmla="*/ 139 h 382"/>
              <a:gd name="T86" fmla="*/ 177 w 332"/>
              <a:gd name="T87" fmla="*/ 98 h 382"/>
              <a:gd name="T88" fmla="*/ 214 w 332"/>
              <a:gd name="T89" fmla="*/ 100 h 382"/>
              <a:gd name="T90" fmla="*/ 226 w 332"/>
              <a:gd name="T91" fmla="*/ 132 h 382"/>
              <a:gd name="T92" fmla="*/ 184 w 332"/>
              <a:gd name="T93" fmla="*/ 111 h 382"/>
              <a:gd name="T94" fmla="*/ 167 w 332"/>
              <a:gd name="T95" fmla="*/ 137 h 382"/>
              <a:gd name="T96" fmla="*/ 185 w 332"/>
              <a:gd name="T97" fmla="*/ 162 h 382"/>
              <a:gd name="T98" fmla="*/ 212 w 332"/>
              <a:gd name="T99" fmla="*/ 157 h 382"/>
              <a:gd name="T100" fmla="*/ 282 w 332"/>
              <a:gd name="T101" fmla="*/ 3 h 382"/>
              <a:gd name="T102" fmla="*/ 287 w 332"/>
              <a:gd name="T103" fmla="*/ 10 h 382"/>
              <a:gd name="T104" fmla="*/ 332 w 332"/>
              <a:gd name="T105" fmla="*/ 126 h 382"/>
              <a:gd name="T106" fmla="*/ 327 w 332"/>
              <a:gd name="T107" fmla="*/ 134 h 382"/>
              <a:gd name="T108" fmla="*/ 319 w 332"/>
              <a:gd name="T109" fmla="*/ 138 h 382"/>
              <a:gd name="T110" fmla="*/ 229 w 332"/>
              <a:gd name="T111" fmla="*/ 67 h 382"/>
              <a:gd name="T112" fmla="*/ 219 w 332"/>
              <a:gd name="T113" fmla="*/ 61 h 382"/>
              <a:gd name="T114" fmla="*/ 219 w 332"/>
              <a:gd name="T115" fmla="*/ 56 h 382"/>
              <a:gd name="T116" fmla="*/ 277 w 332"/>
              <a:gd name="T117" fmla="*/ 0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2" h="382">
                <a:moveTo>
                  <a:pt x="126" y="325"/>
                </a:moveTo>
                <a:cubicBezTo>
                  <a:pt x="127" y="326"/>
                  <a:pt x="127" y="326"/>
                  <a:pt x="128" y="327"/>
                </a:cubicBezTo>
                <a:cubicBezTo>
                  <a:pt x="128" y="328"/>
                  <a:pt x="129" y="329"/>
                  <a:pt x="129" y="329"/>
                </a:cubicBezTo>
                <a:cubicBezTo>
                  <a:pt x="129" y="330"/>
                  <a:pt x="129" y="331"/>
                  <a:pt x="129" y="331"/>
                </a:cubicBezTo>
                <a:cubicBezTo>
                  <a:pt x="129" y="331"/>
                  <a:pt x="128" y="332"/>
                  <a:pt x="128" y="332"/>
                </a:cubicBezTo>
                <a:lnTo>
                  <a:pt x="80" y="381"/>
                </a:lnTo>
                <a:cubicBezTo>
                  <a:pt x="79" y="381"/>
                  <a:pt x="79" y="381"/>
                  <a:pt x="78" y="381"/>
                </a:cubicBezTo>
                <a:cubicBezTo>
                  <a:pt x="78" y="382"/>
                  <a:pt x="77" y="382"/>
                  <a:pt x="77" y="381"/>
                </a:cubicBezTo>
                <a:cubicBezTo>
                  <a:pt x="76" y="381"/>
                  <a:pt x="75" y="381"/>
                  <a:pt x="75" y="381"/>
                </a:cubicBezTo>
                <a:cubicBezTo>
                  <a:pt x="74" y="380"/>
                  <a:pt x="73" y="379"/>
                  <a:pt x="72" y="378"/>
                </a:cubicBezTo>
                <a:cubicBezTo>
                  <a:pt x="71" y="378"/>
                  <a:pt x="71" y="377"/>
                  <a:pt x="70" y="376"/>
                </a:cubicBezTo>
                <a:cubicBezTo>
                  <a:pt x="70" y="375"/>
                  <a:pt x="69" y="375"/>
                  <a:pt x="69" y="374"/>
                </a:cubicBezTo>
                <a:cubicBezTo>
                  <a:pt x="69" y="373"/>
                  <a:pt x="69" y="373"/>
                  <a:pt x="69" y="372"/>
                </a:cubicBezTo>
                <a:cubicBezTo>
                  <a:pt x="69" y="372"/>
                  <a:pt x="69" y="371"/>
                  <a:pt x="70" y="371"/>
                </a:cubicBezTo>
                <a:lnTo>
                  <a:pt x="89" y="351"/>
                </a:lnTo>
                <a:lnTo>
                  <a:pt x="18" y="281"/>
                </a:lnTo>
                <a:lnTo>
                  <a:pt x="11" y="309"/>
                </a:lnTo>
                <a:cubicBezTo>
                  <a:pt x="11" y="311"/>
                  <a:pt x="10" y="312"/>
                  <a:pt x="10" y="312"/>
                </a:cubicBezTo>
                <a:cubicBezTo>
                  <a:pt x="9" y="313"/>
                  <a:pt x="9" y="313"/>
                  <a:pt x="8" y="314"/>
                </a:cubicBezTo>
                <a:cubicBezTo>
                  <a:pt x="8" y="314"/>
                  <a:pt x="7" y="313"/>
                  <a:pt x="6" y="313"/>
                </a:cubicBezTo>
                <a:cubicBezTo>
                  <a:pt x="5" y="312"/>
                  <a:pt x="4" y="311"/>
                  <a:pt x="3" y="310"/>
                </a:cubicBezTo>
                <a:cubicBezTo>
                  <a:pt x="2" y="309"/>
                  <a:pt x="2" y="309"/>
                  <a:pt x="1" y="308"/>
                </a:cubicBezTo>
                <a:cubicBezTo>
                  <a:pt x="1" y="307"/>
                  <a:pt x="0" y="307"/>
                  <a:pt x="0" y="306"/>
                </a:cubicBezTo>
                <a:cubicBezTo>
                  <a:pt x="0" y="306"/>
                  <a:pt x="0" y="305"/>
                  <a:pt x="0" y="305"/>
                </a:cubicBezTo>
                <a:cubicBezTo>
                  <a:pt x="0" y="304"/>
                  <a:pt x="0" y="303"/>
                  <a:pt x="0" y="303"/>
                </a:cubicBezTo>
                <a:lnTo>
                  <a:pt x="7" y="268"/>
                </a:lnTo>
                <a:cubicBezTo>
                  <a:pt x="7" y="267"/>
                  <a:pt x="8" y="267"/>
                  <a:pt x="8" y="266"/>
                </a:cubicBezTo>
                <a:cubicBezTo>
                  <a:pt x="8" y="266"/>
                  <a:pt x="8" y="266"/>
                  <a:pt x="9" y="265"/>
                </a:cubicBezTo>
                <a:cubicBezTo>
                  <a:pt x="9" y="265"/>
                  <a:pt x="9" y="264"/>
                  <a:pt x="10" y="263"/>
                </a:cubicBezTo>
                <a:cubicBezTo>
                  <a:pt x="10" y="263"/>
                  <a:pt x="11" y="262"/>
                  <a:pt x="12" y="261"/>
                </a:cubicBezTo>
                <a:cubicBezTo>
                  <a:pt x="13" y="260"/>
                  <a:pt x="14" y="259"/>
                  <a:pt x="15" y="258"/>
                </a:cubicBezTo>
                <a:cubicBezTo>
                  <a:pt x="16" y="258"/>
                  <a:pt x="17" y="257"/>
                  <a:pt x="17" y="257"/>
                </a:cubicBezTo>
                <a:cubicBezTo>
                  <a:pt x="18" y="257"/>
                  <a:pt x="18" y="257"/>
                  <a:pt x="19" y="257"/>
                </a:cubicBezTo>
                <a:cubicBezTo>
                  <a:pt x="19" y="257"/>
                  <a:pt x="19" y="257"/>
                  <a:pt x="20" y="257"/>
                </a:cubicBezTo>
                <a:lnTo>
                  <a:pt x="101" y="339"/>
                </a:lnTo>
                <a:lnTo>
                  <a:pt x="118" y="322"/>
                </a:lnTo>
                <a:cubicBezTo>
                  <a:pt x="119" y="322"/>
                  <a:pt x="119" y="322"/>
                  <a:pt x="120" y="322"/>
                </a:cubicBezTo>
                <a:cubicBezTo>
                  <a:pt x="120" y="321"/>
                  <a:pt x="121" y="321"/>
                  <a:pt x="121" y="322"/>
                </a:cubicBezTo>
                <a:cubicBezTo>
                  <a:pt x="122" y="322"/>
                  <a:pt x="123" y="322"/>
                  <a:pt x="123" y="323"/>
                </a:cubicBezTo>
                <a:cubicBezTo>
                  <a:pt x="124" y="323"/>
                  <a:pt x="125" y="324"/>
                  <a:pt x="126" y="325"/>
                </a:cubicBezTo>
                <a:close/>
                <a:moveTo>
                  <a:pt x="160" y="200"/>
                </a:moveTo>
                <a:cubicBezTo>
                  <a:pt x="164" y="204"/>
                  <a:pt x="168" y="208"/>
                  <a:pt x="172" y="213"/>
                </a:cubicBezTo>
                <a:cubicBezTo>
                  <a:pt x="175" y="217"/>
                  <a:pt x="179" y="222"/>
                  <a:pt x="181" y="227"/>
                </a:cubicBezTo>
                <a:cubicBezTo>
                  <a:pt x="184" y="232"/>
                  <a:pt x="186" y="237"/>
                  <a:pt x="187" y="242"/>
                </a:cubicBezTo>
                <a:cubicBezTo>
                  <a:pt x="189" y="248"/>
                  <a:pt x="189" y="253"/>
                  <a:pt x="189" y="258"/>
                </a:cubicBezTo>
                <a:cubicBezTo>
                  <a:pt x="188" y="264"/>
                  <a:pt x="187" y="269"/>
                  <a:pt x="184" y="275"/>
                </a:cubicBezTo>
                <a:cubicBezTo>
                  <a:pt x="181" y="280"/>
                  <a:pt x="177" y="286"/>
                  <a:pt x="172" y="291"/>
                </a:cubicBezTo>
                <a:cubicBezTo>
                  <a:pt x="170" y="293"/>
                  <a:pt x="168" y="295"/>
                  <a:pt x="166" y="297"/>
                </a:cubicBezTo>
                <a:cubicBezTo>
                  <a:pt x="163" y="298"/>
                  <a:pt x="161" y="300"/>
                  <a:pt x="159" y="301"/>
                </a:cubicBezTo>
                <a:cubicBezTo>
                  <a:pt x="158" y="302"/>
                  <a:pt x="156" y="303"/>
                  <a:pt x="154" y="304"/>
                </a:cubicBezTo>
                <a:cubicBezTo>
                  <a:pt x="153" y="304"/>
                  <a:pt x="152" y="305"/>
                  <a:pt x="151" y="305"/>
                </a:cubicBezTo>
                <a:cubicBezTo>
                  <a:pt x="150" y="305"/>
                  <a:pt x="149" y="304"/>
                  <a:pt x="148" y="304"/>
                </a:cubicBezTo>
                <a:cubicBezTo>
                  <a:pt x="147" y="303"/>
                  <a:pt x="146" y="302"/>
                  <a:pt x="145" y="301"/>
                </a:cubicBezTo>
                <a:cubicBezTo>
                  <a:pt x="144" y="300"/>
                  <a:pt x="143" y="299"/>
                  <a:pt x="142" y="299"/>
                </a:cubicBezTo>
                <a:cubicBezTo>
                  <a:pt x="142" y="298"/>
                  <a:pt x="141" y="297"/>
                  <a:pt x="141" y="297"/>
                </a:cubicBezTo>
                <a:cubicBezTo>
                  <a:pt x="141" y="296"/>
                  <a:pt x="141" y="296"/>
                  <a:pt x="141" y="296"/>
                </a:cubicBezTo>
                <a:cubicBezTo>
                  <a:pt x="141" y="295"/>
                  <a:pt x="141" y="295"/>
                  <a:pt x="142" y="294"/>
                </a:cubicBezTo>
                <a:cubicBezTo>
                  <a:pt x="142" y="294"/>
                  <a:pt x="143" y="293"/>
                  <a:pt x="145" y="293"/>
                </a:cubicBezTo>
                <a:cubicBezTo>
                  <a:pt x="146" y="292"/>
                  <a:pt x="148" y="291"/>
                  <a:pt x="149" y="290"/>
                </a:cubicBezTo>
                <a:cubicBezTo>
                  <a:pt x="151" y="289"/>
                  <a:pt x="153" y="288"/>
                  <a:pt x="156" y="286"/>
                </a:cubicBezTo>
                <a:cubicBezTo>
                  <a:pt x="158" y="285"/>
                  <a:pt x="160" y="283"/>
                  <a:pt x="163" y="280"/>
                </a:cubicBezTo>
                <a:cubicBezTo>
                  <a:pt x="168" y="276"/>
                  <a:pt x="171" y="271"/>
                  <a:pt x="172" y="266"/>
                </a:cubicBezTo>
                <a:cubicBezTo>
                  <a:pt x="174" y="260"/>
                  <a:pt x="174" y="255"/>
                  <a:pt x="173" y="250"/>
                </a:cubicBezTo>
                <a:cubicBezTo>
                  <a:pt x="172" y="245"/>
                  <a:pt x="170" y="240"/>
                  <a:pt x="167" y="235"/>
                </a:cubicBezTo>
                <a:cubicBezTo>
                  <a:pt x="164" y="230"/>
                  <a:pt x="161" y="225"/>
                  <a:pt x="156" y="221"/>
                </a:cubicBezTo>
                <a:cubicBezTo>
                  <a:pt x="155" y="225"/>
                  <a:pt x="154" y="229"/>
                  <a:pt x="151" y="234"/>
                </a:cubicBezTo>
                <a:cubicBezTo>
                  <a:pt x="149" y="238"/>
                  <a:pt x="145" y="243"/>
                  <a:pt x="141" y="248"/>
                </a:cubicBezTo>
                <a:cubicBezTo>
                  <a:pt x="136" y="253"/>
                  <a:pt x="131" y="257"/>
                  <a:pt x="126" y="259"/>
                </a:cubicBezTo>
                <a:cubicBezTo>
                  <a:pt x="121" y="261"/>
                  <a:pt x="116" y="262"/>
                  <a:pt x="111" y="261"/>
                </a:cubicBezTo>
                <a:cubicBezTo>
                  <a:pt x="107" y="261"/>
                  <a:pt x="102" y="260"/>
                  <a:pt x="98" y="257"/>
                </a:cubicBezTo>
                <a:cubicBezTo>
                  <a:pt x="94" y="255"/>
                  <a:pt x="90" y="252"/>
                  <a:pt x="86" y="248"/>
                </a:cubicBezTo>
                <a:cubicBezTo>
                  <a:pt x="82" y="244"/>
                  <a:pt x="78" y="239"/>
                  <a:pt x="76" y="234"/>
                </a:cubicBezTo>
                <a:cubicBezTo>
                  <a:pt x="73" y="229"/>
                  <a:pt x="72" y="224"/>
                  <a:pt x="72" y="219"/>
                </a:cubicBezTo>
                <a:cubicBezTo>
                  <a:pt x="71" y="213"/>
                  <a:pt x="72" y="208"/>
                  <a:pt x="75" y="202"/>
                </a:cubicBezTo>
                <a:cubicBezTo>
                  <a:pt x="77" y="197"/>
                  <a:pt x="81" y="191"/>
                  <a:pt x="86" y="186"/>
                </a:cubicBezTo>
                <a:cubicBezTo>
                  <a:pt x="90" y="182"/>
                  <a:pt x="94" y="179"/>
                  <a:pt x="98" y="177"/>
                </a:cubicBezTo>
                <a:cubicBezTo>
                  <a:pt x="102" y="175"/>
                  <a:pt x="106" y="174"/>
                  <a:pt x="110" y="173"/>
                </a:cubicBezTo>
                <a:cubicBezTo>
                  <a:pt x="114" y="173"/>
                  <a:pt x="118" y="173"/>
                  <a:pt x="122" y="174"/>
                </a:cubicBezTo>
                <a:cubicBezTo>
                  <a:pt x="126" y="175"/>
                  <a:pt x="131" y="177"/>
                  <a:pt x="135" y="180"/>
                </a:cubicBezTo>
                <a:cubicBezTo>
                  <a:pt x="139" y="182"/>
                  <a:pt x="143" y="185"/>
                  <a:pt x="147" y="188"/>
                </a:cubicBezTo>
                <a:cubicBezTo>
                  <a:pt x="152" y="192"/>
                  <a:pt x="156" y="196"/>
                  <a:pt x="160" y="200"/>
                </a:cubicBezTo>
                <a:close/>
                <a:moveTo>
                  <a:pt x="146" y="211"/>
                </a:moveTo>
                <a:cubicBezTo>
                  <a:pt x="140" y="205"/>
                  <a:pt x="135" y="200"/>
                  <a:pt x="130" y="197"/>
                </a:cubicBezTo>
                <a:cubicBezTo>
                  <a:pt x="125" y="193"/>
                  <a:pt x="120" y="191"/>
                  <a:pt x="116" y="190"/>
                </a:cubicBezTo>
                <a:cubicBezTo>
                  <a:pt x="112" y="189"/>
                  <a:pt x="108" y="189"/>
                  <a:pt x="104" y="190"/>
                </a:cubicBezTo>
                <a:cubicBezTo>
                  <a:pt x="101" y="192"/>
                  <a:pt x="98" y="194"/>
                  <a:pt x="95" y="197"/>
                </a:cubicBezTo>
                <a:cubicBezTo>
                  <a:pt x="92" y="200"/>
                  <a:pt x="90" y="203"/>
                  <a:pt x="88" y="206"/>
                </a:cubicBezTo>
                <a:cubicBezTo>
                  <a:pt x="87" y="210"/>
                  <a:pt x="87" y="213"/>
                  <a:pt x="88" y="216"/>
                </a:cubicBezTo>
                <a:cubicBezTo>
                  <a:pt x="88" y="220"/>
                  <a:pt x="89" y="223"/>
                  <a:pt x="91" y="226"/>
                </a:cubicBezTo>
                <a:cubicBezTo>
                  <a:pt x="93" y="229"/>
                  <a:pt x="95" y="232"/>
                  <a:pt x="97" y="234"/>
                </a:cubicBezTo>
                <a:cubicBezTo>
                  <a:pt x="100" y="237"/>
                  <a:pt x="103" y="239"/>
                  <a:pt x="106" y="241"/>
                </a:cubicBezTo>
                <a:cubicBezTo>
                  <a:pt x="109" y="243"/>
                  <a:pt x="112" y="244"/>
                  <a:pt x="115" y="244"/>
                </a:cubicBezTo>
                <a:cubicBezTo>
                  <a:pt x="118" y="244"/>
                  <a:pt x="121" y="244"/>
                  <a:pt x="124" y="243"/>
                </a:cubicBezTo>
                <a:cubicBezTo>
                  <a:pt x="127" y="241"/>
                  <a:pt x="130" y="239"/>
                  <a:pt x="133" y="236"/>
                </a:cubicBezTo>
                <a:cubicBezTo>
                  <a:pt x="137" y="232"/>
                  <a:pt x="140" y="228"/>
                  <a:pt x="142" y="224"/>
                </a:cubicBezTo>
                <a:cubicBezTo>
                  <a:pt x="144" y="220"/>
                  <a:pt x="146" y="215"/>
                  <a:pt x="146" y="211"/>
                </a:cubicBezTo>
                <a:close/>
                <a:moveTo>
                  <a:pt x="239" y="121"/>
                </a:moveTo>
                <a:cubicBezTo>
                  <a:pt x="243" y="125"/>
                  <a:pt x="247" y="129"/>
                  <a:pt x="251" y="134"/>
                </a:cubicBezTo>
                <a:cubicBezTo>
                  <a:pt x="255" y="138"/>
                  <a:pt x="258" y="143"/>
                  <a:pt x="260" y="148"/>
                </a:cubicBezTo>
                <a:cubicBezTo>
                  <a:pt x="263" y="153"/>
                  <a:pt x="265" y="158"/>
                  <a:pt x="266" y="163"/>
                </a:cubicBezTo>
                <a:cubicBezTo>
                  <a:pt x="268" y="168"/>
                  <a:pt x="268" y="174"/>
                  <a:pt x="268" y="179"/>
                </a:cubicBezTo>
                <a:cubicBezTo>
                  <a:pt x="267" y="185"/>
                  <a:pt x="266" y="190"/>
                  <a:pt x="263" y="196"/>
                </a:cubicBezTo>
                <a:cubicBezTo>
                  <a:pt x="261" y="201"/>
                  <a:pt x="257" y="206"/>
                  <a:pt x="251" y="212"/>
                </a:cubicBezTo>
                <a:cubicBezTo>
                  <a:pt x="249" y="214"/>
                  <a:pt x="247" y="216"/>
                  <a:pt x="245" y="217"/>
                </a:cubicBezTo>
                <a:cubicBezTo>
                  <a:pt x="243" y="219"/>
                  <a:pt x="241" y="221"/>
                  <a:pt x="239" y="222"/>
                </a:cubicBezTo>
                <a:cubicBezTo>
                  <a:pt x="237" y="223"/>
                  <a:pt x="235" y="224"/>
                  <a:pt x="234" y="224"/>
                </a:cubicBezTo>
                <a:cubicBezTo>
                  <a:pt x="232" y="225"/>
                  <a:pt x="231" y="225"/>
                  <a:pt x="230" y="225"/>
                </a:cubicBezTo>
                <a:cubicBezTo>
                  <a:pt x="229" y="225"/>
                  <a:pt x="228" y="225"/>
                  <a:pt x="227" y="225"/>
                </a:cubicBezTo>
                <a:cubicBezTo>
                  <a:pt x="226" y="224"/>
                  <a:pt x="225" y="223"/>
                  <a:pt x="224" y="222"/>
                </a:cubicBezTo>
                <a:cubicBezTo>
                  <a:pt x="223" y="221"/>
                  <a:pt x="222" y="220"/>
                  <a:pt x="221" y="219"/>
                </a:cubicBezTo>
                <a:cubicBezTo>
                  <a:pt x="221" y="219"/>
                  <a:pt x="220" y="218"/>
                  <a:pt x="220" y="218"/>
                </a:cubicBezTo>
                <a:cubicBezTo>
                  <a:pt x="220" y="217"/>
                  <a:pt x="220" y="217"/>
                  <a:pt x="220" y="216"/>
                </a:cubicBezTo>
                <a:cubicBezTo>
                  <a:pt x="220" y="216"/>
                  <a:pt x="221" y="216"/>
                  <a:pt x="221" y="215"/>
                </a:cubicBezTo>
                <a:cubicBezTo>
                  <a:pt x="222" y="215"/>
                  <a:pt x="222" y="214"/>
                  <a:pt x="224" y="213"/>
                </a:cubicBezTo>
                <a:cubicBezTo>
                  <a:pt x="225" y="213"/>
                  <a:pt x="227" y="212"/>
                  <a:pt x="229" y="211"/>
                </a:cubicBezTo>
                <a:cubicBezTo>
                  <a:pt x="230" y="210"/>
                  <a:pt x="233" y="209"/>
                  <a:pt x="235" y="207"/>
                </a:cubicBezTo>
                <a:cubicBezTo>
                  <a:pt x="237" y="206"/>
                  <a:pt x="240" y="203"/>
                  <a:pt x="242" y="201"/>
                </a:cubicBezTo>
                <a:cubicBezTo>
                  <a:pt x="247" y="196"/>
                  <a:pt x="250" y="192"/>
                  <a:pt x="251" y="186"/>
                </a:cubicBezTo>
                <a:cubicBezTo>
                  <a:pt x="253" y="181"/>
                  <a:pt x="253" y="176"/>
                  <a:pt x="252" y="171"/>
                </a:cubicBezTo>
                <a:cubicBezTo>
                  <a:pt x="251" y="166"/>
                  <a:pt x="249" y="161"/>
                  <a:pt x="247" y="156"/>
                </a:cubicBezTo>
                <a:cubicBezTo>
                  <a:pt x="244" y="151"/>
                  <a:pt x="240" y="146"/>
                  <a:pt x="236" y="142"/>
                </a:cubicBezTo>
                <a:cubicBezTo>
                  <a:pt x="235" y="146"/>
                  <a:pt x="233" y="150"/>
                  <a:pt x="230" y="155"/>
                </a:cubicBezTo>
                <a:cubicBezTo>
                  <a:pt x="228" y="159"/>
                  <a:pt x="225" y="164"/>
                  <a:pt x="220" y="169"/>
                </a:cubicBezTo>
                <a:cubicBezTo>
                  <a:pt x="215" y="174"/>
                  <a:pt x="210" y="177"/>
                  <a:pt x="205" y="179"/>
                </a:cubicBezTo>
                <a:cubicBezTo>
                  <a:pt x="200" y="182"/>
                  <a:pt x="195" y="182"/>
                  <a:pt x="191" y="182"/>
                </a:cubicBezTo>
                <a:cubicBezTo>
                  <a:pt x="186" y="182"/>
                  <a:pt x="182" y="180"/>
                  <a:pt x="177" y="178"/>
                </a:cubicBezTo>
                <a:cubicBezTo>
                  <a:pt x="173" y="176"/>
                  <a:pt x="169" y="172"/>
                  <a:pt x="165" y="168"/>
                </a:cubicBezTo>
                <a:cubicBezTo>
                  <a:pt x="161" y="164"/>
                  <a:pt x="157" y="160"/>
                  <a:pt x="155" y="155"/>
                </a:cubicBezTo>
                <a:cubicBezTo>
                  <a:pt x="152" y="150"/>
                  <a:pt x="151" y="145"/>
                  <a:pt x="151" y="139"/>
                </a:cubicBezTo>
                <a:cubicBezTo>
                  <a:pt x="150" y="134"/>
                  <a:pt x="151" y="129"/>
                  <a:pt x="154" y="123"/>
                </a:cubicBezTo>
                <a:cubicBezTo>
                  <a:pt x="156" y="117"/>
                  <a:pt x="160" y="112"/>
                  <a:pt x="165" y="106"/>
                </a:cubicBezTo>
                <a:cubicBezTo>
                  <a:pt x="169" y="103"/>
                  <a:pt x="173" y="100"/>
                  <a:pt x="177" y="98"/>
                </a:cubicBezTo>
                <a:cubicBezTo>
                  <a:pt x="181" y="96"/>
                  <a:pt x="185" y="94"/>
                  <a:pt x="189" y="94"/>
                </a:cubicBezTo>
                <a:cubicBezTo>
                  <a:pt x="193" y="94"/>
                  <a:pt x="197" y="94"/>
                  <a:pt x="201" y="95"/>
                </a:cubicBezTo>
                <a:cubicBezTo>
                  <a:pt x="206" y="96"/>
                  <a:pt x="210" y="98"/>
                  <a:pt x="214" y="100"/>
                </a:cubicBezTo>
                <a:cubicBezTo>
                  <a:pt x="218" y="103"/>
                  <a:pt x="222" y="106"/>
                  <a:pt x="227" y="109"/>
                </a:cubicBezTo>
                <a:cubicBezTo>
                  <a:pt x="231" y="112"/>
                  <a:pt x="235" y="116"/>
                  <a:pt x="239" y="121"/>
                </a:cubicBezTo>
                <a:close/>
                <a:moveTo>
                  <a:pt x="226" y="132"/>
                </a:moveTo>
                <a:cubicBezTo>
                  <a:pt x="219" y="126"/>
                  <a:pt x="214" y="121"/>
                  <a:pt x="209" y="118"/>
                </a:cubicBezTo>
                <a:cubicBezTo>
                  <a:pt x="204" y="114"/>
                  <a:pt x="199" y="112"/>
                  <a:pt x="195" y="111"/>
                </a:cubicBezTo>
                <a:cubicBezTo>
                  <a:pt x="191" y="110"/>
                  <a:pt x="187" y="110"/>
                  <a:pt x="184" y="111"/>
                </a:cubicBezTo>
                <a:cubicBezTo>
                  <a:pt x="180" y="112"/>
                  <a:pt x="177" y="114"/>
                  <a:pt x="174" y="117"/>
                </a:cubicBezTo>
                <a:cubicBezTo>
                  <a:pt x="171" y="121"/>
                  <a:pt x="169" y="124"/>
                  <a:pt x="168" y="127"/>
                </a:cubicBezTo>
                <a:cubicBezTo>
                  <a:pt x="167" y="130"/>
                  <a:pt x="166" y="134"/>
                  <a:pt x="167" y="137"/>
                </a:cubicBezTo>
                <a:cubicBezTo>
                  <a:pt x="167" y="140"/>
                  <a:pt x="168" y="144"/>
                  <a:pt x="170" y="147"/>
                </a:cubicBezTo>
                <a:cubicBezTo>
                  <a:pt x="172" y="150"/>
                  <a:pt x="174" y="152"/>
                  <a:pt x="176" y="155"/>
                </a:cubicBezTo>
                <a:cubicBezTo>
                  <a:pt x="179" y="158"/>
                  <a:pt x="182" y="160"/>
                  <a:pt x="185" y="162"/>
                </a:cubicBezTo>
                <a:cubicBezTo>
                  <a:pt x="188" y="164"/>
                  <a:pt x="191" y="165"/>
                  <a:pt x="194" y="165"/>
                </a:cubicBezTo>
                <a:cubicBezTo>
                  <a:pt x="197" y="165"/>
                  <a:pt x="200" y="165"/>
                  <a:pt x="203" y="163"/>
                </a:cubicBezTo>
                <a:cubicBezTo>
                  <a:pt x="206" y="162"/>
                  <a:pt x="209" y="160"/>
                  <a:pt x="212" y="157"/>
                </a:cubicBezTo>
                <a:cubicBezTo>
                  <a:pt x="216" y="153"/>
                  <a:pt x="219" y="149"/>
                  <a:pt x="221" y="145"/>
                </a:cubicBezTo>
                <a:cubicBezTo>
                  <a:pt x="223" y="140"/>
                  <a:pt x="225" y="136"/>
                  <a:pt x="226" y="132"/>
                </a:cubicBezTo>
                <a:close/>
                <a:moveTo>
                  <a:pt x="282" y="3"/>
                </a:moveTo>
                <a:cubicBezTo>
                  <a:pt x="283" y="4"/>
                  <a:pt x="283" y="5"/>
                  <a:pt x="284" y="6"/>
                </a:cubicBezTo>
                <a:cubicBezTo>
                  <a:pt x="285" y="6"/>
                  <a:pt x="285" y="7"/>
                  <a:pt x="286" y="8"/>
                </a:cubicBezTo>
                <a:cubicBezTo>
                  <a:pt x="286" y="9"/>
                  <a:pt x="287" y="10"/>
                  <a:pt x="287" y="10"/>
                </a:cubicBezTo>
                <a:cubicBezTo>
                  <a:pt x="288" y="11"/>
                  <a:pt x="288" y="12"/>
                  <a:pt x="288" y="13"/>
                </a:cubicBezTo>
                <a:lnTo>
                  <a:pt x="332" y="124"/>
                </a:lnTo>
                <a:cubicBezTo>
                  <a:pt x="332" y="124"/>
                  <a:pt x="332" y="125"/>
                  <a:pt x="332" y="126"/>
                </a:cubicBezTo>
                <a:cubicBezTo>
                  <a:pt x="332" y="127"/>
                  <a:pt x="332" y="127"/>
                  <a:pt x="332" y="128"/>
                </a:cubicBezTo>
                <a:cubicBezTo>
                  <a:pt x="332" y="129"/>
                  <a:pt x="331" y="130"/>
                  <a:pt x="330" y="131"/>
                </a:cubicBezTo>
                <a:cubicBezTo>
                  <a:pt x="329" y="132"/>
                  <a:pt x="328" y="133"/>
                  <a:pt x="327" y="134"/>
                </a:cubicBezTo>
                <a:cubicBezTo>
                  <a:pt x="326" y="136"/>
                  <a:pt x="324" y="137"/>
                  <a:pt x="323" y="138"/>
                </a:cubicBezTo>
                <a:cubicBezTo>
                  <a:pt x="322" y="138"/>
                  <a:pt x="321" y="139"/>
                  <a:pt x="321" y="139"/>
                </a:cubicBezTo>
                <a:cubicBezTo>
                  <a:pt x="320" y="139"/>
                  <a:pt x="319" y="139"/>
                  <a:pt x="319" y="138"/>
                </a:cubicBezTo>
                <a:cubicBezTo>
                  <a:pt x="318" y="138"/>
                  <a:pt x="318" y="137"/>
                  <a:pt x="318" y="136"/>
                </a:cubicBezTo>
                <a:lnTo>
                  <a:pt x="274" y="22"/>
                </a:lnTo>
                <a:lnTo>
                  <a:pt x="229" y="67"/>
                </a:lnTo>
                <a:cubicBezTo>
                  <a:pt x="229" y="68"/>
                  <a:pt x="227" y="68"/>
                  <a:pt x="226" y="67"/>
                </a:cubicBezTo>
                <a:cubicBezTo>
                  <a:pt x="225" y="67"/>
                  <a:pt x="223" y="66"/>
                  <a:pt x="221" y="64"/>
                </a:cubicBezTo>
                <a:cubicBezTo>
                  <a:pt x="220" y="63"/>
                  <a:pt x="220" y="62"/>
                  <a:pt x="219" y="61"/>
                </a:cubicBezTo>
                <a:cubicBezTo>
                  <a:pt x="219" y="61"/>
                  <a:pt x="218" y="60"/>
                  <a:pt x="218" y="59"/>
                </a:cubicBezTo>
                <a:cubicBezTo>
                  <a:pt x="218" y="58"/>
                  <a:pt x="218" y="58"/>
                  <a:pt x="218" y="57"/>
                </a:cubicBezTo>
                <a:cubicBezTo>
                  <a:pt x="218" y="57"/>
                  <a:pt x="218" y="56"/>
                  <a:pt x="219" y="56"/>
                </a:cubicBezTo>
                <a:lnTo>
                  <a:pt x="273" y="2"/>
                </a:lnTo>
                <a:cubicBezTo>
                  <a:pt x="273" y="1"/>
                  <a:pt x="274" y="1"/>
                  <a:pt x="275" y="0"/>
                </a:cubicBezTo>
                <a:cubicBezTo>
                  <a:pt x="275" y="0"/>
                  <a:pt x="276" y="0"/>
                  <a:pt x="277" y="0"/>
                </a:cubicBezTo>
                <a:cubicBezTo>
                  <a:pt x="277" y="0"/>
                  <a:pt x="278" y="0"/>
                  <a:pt x="279" y="1"/>
                </a:cubicBezTo>
                <a:cubicBezTo>
                  <a:pt x="280" y="1"/>
                  <a:pt x="281" y="2"/>
                  <a:pt x="282" y="3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24" name="Freeform 77"/>
          <p:cNvSpPr>
            <a:spLocks noEditPoints="1"/>
          </p:cNvSpPr>
          <p:nvPr/>
        </p:nvSpPr>
        <p:spPr bwMode="auto">
          <a:xfrm>
            <a:off x="5281968" y="4382826"/>
            <a:ext cx="188726" cy="214462"/>
          </a:xfrm>
          <a:custGeom>
            <a:avLst/>
            <a:gdLst>
              <a:gd name="T0" fmla="*/ 129 w 357"/>
              <a:gd name="T1" fmla="*/ 319 h 370"/>
              <a:gd name="T2" fmla="*/ 77 w 357"/>
              <a:gd name="T3" fmla="*/ 369 h 370"/>
              <a:gd name="T4" fmla="*/ 69 w 357"/>
              <a:gd name="T5" fmla="*/ 362 h 370"/>
              <a:gd name="T6" fmla="*/ 19 w 357"/>
              <a:gd name="T7" fmla="*/ 269 h 370"/>
              <a:gd name="T8" fmla="*/ 6 w 357"/>
              <a:gd name="T9" fmla="*/ 301 h 370"/>
              <a:gd name="T10" fmla="*/ 0 w 357"/>
              <a:gd name="T11" fmla="*/ 293 h 370"/>
              <a:gd name="T12" fmla="*/ 9 w 357"/>
              <a:gd name="T13" fmla="*/ 253 h 370"/>
              <a:gd name="T14" fmla="*/ 17 w 357"/>
              <a:gd name="T15" fmla="*/ 245 h 370"/>
              <a:gd name="T16" fmla="*/ 118 w 357"/>
              <a:gd name="T17" fmla="*/ 310 h 370"/>
              <a:gd name="T18" fmla="*/ 126 w 357"/>
              <a:gd name="T19" fmla="*/ 313 h 370"/>
              <a:gd name="T20" fmla="*/ 187 w 357"/>
              <a:gd name="T21" fmla="*/ 230 h 370"/>
              <a:gd name="T22" fmla="*/ 166 w 357"/>
              <a:gd name="T23" fmla="*/ 285 h 370"/>
              <a:gd name="T24" fmla="*/ 148 w 357"/>
              <a:gd name="T25" fmla="*/ 292 h 370"/>
              <a:gd name="T26" fmla="*/ 141 w 357"/>
              <a:gd name="T27" fmla="*/ 284 h 370"/>
              <a:gd name="T28" fmla="*/ 156 w 357"/>
              <a:gd name="T29" fmla="*/ 274 h 370"/>
              <a:gd name="T30" fmla="*/ 167 w 357"/>
              <a:gd name="T31" fmla="*/ 223 h 370"/>
              <a:gd name="T32" fmla="*/ 126 w 357"/>
              <a:gd name="T33" fmla="*/ 247 h 370"/>
              <a:gd name="T34" fmla="*/ 76 w 357"/>
              <a:gd name="T35" fmla="*/ 222 h 370"/>
              <a:gd name="T36" fmla="*/ 98 w 357"/>
              <a:gd name="T37" fmla="*/ 165 h 370"/>
              <a:gd name="T38" fmla="*/ 148 w 357"/>
              <a:gd name="T39" fmla="*/ 176 h 370"/>
              <a:gd name="T40" fmla="*/ 116 w 357"/>
              <a:gd name="T41" fmla="*/ 178 h 370"/>
              <a:gd name="T42" fmla="*/ 88 w 357"/>
              <a:gd name="T43" fmla="*/ 204 h 370"/>
              <a:gd name="T44" fmla="*/ 115 w 357"/>
              <a:gd name="T45" fmla="*/ 232 h 370"/>
              <a:gd name="T46" fmla="*/ 146 w 357"/>
              <a:gd name="T47" fmla="*/ 199 h 370"/>
              <a:gd name="T48" fmla="*/ 267 w 357"/>
              <a:gd name="T49" fmla="*/ 151 h 370"/>
              <a:gd name="T50" fmla="*/ 245 w 357"/>
              <a:gd name="T51" fmla="*/ 205 h 370"/>
              <a:gd name="T52" fmla="*/ 227 w 357"/>
              <a:gd name="T53" fmla="*/ 213 h 370"/>
              <a:gd name="T54" fmla="*/ 220 w 357"/>
              <a:gd name="T55" fmla="*/ 204 h 370"/>
              <a:gd name="T56" fmla="*/ 235 w 357"/>
              <a:gd name="T57" fmla="*/ 195 h 370"/>
              <a:gd name="T58" fmla="*/ 247 w 357"/>
              <a:gd name="T59" fmla="*/ 144 h 370"/>
              <a:gd name="T60" fmla="*/ 205 w 357"/>
              <a:gd name="T61" fmla="*/ 167 h 370"/>
              <a:gd name="T62" fmla="*/ 155 w 357"/>
              <a:gd name="T63" fmla="*/ 143 h 370"/>
              <a:gd name="T64" fmla="*/ 177 w 357"/>
              <a:gd name="T65" fmla="*/ 86 h 370"/>
              <a:gd name="T66" fmla="*/ 227 w 357"/>
              <a:gd name="T67" fmla="*/ 97 h 370"/>
              <a:gd name="T68" fmla="*/ 195 w 357"/>
              <a:gd name="T69" fmla="*/ 99 h 370"/>
              <a:gd name="T70" fmla="*/ 167 w 357"/>
              <a:gd name="T71" fmla="*/ 125 h 370"/>
              <a:gd name="T72" fmla="*/ 194 w 357"/>
              <a:gd name="T73" fmla="*/ 153 h 370"/>
              <a:gd name="T74" fmla="*/ 226 w 357"/>
              <a:gd name="T75" fmla="*/ 120 h 370"/>
              <a:gd name="T76" fmla="*/ 352 w 357"/>
              <a:gd name="T77" fmla="*/ 96 h 370"/>
              <a:gd name="T78" fmla="*/ 298 w 357"/>
              <a:gd name="T79" fmla="*/ 127 h 370"/>
              <a:gd name="T80" fmla="*/ 278 w 357"/>
              <a:gd name="T81" fmla="*/ 86 h 370"/>
              <a:gd name="T82" fmla="*/ 248 w 357"/>
              <a:gd name="T83" fmla="*/ 73 h 370"/>
              <a:gd name="T84" fmla="*/ 235 w 357"/>
              <a:gd name="T85" fmla="*/ 29 h 370"/>
              <a:gd name="T86" fmla="*/ 284 w 357"/>
              <a:gd name="T87" fmla="*/ 2 h 370"/>
              <a:gd name="T88" fmla="*/ 303 w 357"/>
              <a:gd name="T89" fmla="*/ 38 h 370"/>
              <a:gd name="T90" fmla="*/ 338 w 357"/>
              <a:gd name="T91" fmla="*/ 48 h 370"/>
              <a:gd name="T92" fmla="*/ 270 w 357"/>
              <a:gd name="T93" fmla="*/ 17 h 370"/>
              <a:gd name="T94" fmla="*/ 252 w 357"/>
              <a:gd name="T95" fmla="*/ 54 h 370"/>
              <a:gd name="T96" fmla="*/ 287 w 357"/>
              <a:gd name="T97" fmla="*/ 55 h 370"/>
              <a:gd name="T98" fmla="*/ 328 w 357"/>
              <a:gd name="T99" fmla="*/ 63 h 370"/>
              <a:gd name="T100" fmla="*/ 292 w 357"/>
              <a:gd name="T101" fmla="*/ 80 h 370"/>
              <a:gd name="T102" fmla="*/ 313 w 357"/>
              <a:gd name="T103" fmla="*/ 111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57" h="370">
                <a:moveTo>
                  <a:pt x="126" y="313"/>
                </a:moveTo>
                <a:cubicBezTo>
                  <a:pt x="127" y="314"/>
                  <a:pt x="128" y="314"/>
                  <a:pt x="128" y="315"/>
                </a:cubicBezTo>
                <a:cubicBezTo>
                  <a:pt x="129" y="316"/>
                  <a:pt x="129" y="317"/>
                  <a:pt x="129" y="317"/>
                </a:cubicBezTo>
                <a:cubicBezTo>
                  <a:pt x="129" y="318"/>
                  <a:pt x="129" y="319"/>
                  <a:pt x="129" y="319"/>
                </a:cubicBezTo>
                <a:cubicBezTo>
                  <a:pt x="129" y="319"/>
                  <a:pt x="129" y="320"/>
                  <a:pt x="128" y="320"/>
                </a:cubicBezTo>
                <a:lnTo>
                  <a:pt x="80" y="369"/>
                </a:lnTo>
                <a:cubicBezTo>
                  <a:pt x="79" y="369"/>
                  <a:pt x="79" y="369"/>
                  <a:pt x="79" y="369"/>
                </a:cubicBezTo>
                <a:cubicBezTo>
                  <a:pt x="78" y="370"/>
                  <a:pt x="77" y="370"/>
                  <a:pt x="77" y="369"/>
                </a:cubicBezTo>
                <a:cubicBezTo>
                  <a:pt x="76" y="369"/>
                  <a:pt x="76" y="369"/>
                  <a:pt x="75" y="369"/>
                </a:cubicBezTo>
                <a:cubicBezTo>
                  <a:pt x="74" y="368"/>
                  <a:pt x="73" y="367"/>
                  <a:pt x="72" y="366"/>
                </a:cubicBezTo>
                <a:cubicBezTo>
                  <a:pt x="71" y="366"/>
                  <a:pt x="71" y="365"/>
                  <a:pt x="70" y="364"/>
                </a:cubicBezTo>
                <a:cubicBezTo>
                  <a:pt x="70" y="363"/>
                  <a:pt x="69" y="363"/>
                  <a:pt x="69" y="362"/>
                </a:cubicBezTo>
                <a:cubicBezTo>
                  <a:pt x="69" y="361"/>
                  <a:pt x="69" y="361"/>
                  <a:pt x="69" y="360"/>
                </a:cubicBezTo>
                <a:cubicBezTo>
                  <a:pt x="69" y="360"/>
                  <a:pt x="69" y="359"/>
                  <a:pt x="70" y="359"/>
                </a:cubicBezTo>
                <a:lnTo>
                  <a:pt x="89" y="339"/>
                </a:lnTo>
                <a:lnTo>
                  <a:pt x="19" y="269"/>
                </a:lnTo>
                <a:lnTo>
                  <a:pt x="11" y="297"/>
                </a:lnTo>
                <a:cubicBezTo>
                  <a:pt x="11" y="299"/>
                  <a:pt x="10" y="300"/>
                  <a:pt x="10" y="300"/>
                </a:cubicBezTo>
                <a:cubicBezTo>
                  <a:pt x="9" y="301"/>
                  <a:pt x="9" y="301"/>
                  <a:pt x="8" y="302"/>
                </a:cubicBezTo>
                <a:cubicBezTo>
                  <a:pt x="8" y="302"/>
                  <a:pt x="7" y="301"/>
                  <a:pt x="6" y="301"/>
                </a:cubicBezTo>
                <a:cubicBezTo>
                  <a:pt x="5" y="300"/>
                  <a:pt x="4" y="299"/>
                  <a:pt x="3" y="298"/>
                </a:cubicBezTo>
                <a:cubicBezTo>
                  <a:pt x="2" y="297"/>
                  <a:pt x="2" y="297"/>
                  <a:pt x="1" y="296"/>
                </a:cubicBezTo>
                <a:cubicBezTo>
                  <a:pt x="1" y="295"/>
                  <a:pt x="0" y="295"/>
                  <a:pt x="0" y="294"/>
                </a:cubicBezTo>
                <a:cubicBezTo>
                  <a:pt x="0" y="294"/>
                  <a:pt x="0" y="293"/>
                  <a:pt x="0" y="293"/>
                </a:cubicBezTo>
                <a:cubicBezTo>
                  <a:pt x="0" y="292"/>
                  <a:pt x="0" y="291"/>
                  <a:pt x="0" y="291"/>
                </a:cubicBezTo>
                <a:lnTo>
                  <a:pt x="8" y="256"/>
                </a:lnTo>
                <a:cubicBezTo>
                  <a:pt x="8" y="255"/>
                  <a:pt x="8" y="255"/>
                  <a:pt x="8" y="254"/>
                </a:cubicBezTo>
                <a:cubicBezTo>
                  <a:pt x="8" y="254"/>
                  <a:pt x="8" y="254"/>
                  <a:pt x="9" y="253"/>
                </a:cubicBezTo>
                <a:cubicBezTo>
                  <a:pt x="9" y="253"/>
                  <a:pt x="9" y="252"/>
                  <a:pt x="10" y="251"/>
                </a:cubicBezTo>
                <a:cubicBezTo>
                  <a:pt x="11" y="251"/>
                  <a:pt x="11" y="250"/>
                  <a:pt x="12" y="249"/>
                </a:cubicBezTo>
                <a:cubicBezTo>
                  <a:pt x="13" y="248"/>
                  <a:pt x="14" y="247"/>
                  <a:pt x="15" y="246"/>
                </a:cubicBezTo>
                <a:cubicBezTo>
                  <a:pt x="16" y="246"/>
                  <a:pt x="17" y="245"/>
                  <a:pt x="17" y="245"/>
                </a:cubicBezTo>
                <a:cubicBezTo>
                  <a:pt x="18" y="245"/>
                  <a:pt x="18" y="245"/>
                  <a:pt x="19" y="245"/>
                </a:cubicBezTo>
                <a:cubicBezTo>
                  <a:pt x="19" y="245"/>
                  <a:pt x="20" y="245"/>
                  <a:pt x="20" y="245"/>
                </a:cubicBezTo>
                <a:lnTo>
                  <a:pt x="102" y="327"/>
                </a:lnTo>
                <a:lnTo>
                  <a:pt x="118" y="310"/>
                </a:lnTo>
                <a:cubicBezTo>
                  <a:pt x="119" y="310"/>
                  <a:pt x="119" y="310"/>
                  <a:pt x="120" y="310"/>
                </a:cubicBezTo>
                <a:cubicBezTo>
                  <a:pt x="120" y="309"/>
                  <a:pt x="121" y="309"/>
                  <a:pt x="121" y="310"/>
                </a:cubicBezTo>
                <a:cubicBezTo>
                  <a:pt x="122" y="310"/>
                  <a:pt x="123" y="310"/>
                  <a:pt x="124" y="311"/>
                </a:cubicBezTo>
                <a:cubicBezTo>
                  <a:pt x="124" y="311"/>
                  <a:pt x="125" y="312"/>
                  <a:pt x="126" y="313"/>
                </a:cubicBezTo>
                <a:close/>
                <a:moveTo>
                  <a:pt x="160" y="188"/>
                </a:moveTo>
                <a:cubicBezTo>
                  <a:pt x="164" y="192"/>
                  <a:pt x="168" y="196"/>
                  <a:pt x="172" y="201"/>
                </a:cubicBezTo>
                <a:cubicBezTo>
                  <a:pt x="176" y="205"/>
                  <a:pt x="179" y="210"/>
                  <a:pt x="181" y="215"/>
                </a:cubicBezTo>
                <a:cubicBezTo>
                  <a:pt x="184" y="220"/>
                  <a:pt x="186" y="225"/>
                  <a:pt x="187" y="230"/>
                </a:cubicBezTo>
                <a:cubicBezTo>
                  <a:pt x="189" y="236"/>
                  <a:pt x="189" y="241"/>
                  <a:pt x="189" y="246"/>
                </a:cubicBezTo>
                <a:cubicBezTo>
                  <a:pt x="188" y="252"/>
                  <a:pt x="187" y="257"/>
                  <a:pt x="184" y="263"/>
                </a:cubicBezTo>
                <a:cubicBezTo>
                  <a:pt x="182" y="268"/>
                  <a:pt x="178" y="274"/>
                  <a:pt x="172" y="279"/>
                </a:cubicBezTo>
                <a:cubicBezTo>
                  <a:pt x="170" y="281"/>
                  <a:pt x="168" y="283"/>
                  <a:pt x="166" y="285"/>
                </a:cubicBezTo>
                <a:cubicBezTo>
                  <a:pt x="164" y="286"/>
                  <a:pt x="162" y="288"/>
                  <a:pt x="160" y="289"/>
                </a:cubicBezTo>
                <a:cubicBezTo>
                  <a:pt x="158" y="290"/>
                  <a:pt x="156" y="291"/>
                  <a:pt x="154" y="292"/>
                </a:cubicBezTo>
                <a:cubicBezTo>
                  <a:pt x="153" y="292"/>
                  <a:pt x="152" y="293"/>
                  <a:pt x="151" y="293"/>
                </a:cubicBezTo>
                <a:cubicBezTo>
                  <a:pt x="150" y="293"/>
                  <a:pt x="149" y="292"/>
                  <a:pt x="148" y="292"/>
                </a:cubicBezTo>
                <a:cubicBezTo>
                  <a:pt x="147" y="291"/>
                  <a:pt x="146" y="290"/>
                  <a:pt x="145" y="289"/>
                </a:cubicBezTo>
                <a:cubicBezTo>
                  <a:pt x="144" y="288"/>
                  <a:pt x="143" y="287"/>
                  <a:pt x="142" y="287"/>
                </a:cubicBezTo>
                <a:cubicBezTo>
                  <a:pt x="142" y="286"/>
                  <a:pt x="141" y="285"/>
                  <a:pt x="141" y="285"/>
                </a:cubicBezTo>
                <a:cubicBezTo>
                  <a:pt x="141" y="284"/>
                  <a:pt x="141" y="284"/>
                  <a:pt x="141" y="284"/>
                </a:cubicBezTo>
                <a:cubicBezTo>
                  <a:pt x="141" y="283"/>
                  <a:pt x="142" y="283"/>
                  <a:pt x="142" y="282"/>
                </a:cubicBezTo>
                <a:cubicBezTo>
                  <a:pt x="142" y="282"/>
                  <a:pt x="143" y="281"/>
                  <a:pt x="145" y="281"/>
                </a:cubicBezTo>
                <a:cubicBezTo>
                  <a:pt x="146" y="280"/>
                  <a:pt x="148" y="279"/>
                  <a:pt x="150" y="278"/>
                </a:cubicBezTo>
                <a:cubicBezTo>
                  <a:pt x="151" y="277"/>
                  <a:pt x="154" y="276"/>
                  <a:pt x="156" y="274"/>
                </a:cubicBezTo>
                <a:cubicBezTo>
                  <a:pt x="158" y="273"/>
                  <a:pt x="161" y="271"/>
                  <a:pt x="163" y="268"/>
                </a:cubicBezTo>
                <a:cubicBezTo>
                  <a:pt x="168" y="264"/>
                  <a:pt x="171" y="259"/>
                  <a:pt x="172" y="254"/>
                </a:cubicBezTo>
                <a:cubicBezTo>
                  <a:pt x="174" y="248"/>
                  <a:pt x="174" y="243"/>
                  <a:pt x="173" y="238"/>
                </a:cubicBezTo>
                <a:cubicBezTo>
                  <a:pt x="172" y="233"/>
                  <a:pt x="170" y="228"/>
                  <a:pt x="167" y="223"/>
                </a:cubicBezTo>
                <a:cubicBezTo>
                  <a:pt x="165" y="218"/>
                  <a:pt x="161" y="213"/>
                  <a:pt x="157" y="209"/>
                </a:cubicBezTo>
                <a:cubicBezTo>
                  <a:pt x="156" y="213"/>
                  <a:pt x="154" y="217"/>
                  <a:pt x="151" y="222"/>
                </a:cubicBezTo>
                <a:cubicBezTo>
                  <a:pt x="149" y="226"/>
                  <a:pt x="146" y="231"/>
                  <a:pt x="141" y="236"/>
                </a:cubicBezTo>
                <a:cubicBezTo>
                  <a:pt x="136" y="241"/>
                  <a:pt x="131" y="245"/>
                  <a:pt x="126" y="247"/>
                </a:cubicBezTo>
                <a:cubicBezTo>
                  <a:pt x="121" y="249"/>
                  <a:pt x="116" y="250"/>
                  <a:pt x="112" y="249"/>
                </a:cubicBezTo>
                <a:cubicBezTo>
                  <a:pt x="107" y="249"/>
                  <a:pt x="103" y="248"/>
                  <a:pt x="98" y="245"/>
                </a:cubicBezTo>
                <a:cubicBezTo>
                  <a:pt x="94" y="243"/>
                  <a:pt x="90" y="240"/>
                  <a:pt x="86" y="236"/>
                </a:cubicBezTo>
                <a:cubicBezTo>
                  <a:pt x="82" y="232"/>
                  <a:pt x="78" y="227"/>
                  <a:pt x="76" y="222"/>
                </a:cubicBezTo>
                <a:cubicBezTo>
                  <a:pt x="73" y="217"/>
                  <a:pt x="72" y="212"/>
                  <a:pt x="72" y="207"/>
                </a:cubicBezTo>
                <a:cubicBezTo>
                  <a:pt x="71" y="201"/>
                  <a:pt x="72" y="196"/>
                  <a:pt x="75" y="190"/>
                </a:cubicBezTo>
                <a:cubicBezTo>
                  <a:pt x="77" y="185"/>
                  <a:pt x="81" y="179"/>
                  <a:pt x="86" y="174"/>
                </a:cubicBezTo>
                <a:cubicBezTo>
                  <a:pt x="90" y="170"/>
                  <a:pt x="94" y="167"/>
                  <a:pt x="98" y="165"/>
                </a:cubicBezTo>
                <a:cubicBezTo>
                  <a:pt x="102" y="163"/>
                  <a:pt x="106" y="162"/>
                  <a:pt x="110" y="161"/>
                </a:cubicBezTo>
                <a:cubicBezTo>
                  <a:pt x="114" y="161"/>
                  <a:pt x="118" y="161"/>
                  <a:pt x="122" y="162"/>
                </a:cubicBezTo>
                <a:cubicBezTo>
                  <a:pt x="126" y="163"/>
                  <a:pt x="131" y="165"/>
                  <a:pt x="135" y="168"/>
                </a:cubicBezTo>
                <a:cubicBezTo>
                  <a:pt x="139" y="170"/>
                  <a:pt x="143" y="173"/>
                  <a:pt x="148" y="176"/>
                </a:cubicBezTo>
                <a:cubicBezTo>
                  <a:pt x="152" y="180"/>
                  <a:pt x="156" y="184"/>
                  <a:pt x="160" y="188"/>
                </a:cubicBezTo>
                <a:close/>
                <a:moveTo>
                  <a:pt x="146" y="199"/>
                </a:moveTo>
                <a:cubicBezTo>
                  <a:pt x="140" y="193"/>
                  <a:pt x="135" y="188"/>
                  <a:pt x="130" y="185"/>
                </a:cubicBezTo>
                <a:cubicBezTo>
                  <a:pt x="125" y="181"/>
                  <a:pt x="120" y="179"/>
                  <a:pt x="116" y="178"/>
                </a:cubicBezTo>
                <a:cubicBezTo>
                  <a:pt x="112" y="177"/>
                  <a:pt x="108" y="177"/>
                  <a:pt x="105" y="178"/>
                </a:cubicBezTo>
                <a:cubicBezTo>
                  <a:pt x="101" y="180"/>
                  <a:pt x="98" y="182"/>
                  <a:pt x="95" y="185"/>
                </a:cubicBezTo>
                <a:cubicBezTo>
                  <a:pt x="92" y="188"/>
                  <a:pt x="90" y="191"/>
                  <a:pt x="89" y="194"/>
                </a:cubicBezTo>
                <a:cubicBezTo>
                  <a:pt x="88" y="198"/>
                  <a:pt x="87" y="201"/>
                  <a:pt x="88" y="204"/>
                </a:cubicBezTo>
                <a:cubicBezTo>
                  <a:pt x="88" y="208"/>
                  <a:pt x="89" y="211"/>
                  <a:pt x="91" y="214"/>
                </a:cubicBezTo>
                <a:cubicBezTo>
                  <a:pt x="93" y="217"/>
                  <a:pt x="95" y="220"/>
                  <a:pt x="97" y="222"/>
                </a:cubicBezTo>
                <a:cubicBezTo>
                  <a:pt x="100" y="225"/>
                  <a:pt x="103" y="227"/>
                  <a:pt x="106" y="229"/>
                </a:cubicBezTo>
                <a:cubicBezTo>
                  <a:pt x="109" y="231"/>
                  <a:pt x="112" y="232"/>
                  <a:pt x="115" y="232"/>
                </a:cubicBezTo>
                <a:cubicBezTo>
                  <a:pt x="118" y="232"/>
                  <a:pt x="121" y="232"/>
                  <a:pt x="124" y="231"/>
                </a:cubicBezTo>
                <a:cubicBezTo>
                  <a:pt x="127" y="229"/>
                  <a:pt x="130" y="227"/>
                  <a:pt x="133" y="224"/>
                </a:cubicBezTo>
                <a:cubicBezTo>
                  <a:pt x="137" y="220"/>
                  <a:pt x="140" y="216"/>
                  <a:pt x="142" y="212"/>
                </a:cubicBezTo>
                <a:cubicBezTo>
                  <a:pt x="144" y="208"/>
                  <a:pt x="146" y="203"/>
                  <a:pt x="146" y="199"/>
                </a:cubicBezTo>
                <a:close/>
                <a:moveTo>
                  <a:pt x="240" y="109"/>
                </a:moveTo>
                <a:cubicBezTo>
                  <a:pt x="244" y="113"/>
                  <a:pt x="247" y="117"/>
                  <a:pt x="251" y="122"/>
                </a:cubicBezTo>
                <a:cubicBezTo>
                  <a:pt x="255" y="126"/>
                  <a:pt x="258" y="131"/>
                  <a:pt x="261" y="136"/>
                </a:cubicBezTo>
                <a:cubicBezTo>
                  <a:pt x="263" y="141"/>
                  <a:pt x="265" y="146"/>
                  <a:pt x="267" y="151"/>
                </a:cubicBezTo>
                <a:cubicBezTo>
                  <a:pt x="268" y="156"/>
                  <a:pt x="268" y="162"/>
                  <a:pt x="268" y="167"/>
                </a:cubicBezTo>
                <a:cubicBezTo>
                  <a:pt x="268" y="173"/>
                  <a:pt x="266" y="178"/>
                  <a:pt x="263" y="184"/>
                </a:cubicBezTo>
                <a:cubicBezTo>
                  <a:pt x="261" y="189"/>
                  <a:pt x="257" y="194"/>
                  <a:pt x="251" y="200"/>
                </a:cubicBezTo>
                <a:cubicBezTo>
                  <a:pt x="249" y="202"/>
                  <a:pt x="247" y="204"/>
                  <a:pt x="245" y="205"/>
                </a:cubicBezTo>
                <a:cubicBezTo>
                  <a:pt x="243" y="207"/>
                  <a:pt x="241" y="209"/>
                  <a:pt x="239" y="210"/>
                </a:cubicBezTo>
                <a:cubicBezTo>
                  <a:pt x="237" y="211"/>
                  <a:pt x="235" y="212"/>
                  <a:pt x="234" y="212"/>
                </a:cubicBezTo>
                <a:cubicBezTo>
                  <a:pt x="232" y="213"/>
                  <a:pt x="231" y="213"/>
                  <a:pt x="230" y="213"/>
                </a:cubicBezTo>
                <a:cubicBezTo>
                  <a:pt x="229" y="213"/>
                  <a:pt x="228" y="213"/>
                  <a:pt x="227" y="213"/>
                </a:cubicBezTo>
                <a:cubicBezTo>
                  <a:pt x="226" y="212"/>
                  <a:pt x="225" y="211"/>
                  <a:pt x="224" y="210"/>
                </a:cubicBezTo>
                <a:cubicBezTo>
                  <a:pt x="223" y="209"/>
                  <a:pt x="222" y="208"/>
                  <a:pt x="222" y="207"/>
                </a:cubicBezTo>
                <a:cubicBezTo>
                  <a:pt x="221" y="207"/>
                  <a:pt x="221" y="206"/>
                  <a:pt x="220" y="206"/>
                </a:cubicBezTo>
                <a:cubicBezTo>
                  <a:pt x="220" y="205"/>
                  <a:pt x="220" y="205"/>
                  <a:pt x="220" y="204"/>
                </a:cubicBezTo>
                <a:cubicBezTo>
                  <a:pt x="220" y="204"/>
                  <a:pt x="221" y="204"/>
                  <a:pt x="221" y="203"/>
                </a:cubicBezTo>
                <a:cubicBezTo>
                  <a:pt x="222" y="203"/>
                  <a:pt x="223" y="202"/>
                  <a:pt x="224" y="201"/>
                </a:cubicBezTo>
                <a:cubicBezTo>
                  <a:pt x="225" y="201"/>
                  <a:pt x="227" y="200"/>
                  <a:pt x="229" y="199"/>
                </a:cubicBezTo>
                <a:cubicBezTo>
                  <a:pt x="231" y="198"/>
                  <a:pt x="233" y="197"/>
                  <a:pt x="235" y="195"/>
                </a:cubicBezTo>
                <a:cubicBezTo>
                  <a:pt x="237" y="194"/>
                  <a:pt x="240" y="191"/>
                  <a:pt x="242" y="189"/>
                </a:cubicBezTo>
                <a:cubicBezTo>
                  <a:pt x="247" y="184"/>
                  <a:pt x="250" y="180"/>
                  <a:pt x="251" y="174"/>
                </a:cubicBezTo>
                <a:cubicBezTo>
                  <a:pt x="253" y="169"/>
                  <a:pt x="253" y="164"/>
                  <a:pt x="252" y="159"/>
                </a:cubicBezTo>
                <a:cubicBezTo>
                  <a:pt x="251" y="154"/>
                  <a:pt x="250" y="149"/>
                  <a:pt x="247" y="144"/>
                </a:cubicBezTo>
                <a:cubicBezTo>
                  <a:pt x="244" y="139"/>
                  <a:pt x="240" y="134"/>
                  <a:pt x="236" y="130"/>
                </a:cubicBezTo>
                <a:cubicBezTo>
                  <a:pt x="235" y="134"/>
                  <a:pt x="233" y="138"/>
                  <a:pt x="231" y="143"/>
                </a:cubicBezTo>
                <a:cubicBezTo>
                  <a:pt x="228" y="147"/>
                  <a:pt x="225" y="152"/>
                  <a:pt x="220" y="157"/>
                </a:cubicBezTo>
                <a:cubicBezTo>
                  <a:pt x="215" y="162"/>
                  <a:pt x="210" y="165"/>
                  <a:pt x="205" y="167"/>
                </a:cubicBezTo>
                <a:cubicBezTo>
                  <a:pt x="200" y="170"/>
                  <a:pt x="195" y="170"/>
                  <a:pt x="191" y="170"/>
                </a:cubicBezTo>
                <a:cubicBezTo>
                  <a:pt x="186" y="170"/>
                  <a:pt x="182" y="168"/>
                  <a:pt x="177" y="166"/>
                </a:cubicBezTo>
                <a:cubicBezTo>
                  <a:pt x="173" y="164"/>
                  <a:pt x="169" y="160"/>
                  <a:pt x="165" y="156"/>
                </a:cubicBezTo>
                <a:cubicBezTo>
                  <a:pt x="161" y="152"/>
                  <a:pt x="158" y="148"/>
                  <a:pt x="155" y="143"/>
                </a:cubicBezTo>
                <a:cubicBezTo>
                  <a:pt x="153" y="138"/>
                  <a:pt x="151" y="133"/>
                  <a:pt x="151" y="127"/>
                </a:cubicBezTo>
                <a:cubicBezTo>
                  <a:pt x="151" y="122"/>
                  <a:pt x="152" y="117"/>
                  <a:pt x="154" y="111"/>
                </a:cubicBezTo>
                <a:cubicBezTo>
                  <a:pt x="156" y="105"/>
                  <a:pt x="160" y="100"/>
                  <a:pt x="165" y="94"/>
                </a:cubicBezTo>
                <a:cubicBezTo>
                  <a:pt x="169" y="91"/>
                  <a:pt x="173" y="88"/>
                  <a:pt x="177" y="86"/>
                </a:cubicBezTo>
                <a:cubicBezTo>
                  <a:pt x="181" y="84"/>
                  <a:pt x="185" y="82"/>
                  <a:pt x="189" y="82"/>
                </a:cubicBezTo>
                <a:cubicBezTo>
                  <a:pt x="193" y="82"/>
                  <a:pt x="197" y="82"/>
                  <a:pt x="201" y="83"/>
                </a:cubicBezTo>
                <a:cubicBezTo>
                  <a:pt x="206" y="84"/>
                  <a:pt x="210" y="86"/>
                  <a:pt x="214" y="88"/>
                </a:cubicBezTo>
                <a:cubicBezTo>
                  <a:pt x="218" y="91"/>
                  <a:pt x="223" y="94"/>
                  <a:pt x="227" y="97"/>
                </a:cubicBezTo>
                <a:cubicBezTo>
                  <a:pt x="231" y="100"/>
                  <a:pt x="235" y="104"/>
                  <a:pt x="240" y="109"/>
                </a:cubicBezTo>
                <a:close/>
                <a:moveTo>
                  <a:pt x="226" y="120"/>
                </a:moveTo>
                <a:cubicBezTo>
                  <a:pt x="220" y="114"/>
                  <a:pt x="214" y="109"/>
                  <a:pt x="209" y="106"/>
                </a:cubicBezTo>
                <a:cubicBezTo>
                  <a:pt x="204" y="102"/>
                  <a:pt x="199" y="100"/>
                  <a:pt x="195" y="99"/>
                </a:cubicBezTo>
                <a:cubicBezTo>
                  <a:pt x="191" y="98"/>
                  <a:pt x="187" y="98"/>
                  <a:pt x="184" y="99"/>
                </a:cubicBezTo>
                <a:cubicBezTo>
                  <a:pt x="180" y="100"/>
                  <a:pt x="177" y="102"/>
                  <a:pt x="174" y="105"/>
                </a:cubicBezTo>
                <a:cubicBezTo>
                  <a:pt x="171" y="109"/>
                  <a:pt x="169" y="112"/>
                  <a:pt x="168" y="115"/>
                </a:cubicBezTo>
                <a:cubicBezTo>
                  <a:pt x="167" y="118"/>
                  <a:pt x="166" y="122"/>
                  <a:pt x="167" y="125"/>
                </a:cubicBezTo>
                <a:cubicBezTo>
                  <a:pt x="167" y="128"/>
                  <a:pt x="168" y="132"/>
                  <a:pt x="170" y="135"/>
                </a:cubicBezTo>
                <a:cubicBezTo>
                  <a:pt x="172" y="138"/>
                  <a:pt x="174" y="140"/>
                  <a:pt x="177" y="143"/>
                </a:cubicBezTo>
                <a:cubicBezTo>
                  <a:pt x="179" y="146"/>
                  <a:pt x="182" y="148"/>
                  <a:pt x="185" y="150"/>
                </a:cubicBezTo>
                <a:cubicBezTo>
                  <a:pt x="188" y="152"/>
                  <a:pt x="191" y="153"/>
                  <a:pt x="194" y="153"/>
                </a:cubicBezTo>
                <a:cubicBezTo>
                  <a:pt x="197" y="153"/>
                  <a:pt x="200" y="153"/>
                  <a:pt x="203" y="151"/>
                </a:cubicBezTo>
                <a:cubicBezTo>
                  <a:pt x="206" y="150"/>
                  <a:pt x="209" y="148"/>
                  <a:pt x="212" y="145"/>
                </a:cubicBezTo>
                <a:cubicBezTo>
                  <a:pt x="216" y="141"/>
                  <a:pt x="219" y="137"/>
                  <a:pt x="221" y="133"/>
                </a:cubicBezTo>
                <a:cubicBezTo>
                  <a:pt x="224" y="128"/>
                  <a:pt x="225" y="124"/>
                  <a:pt x="226" y="120"/>
                </a:cubicBezTo>
                <a:close/>
                <a:moveTo>
                  <a:pt x="347" y="54"/>
                </a:moveTo>
                <a:cubicBezTo>
                  <a:pt x="351" y="58"/>
                  <a:pt x="353" y="63"/>
                  <a:pt x="355" y="67"/>
                </a:cubicBezTo>
                <a:cubicBezTo>
                  <a:pt x="357" y="72"/>
                  <a:pt x="357" y="76"/>
                  <a:pt x="357" y="81"/>
                </a:cubicBezTo>
                <a:cubicBezTo>
                  <a:pt x="356" y="86"/>
                  <a:pt x="355" y="91"/>
                  <a:pt x="352" y="96"/>
                </a:cubicBezTo>
                <a:cubicBezTo>
                  <a:pt x="349" y="101"/>
                  <a:pt x="345" y="106"/>
                  <a:pt x="340" y="111"/>
                </a:cubicBezTo>
                <a:cubicBezTo>
                  <a:pt x="335" y="116"/>
                  <a:pt x="330" y="120"/>
                  <a:pt x="325" y="123"/>
                </a:cubicBezTo>
                <a:cubicBezTo>
                  <a:pt x="321" y="126"/>
                  <a:pt x="316" y="127"/>
                  <a:pt x="311" y="128"/>
                </a:cubicBezTo>
                <a:cubicBezTo>
                  <a:pt x="307" y="129"/>
                  <a:pt x="302" y="128"/>
                  <a:pt x="298" y="127"/>
                </a:cubicBezTo>
                <a:cubicBezTo>
                  <a:pt x="294" y="125"/>
                  <a:pt x="290" y="123"/>
                  <a:pt x="286" y="119"/>
                </a:cubicBezTo>
                <a:cubicBezTo>
                  <a:pt x="283" y="116"/>
                  <a:pt x="281" y="113"/>
                  <a:pt x="279" y="110"/>
                </a:cubicBezTo>
                <a:cubicBezTo>
                  <a:pt x="278" y="106"/>
                  <a:pt x="277" y="103"/>
                  <a:pt x="277" y="99"/>
                </a:cubicBezTo>
                <a:cubicBezTo>
                  <a:pt x="277" y="95"/>
                  <a:pt x="277" y="91"/>
                  <a:pt x="278" y="86"/>
                </a:cubicBezTo>
                <a:cubicBezTo>
                  <a:pt x="279" y="82"/>
                  <a:pt x="280" y="77"/>
                  <a:pt x="281" y="72"/>
                </a:cubicBezTo>
                <a:cubicBezTo>
                  <a:pt x="277" y="74"/>
                  <a:pt x="273" y="75"/>
                  <a:pt x="269" y="75"/>
                </a:cubicBezTo>
                <a:cubicBezTo>
                  <a:pt x="265" y="76"/>
                  <a:pt x="262" y="76"/>
                  <a:pt x="258" y="75"/>
                </a:cubicBezTo>
                <a:cubicBezTo>
                  <a:pt x="255" y="75"/>
                  <a:pt x="251" y="74"/>
                  <a:pt x="248" y="73"/>
                </a:cubicBezTo>
                <a:cubicBezTo>
                  <a:pt x="245" y="71"/>
                  <a:pt x="243" y="69"/>
                  <a:pt x="240" y="67"/>
                </a:cubicBezTo>
                <a:cubicBezTo>
                  <a:pt x="237" y="63"/>
                  <a:pt x="234" y="60"/>
                  <a:pt x="233" y="56"/>
                </a:cubicBezTo>
                <a:cubicBezTo>
                  <a:pt x="231" y="52"/>
                  <a:pt x="230" y="47"/>
                  <a:pt x="231" y="43"/>
                </a:cubicBezTo>
                <a:cubicBezTo>
                  <a:pt x="231" y="38"/>
                  <a:pt x="232" y="34"/>
                  <a:pt x="235" y="29"/>
                </a:cubicBezTo>
                <a:cubicBezTo>
                  <a:pt x="237" y="24"/>
                  <a:pt x="241" y="19"/>
                  <a:pt x="246" y="14"/>
                </a:cubicBezTo>
                <a:cubicBezTo>
                  <a:pt x="250" y="10"/>
                  <a:pt x="255" y="6"/>
                  <a:pt x="259" y="4"/>
                </a:cubicBezTo>
                <a:cubicBezTo>
                  <a:pt x="264" y="1"/>
                  <a:pt x="268" y="0"/>
                  <a:pt x="273" y="0"/>
                </a:cubicBezTo>
                <a:cubicBezTo>
                  <a:pt x="277" y="0"/>
                  <a:pt x="281" y="0"/>
                  <a:pt x="284" y="2"/>
                </a:cubicBezTo>
                <a:cubicBezTo>
                  <a:pt x="288" y="3"/>
                  <a:pt x="291" y="6"/>
                  <a:pt x="294" y="9"/>
                </a:cubicBezTo>
                <a:cubicBezTo>
                  <a:pt x="297" y="11"/>
                  <a:pt x="299" y="14"/>
                  <a:pt x="300" y="17"/>
                </a:cubicBezTo>
                <a:cubicBezTo>
                  <a:pt x="302" y="20"/>
                  <a:pt x="303" y="23"/>
                  <a:pt x="303" y="27"/>
                </a:cubicBezTo>
                <a:cubicBezTo>
                  <a:pt x="304" y="30"/>
                  <a:pt x="304" y="34"/>
                  <a:pt x="303" y="38"/>
                </a:cubicBezTo>
                <a:cubicBezTo>
                  <a:pt x="303" y="42"/>
                  <a:pt x="302" y="46"/>
                  <a:pt x="300" y="51"/>
                </a:cubicBezTo>
                <a:cubicBezTo>
                  <a:pt x="305" y="49"/>
                  <a:pt x="310" y="48"/>
                  <a:pt x="315" y="47"/>
                </a:cubicBezTo>
                <a:cubicBezTo>
                  <a:pt x="319" y="46"/>
                  <a:pt x="323" y="46"/>
                  <a:pt x="327" y="46"/>
                </a:cubicBezTo>
                <a:cubicBezTo>
                  <a:pt x="331" y="46"/>
                  <a:pt x="334" y="47"/>
                  <a:pt x="338" y="48"/>
                </a:cubicBezTo>
                <a:cubicBezTo>
                  <a:pt x="341" y="49"/>
                  <a:pt x="344" y="52"/>
                  <a:pt x="347" y="54"/>
                </a:cubicBezTo>
                <a:close/>
                <a:moveTo>
                  <a:pt x="283" y="22"/>
                </a:moveTo>
                <a:cubicBezTo>
                  <a:pt x="281" y="20"/>
                  <a:pt x="279" y="19"/>
                  <a:pt x="277" y="18"/>
                </a:cubicBezTo>
                <a:cubicBezTo>
                  <a:pt x="274" y="17"/>
                  <a:pt x="272" y="16"/>
                  <a:pt x="270" y="17"/>
                </a:cubicBezTo>
                <a:cubicBezTo>
                  <a:pt x="267" y="17"/>
                  <a:pt x="265" y="18"/>
                  <a:pt x="262" y="19"/>
                </a:cubicBezTo>
                <a:cubicBezTo>
                  <a:pt x="259" y="20"/>
                  <a:pt x="257" y="22"/>
                  <a:pt x="254" y="25"/>
                </a:cubicBezTo>
                <a:cubicBezTo>
                  <a:pt x="249" y="30"/>
                  <a:pt x="246" y="35"/>
                  <a:pt x="246" y="40"/>
                </a:cubicBezTo>
                <a:cubicBezTo>
                  <a:pt x="246" y="45"/>
                  <a:pt x="248" y="50"/>
                  <a:pt x="252" y="54"/>
                </a:cubicBezTo>
                <a:cubicBezTo>
                  <a:pt x="254" y="56"/>
                  <a:pt x="256" y="57"/>
                  <a:pt x="258" y="58"/>
                </a:cubicBezTo>
                <a:cubicBezTo>
                  <a:pt x="260" y="59"/>
                  <a:pt x="263" y="59"/>
                  <a:pt x="265" y="59"/>
                </a:cubicBezTo>
                <a:cubicBezTo>
                  <a:pt x="268" y="60"/>
                  <a:pt x="271" y="59"/>
                  <a:pt x="275" y="58"/>
                </a:cubicBezTo>
                <a:cubicBezTo>
                  <a:pt x="278" y="58"/>
                  <a:pt x="282" y="57"/>
                  <a:pt x="287" y="55"/>
                </a:cubicBezTo>
                <a:cubicBezTo>
                  <a:pt x="289" y="48"/>
                  <a:pt x="290" y="42"/>
                  <a:pt x="289" y="36"/>
                </a:cubicBezTo>
                <a:cubicBezTo>
                  <a:pt x="289" y="30"/>
                  <a:pt x="287" y="26"/>
                  <a:pt x="283" y="22"/>
                </a:cubicBezTo>
                <a:close/>
                <a:moveTo>
                  <a:pt x="335" y="68"/>
                </a:moveTo>
                <a:cubicBezTo>
                  <a:pt x="333" y="66"/>
                  <a:pt x="331" y="64"/>
                  <a:pt x="328" y="63"/>
                </a:cubicBezTo>
                <a:cubicBezTo>
                  <a:pt x="325" y="62"/>
                  <a:pt x="323" y="62"/>
                  <a:pt x="319" y="62"/>
                </a:cubicBezTo>
                <a:cubicBezTo>
                  <a:pt x="316" y="62"/>
                  <a:pt x="313" y="63"/>
                  <a:pt x="309" y="64"/>
                </a:cubicBezTo>
                <a:cubicBezTo>
                  <a:pt x="305" y="65"/>
                  <a:pt x="300" y="66"/>
                  <a:pt x="296" y="68"/>
                </a:cubicBezTo>
                <a:cubicBezTo>
                  <a:pt x="294" y="72"/>
                  <a:pt x="293" y="76"/>
                  <a:pt x="292" y="80"/>
                </a:cubicBezTo>
                <a:cubicBezTo>
                  <a:pt x="291" y="84"/>
                  <a:pt x="291" y="87"/>
                  <a:pt x="291" y="90"/>
                </a:cubicBezTo>
                <a:cubicBezTo>
                  <a:pt x="291" y="93"/>
                  <a:pt x="292" y="96"/>
                  <a:pt x="293" y="98"/>
                </a:cubicBezTo>
                <a:cubicBezTo>
                  <a:pt x="294" y="101"/>
                  <a:pt x="295" y="103"/>
                  <a:pt x="297" y="105"/>
                </a:cubicBezTo>
                <a:cubicBezTo>
                  <a:pt x="302" y="110"/>
                  <a:pt x="307" y="112"/>
                  <a:pt x="313" y="111"/>
                </a:cubicBezTo>
                <a:cubicBezTo>
                  <a:pt x="319" y="111"/>
                  <a:pt x="325" y="107"/>
                  <a:pt x="331" y="101"/>
                </a:cubicBezTo>
                <a:cubicBezTo>
                  <a:pt x="337" y="95"/>
                  <a:pt x="340" y="89"/>
                  <a:pt x="341" y="83"/>
                </a:cubicBezTo>
                <a:cubicBezTo>
                  <a:pt x="342" y="78"/>
                  <a:pt x="340" y="72"/>
                  <a:pt x="335" y="6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25" name="Freeform 78"/>
          <p:cNvSpPr>
            <a:spLocks noEditPoints="1"/>
          </p:cNvSpPr>
          <p:nvPr/>
        </p:nvSpPr>
        <p:spPr bwMode="auto">
          <a:xfrm>
            <a:off x="5599756" y="4384970"/>
            <a:ext cx="182293" cy="212316"/>
          </a:xfrm>
          <a:custGeom>
            <a:avLst/>
            <a:gdLst>
              <a:gd name="T0" fmla="*/ 129 w 348"/>
              <a:gd name="T1" fmla="*/ 316 h 367"/>
              <a:gd name="T2" fmla="*/ 77 w 348"/>
              <a:gd name="T3" fmla="*/ 366 h 367"/>
              <a:gd name="T4" fmla="*/ 69 w 348"/>
              <a:gd name="T5" fmla="*/ 359 h 367"/>
              <a:gd name="T6" fmla="*/ 19 w 348"/>
              <a:gd name="T7" fmla="*/ 266 h 367"/>
              <a:gd name="T8" fmla="*/ 6 w 348"/>
              <a:gd name="T9" fmla="*/ 298 h 367"/>
              <a:gd name="T10" fmla="*/ 0 w 348"/>
              <a:gd name="T11" fmla="*/ 290 h 367"/>
              <a:gd name="T12" fmla="*/ 9 w 348"/>
              <a:gd name="T13" fmla="*/ 250 h 367"/>
              <a:gd name="T14" fmla="*/ 17 w 348"/>
              <a:gd name="T15" fmla="*/ 242 h 367"/>
              <a:gd name="T16" fmla="*/ 118 w 348"/>
              <a:gd name="T17" fmla="*/ 307 h 367"/>
              <a:gd name="T18" fmla="*/ 126 w 348"/>
              <a:gd name="T19" fmla="*/ 310 h 367"/>
              <a:gd name="T20" fmla="*/ 188 w 348"/>
              <a:gd name="T21" fmla="*/ 227 h 367"/>
              <a:gd name="T22" fmla="*/ 166 w 348"/>
              <a:gd name="T23" fmla="*/ 282 h 367"/>
              <a:gd name="T24" fmla="*/ 148 w 348"/>
              <a:gd name="T25" fmla="*/ 289 h 367"/>
              <a:gd name="T26" fmla="*/ 141 w 348"/>
              <a:gd name="T27" fmla="*/ 281 h 367"/>
              <a:gd name="T28" fmla="*/ 156 w 348"/>
              <a:gd name="T29" fmla="*/ 271 h 367"/>
              <a:gd name="T30" fmla="*/ 168 w 348"/>
              <a:gd name="T31" fmla="*/ 220 h 367"/>
              <a:gd name="T32" fmla="*/ 126 w 348"/>
              <a:gd name="T33" fmla="*/ 244 h 367"/>
              <a:gd name="T34" fmla="*/ 76 w 348"/>
              <a:gd name="T35" fmla="*/ 219 h 367"/>
              <a:gd name="T36" fmla="*/ 98 w 348"/>
              <a:gd name="T37" fmla="*/ 162 h 367"/>
              <a:gd name="T38" fmla="*/ 148 w 348"/>
              <a:gd name="T39" fmla="*/ 173 h 367"/>
              <a:gd name="T40" fmla="*/ 116 w 348"/>
              <a:gd name="T41" fmla="*/ 175 h 367"/>
              <a:gd name="T42" fmla="*/ 88 w 348"/>
              <a:gd name="T43" fmla="*/ 201 h 367"/>
              <a:gd name="T44" fmla="*/ 115 w 348"/>
              <a:gd name="T45" fmla="*/ 229 h 367"/>
              <a:gd name="T46" fmla="*/ 147 w 348"/>
              <a:gd name="T47" fmla="*/ 196 h 367"/>
              <a:gd name="T48" fmla="*/ 267 w 348"/>
              <a:gd name="T49" fmla="*/ 148 h 367"/>
              <a:gd name="T50" fmla="*/ 245 w 348"/>
              <a:gd name="T51" fmla="*/ 202 h 367"/>
              <a:gd name="T52" fmla="*/ 227 w 348"/>
              <a:gd name="T53" fmla="*/ 210 h 367"/>
              <a:gd name="T54" fmla="*/ 220 w 348"/>
              <a:gd name="T55" fmla="*/ 201 h 367"/>
              <a:gd name="T56" fmla="*/ 235 w 348"/>
              <a:gd name="T57" fmla="*/ 192 h 367"/>
              <a:gd name="T58" fmla="*/ 247 w 348"/>
              <a:gd name="T59" fmla="*/ 141 h 367"/>
              <a:gd name="T60" fmla="*/ 205 w 348"/>
              <a:gd name="T61" fmla="*/ 164 h 367"/>
              <a:gd name="T62" fmla="*/ 155 w 348"/>
              <a:gd name="T63" fmla="*/ 140 h 367"/>
              <a:gd name="T64" fmla="*/ 177 w 348"/>
              <a:gd name="T65" fmla="*/ 83 h 367"/>
              <a:gd name="T66" fmla="*/ 227 w 348"/>
              <a:gd name="T67" fmla="*/ 94 h 367"/>
              <a:gd name="T68" fmla="*/ 195 w 348"/>
              <a:gd name="T69" fmla="*/ 96 h 367"/>
              <a:gd name="T70" fmla="*/ 167 w 348"/>
              <a:gd name="T71" fmla="*/ 122 h 367"/>
              <a:gd name="T72" fmla="*/ 194 w 348"/>
              <a:gd name="T73" fmla="*/ 150 h 367"/>
              <a:gd name="T74" fmla="*/ 226 w 348"/>
              <a:gd name="T75" fmla="*/ 117 h 367"/>
              <a:gd name="T76" fmla="*/ 346 w 348"/>
              <a:gd name="T77" fmla="*/ 69 h 367"/>
              <a:gd name="T78" fmla="*/ 324 w 348"/>
              <a:gd name="T79" fmla="*/ 123 h 367"/>
              <a:gd name="T80" fmla="*/ 307 w 348"/>
              <a:gd name="T81" fmla="*/ 130 h 367"/>
              <a:gd name="T82" fmla="*/ 300 w 348"/>
              <a:gd name="T83" fmla="*/ 122 h 367"/>
              <a:gd name="T84" fmla="*/ 314 w 348"/>
              <a:gd name="T85" fmla="*/ 113 h 367"/>
              <a:gd name="T86" fmla="*/ 326 w 348"/>
              <a:gd name="T87" fmla="*/ 62 h 367"/>
              <a:gd name="T88" fmla="*/ 284 w 348"/>
              <a:gd name="T89" fmla="*/ 85 h 367"/>
              <a:gd name="T90" fmla="*/ 234 w 348"/>
              <a:gd name="T91" fmla="*/ 61 h 367"/>
              <a:gd name="T92" fmla="*/ 256 w 348"/>
              <a:gd name="T93" fmla="*/ 3 h 367"/>
              <a:gd name="T94" fmla="*/ 306 w 348"/>
              <a:gd name="T95" fmla="*/ 15 h 367"/>
              <a:gd name="T96" fmla="*/ 275 w 348"/>
              <a:gd name="T97" fmla="*/ 17 h 367"/>
              <a:gd name="T98" fmla="*/ 246 w 348"/>
              <a:gd name="T99" fmla="*/ 43 h 367"/>
              <a:gd name="T100" fmla="*/ 273 w 348"/>
              <a:gd name="T101" fmla="*/ 71 h 367"/>
              <a:gd name="T102" fmla="*/ 305 w 348"/>
              <a:gd name="T103" fmla="*/ 38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48" h="367">
                <a:moveTo>
                  <a:pt x="126" y="310"/>
                </a:moveTo>
                <a:cubicBezTo>
                  <a:pt x="127" y="311"/>
                  <a:pt x="128" y="311"/>
                  <a:pt x="128" y="312"/>
                </a:cubicBezTo>
                <a:cubicBezTo>
                  <a:pt x="129" y="313"/>
                  <a:pt x="129" y="314"/>
                  <a:pt x="129" y="314"/>
                </a:cubicBezTo>
                <a:cubicBezTo>
                  <a:pt x="129" y="315"/>
                  <a:pt x="129" y="316"/>
                  <a:pt x="129" y="316"/>
                </a:cubicBezTo>
                <a:cubicBezTo>
                  <a:pt x="129" y="316"/>
                  <a:pt x="129" y="317"/>
                  <a:pt x="128" y="317"/>
                </a:cubicBezTo>
                <a:lnTo>
                  <a:pt x="80" y="366"/>
                </a:lnTo>
                <a:cubicBezTo>
                  <a:pt x="79" y="366"/>
                  <a:pt x="79" y="366"/>
                  <a:pt x="79" y="366"/>
                </a:cubicBezTo>
                <a:cubicBezTo>
                  <a:pt x="78" y="367"/>
                  <a:pt x="78" y="367"/>
                  <a:pt x="77" y="366"/>
                </a:cubicBezTo>
                <a:cubicBezTo>
                  <a:pt x="76" y="366"/>
                  <a:pt x="76" y="366"/>
                  <a:pt x="75" y="366"/>
                </a:cubicBezTo>
                <a:cubicBezTo>
                  <a:pt x="74" y="365"/>
                  <a:pt x="73" y="364"/>
                  <a:pt x="72" y="363"/>
                </a:cubicBezTo>
                <a:cubicBezTo>
                  <a:pt x="71" y="363"/>
                  <a:pt x="71" y="362"/>
                  <a:pt x="70" y="361"/>
                </a:cubicBezTo>
                <a:cubicBezTo>
                  <a:pt x="70" y="360"/>
                  <a:pt x="70" y="360"/>
                  <a:pt x="69" y="359"/>
                </a:cubicBezTo>
                <a:cubicBezTo>
                  <a:pt x="69" y="358"/>
                  <a:pt x="69" y="358"/>
                  <a:pt x="69" y="357"/>
                </a:cubicBezTo>
                <a:cubicBezTo>
                  <a:pt x="69" y="357"/>
                  <a:pt x="70" y="356"/>
                  <a:pt x="70" y="356"/>
                </a:cubicBezTo>
                <a:lnTo>
                  <a:pt x="89" y="336"/>
                </a:lnTo>
                <a:lnTo>
                  <a:pt x="19" y="266"/>
                </a:lnTo>
                <a:lnTo>
                  <a:pt x="11" y="294"/>
                </a:lnTo>
                <a:cubicBezTo>
                  <a:pt x="11" y="296"/>
                  <a:pt x="10" y="297"/>
                  <a:pt x="10" y="297"/>
                </a:cubicBezTo>
                <a:cubicBezTo>
                  <a:pt x="10" y="298"/>
                  <a:pt x="9" y="298"/>
                  <a:pt x="8" y="299"/>
                </a:cubicBezTo>
                <a:cubicBezTo>
                  <a:pt x="8" y="299"/>
                  <a:pt x="7" y="298"/>
                  <a:pt x="6" y="298"/>
                </a:cubicBezTo>
                <a:cubicBezTo>
                  <a:pt x="5" y="297"/>
                  <a:pt x="4" y="296"/>
                  <a:pt x="3" y="295"/>
                </a:cubicBezTo>
                <a:cubicBezTo>
                  <a:pt x="2" y="294"/>
                  <a:pt x="2" y="294"/>
                  <a:pt x="1" y="293"/>
                </a:cubicBezTo>
                <a:cubicBezTo>
                  <a:pt x="1" y="292"/>
                  <a:pt x="0" y="292"/>
                  <a:pt x="0" y="291"/>
                </a:cubicBezTo>
                <a:cubicBezTo>
                  <a:pt x="0" y="291"/>
                  <a:pt x="0" y="290"/>
                  <a:pt x="0" y="290"/>
                </a:cubicBezTo>
                <a:cubicBezTo>
                  <a:pt x="0" y="289"/>
                  <a:pt x="0" y="288"/>
                  <a:pt x="0" y="288"/>
                </a:cubicBezTo>
                <a:lnTo>
                  <a:pt x="8" y="253"/>
                </a:lnTo>
                <a:cubicBezTo>
                  <a:pt x="8" y="252"/>
                  <a:pt x="8" y="252"/>
                  <a:pt x="8" y="251"/>
                </a:cubicBezTo>
                <a:cubicBezTo>
                  <a:pt x="8" y="251"/>
                  <a:pt x="8" y="251"/>
                  <a:pt x="9" y="250"/>
                </a:cubicBezTo>
                <a:cubicBezTo>
                  <a:pt x="9" y="250"/>
                  <a:pt x="10" y="249"/>
                  <a:pt x="10" y="248"/>
                </a:cubicBezTo>
                <a:cubicBezTo>
                  <a:pt x="11" y="248"/>
                  <a:pt x="11" y="247"/>
                  <a:pt x="12" y="246"/>
                </a:cubicBezTo>
                <a:cubicBezTo>
                  <a:pt x="13" y="245"/>
                  <a:pt x="14" y="244"/>
                  <a:pt x="15" y="243"/>
                </a:cubicBezTo>
                <a:cubicBezTo>
                  <a:pt x="16" y="243"/>
                  <a:pt x="17" y="242"/>
                  <a:pt x="17" y="242"/>
                </a:cubicBezTo>
                <a:cubicBezTo>
                  <a:pt x="18" y="242"/>
                  <a:pt x="19" y="242"/>
                  <a:pt x="19" y="242"/>
                </a:cubicBezTo>
                <a:cubicBezTo>
                  <a:pt x="19" y="242"/>
                  <a:pt x="20" y="242"/>
                  <a:pt x="20" y="242"/>
                </a:cubicBezTo>
                <a:lnTo>
                  <a:pt x="102" y="324"/>
                </a:lnTo>
                <a:lnTo>
                  <a:pt x="118" y="307"/>
                </a:lnTo>
                <a:cubicBezTo>
                  <a:pt x="119" y="307"/>
                  <a:pt x="119" y="307"/>
                  <a:pt x="120" y="307"/>
                </a:cubicBezTo>
                <a:cubicBezTo>
                  <a:pt x="120" y="306"/>
                  <a:pt x="121" y="306"/>
                  <a:pt x="122" y="307"/>
                </a:cubicBezTo>
                <a:cubicBezTo>
                  <a:pt x="122" y="307"/>
                  <a:pt x="123" y="307"/>
                  <a:pt x="124" y="308"/>
                </a:cubicBezTo>
                <a:cubicBezTo>
                  <a:pt x="124" y="308"/>
                  <a:pt x="125" y="309"/>
                  <a:pt x="126" y="310"/>
                </a:cubicBezTo>
                <a:close/>
                <a:moveTo>
                  <a:pt x="161" y="185"/>
                </a:moveTo>
                <a:cubicBezTo>
                  <a:pt x="165" y="189"/>
                  <a:pt x="168" y="193"/>
                  <a:pt x="172" y="198"/>
                </a:cubicBezTo>
                <a:cubicBezTo>
                  <a:pt x="176" y="202"/>
                  <a:pt x="179" y="207"/>
                  <a:pt x="181" y="212"/>
                </a:cubicBezTo>
                <a:cubicBezTo>
                  <a:pt x="184" y="217"/>
                  <a:pt x="186" y="222"/>
                  <a:pt x="188" y="227"/>
                </a:cubicBezTo>
                <a:cubicBezTo>
                  <a:pt x="189" y="233"/>
                  <a:pt x="189" y="238"/>
                  <a:pt x="189" y="243"/>
                </a:cubicBezTo>
                <a:cubicBezTo>
                  <a:pt x="188" y="249"/>
                  <a:pt x="187" y="254"/>
                  <a:pt x="184" y="260"/>
                </a:cubicBezTo>
                <a:cubicBezTo>
                  <a:pt x="182" y="265"/>
                  <a:pt x="178" y="271"/>
                  <a:pt x="172" y="276"/>
                </a:cubicBezTo>
                <a:cubicBezTo>
                  <a:pt x="170" y="278"/>
                  <a:pt x="168" y="280"/>
                  <a:pt x="166" y="282"/>
                </a:cubicBezTo>
                <a:cubicBezTo>
                  <a:pt x="164" y="283"/>
                  <a:pt x="162" y="285"/>
                  <a:pt x="160" y="286"/>
                </a:cubicBezTo>
                <a:cubicBezTo>
                  <a:pt x="158" y="287"/>
                  <a:pt x="156" y="288"/>
                  <a:pt x="155" y="289"/>
                </a:cubicBezTo>
                <a:cubicBezTo>
                  <a:pt x="153" y="289"/>
                  <a:pt x="152" y="290"/>
                  <a:pt x="151" y="290"/>
                </a:cubicBezTo>
                <a:cubicBezTo>
                  <a:pt x="150" y="290"/>
                  <a:pt x="149" y="289"/>
                  <a:pt x="148" y="289"/>
                </a:cubicBezTo>
                <a:cubicBezTo>
                  <a:pt x="147" y="288"/>
                  <a:pt x="146" y="287"/>
                  <a:pt x="145" y="286"/>
                </a:cubicBezTo>
                <a:cubicBezTo>
                  <a:pt x="144" y="285"/>
                  <a:pt x="143" y="284"/>
                  <a:pt x="142" y="284"/>
                </a:cubicBezTo>
                <a:cubicBezTo>
                  <a:pt x="142" y="283"/>
                  <a:pt x="142" y="282"/>
                  <a:pt x="141" y="282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80"/>
                  <a:pt x="142" y="280"/>
                  <a:pt x="142" y="279"/>
                </a:cubicBezTo>
                <a:cubicBezTo>
                  <a:pt x="143" y="279"/>
                  <a:pt x="144" y="278"/>
                  <a:pt x="145" y="278"/>
                </a:cubicBezTo>
                <a:cubicBezTo>
                  <a:pt x="146" y="277"/>
                  <a:pt x="148" y="276"/>
                  <a:pt x="150" y="275"/>
                </a:cubicBezTo>
                <a:cubicBezTo>
                  <a:pt x="152" y="274"/>
                  <a:pt x="154" y="273"/>
                  <a:pt x="156" y="271"/>
                </a:cubicBezTo>
                <a:cubicBezTo>
                  <a:pt x="158" y="270"/>
                  <a:pt x="161" y="268"/>
                  <a:pt x="163" y="265"/>
                </a:cubicBezTo>
                <a:cubicBezTo>
                  <a:pt x="168" y="261"/>
                  <a:pt x="171" y="256"/>
                  <a:pt x="172" y="251"/>
                </a:cubicBezTo>
                <a:cubicBezTo>
                  <a:pt x="174" y="245"/>
                  <a:pt x="174" y="240"/>
                  <a:pt x="173" y="235"/>
                </a:cubicBezTo>
                <a:cubicBezTo>
                  <a:pt x="172" y="230"/>
                  <a:pt x="170" y="225"/>
                  <a:pt x="168" y="220"/>
                </a:cubicBezTo>
                <a:cubicBezTo>
                  <a:pt x="165" y="215"/>
                  <a:pt x="161" y="210"/>
                  <a:pt x="157" y="206"/>
                </a:cubicBezTo>
                <a:cubicBezTo>
                  <a:pt x="156" y="210"/>
                  <a:pt x="154" y="214"/>
                  <a:pt x="152" y="219"/>
                </a:cubicBezTo>
                <a:cubicBezTo>
                  <a:pt x="149" y="223"/>
                  <a:pt x="146" y="228"/>
                  <a:pt x="141" y="233"/>
                </a:cubicBezTo>
                <a:cubicBezTo>
                  <a:pt x="136" y="238"/>
                  <a:pt x="131" y="242"/>
                  <a:pt x="126" y="244"/>
                </a:cubicBezTo>
                <a:cubicBezTo>
                  <a:pt x="121" y="246"/>
                  <a:pt x="116" y="247"/>
                  <a:pt x="112" y="246"/>
                </a:cubicBezTo>
                <a:cubicBezTo>
                  <a:pt x="107" y="246"/>
                  <a:pt x="103" y="245"/>
                  <a:pt x="98" y="242"/>
                </a:cubicBezTo>
                <a:cubicBezTo>
                  <a:pt x="94" y="240"/>
                  <a:pt x="90" y="237"/>
                  <a:pt x="86" y="233"/>
                </a:cubicBezTo>
                <a:cubicBezTo>
                  <a:pt x="82" y="229"/>
                  <a:pt x="79" y="224"/>
                  <a:pt x="76" y="219"/>
                </a:cubicBezTo>
                <a:cubicBezTo>
                  <a:pt x="74" y="214"/>
                  <a:pt x="72" y="209"/>
                  <a:pt x="72" y="204"/>
                </a:cubicBezTo>
                <a:cubicBezTo>
                  <a:pt x="72" y="198"/>
                  <a:pt x="73" y="193"/>
                  <a:pt x="75" y="187"/>
                </a:cubicBezTo>
                <a:cubicBezTo>
                  <a:pt x="77" y="182"/>
                  <a:pt x="81" y="176"/>
                  <a:pt x="86" y="171"/>
                </a:cubicBezTo>
                <a:cubicBezTo>
                  <a:pt x="90" y="167"/>
                  <a:pt x="94" y="164"/>
                  <a:pt x="98" y="162"/>
                </a:cubicBezTo>
                <a:cubicBezTo>
                  <a:pt x="102" y="160"/>
                  <a:pt x="106" y="159"/>
                  <a:pt x="110" y="158"/>
                </a:cubicBezTo>
                <a:cubicBezTo>
                  <a:pt x="114" y="158"/>
                  <a:pt x="118" y="158"/>
                  <a:pt x="122" y="159"/>
                </a:cubicBezTo>
                <a:cubicBezTo>
                  <a:pt x="127" y="160"/>
                  <a:pt x="131" y="162"/>
                  <a:pt x="135" y="165"/>
                </a:cubicBezTo>
                <a:cubicBezTo>
                  <a:pt x="139" y="167"/>
                  <a:pt x="143" y="170"/>
                  <a:pt x="148" y="173"/>
                </a:cubicBezTo>
                <a:cubicBezTo>
                  <a:pt x="152" y="177"/>
                  <a:pt x="156" y="181"/>
                  <a:pt x="161" y="185"/>
                </a:cubicBezTo>
                <a:close/>
                <a:moveTo>
                  <a:pt x="147" y="196"/>
                </a:moveTo>
                <a:cubicBezTo>
                  <a:pt x="140" y="190"/>
                  <a:pt x="135" y="185"/>
                  <a:pt x="130" y="182"/>
                </a:cubicBezTo>
                <a:cubicBezTo>
                  <a:pt x="125" y="178"/>
                  <a:pt x="120" y="176"/>
                  <a:pt x="116" y="175"/>
                </a:cubicBezTo>
                <a:cubicBezTo>
                  <a:pt x="112" y="174"/>
                  <a:pt x="108" y="174"/>
                  <a:pt x="105" y="175"/>
                </a:cubicBezTo>
                <a:cubicBezTo>
                  <a:pt x="101" y="177"/>
                  <a:pt x="98" y="179"/>
                  <a:pt x="95" y="182"/>
                </a:cubicBezTo>
                <a:cubicBezTo>
                  <a:pt x="92" y="185"/>
                  <a:pt x="90" y="188"/>
                  <a:pt x="89" y="191"/>
                </a:cubicBezTo>
                <a:cubicBezTo>
                  <a:pt x="88" y="195"/>
                  <a:pt x="87" y="198"/>
                  <a:pt x="88" y="201"/>
                </a:cubicBezTo>
                <a:cubicBezTo>
                  <a:pt x="88" y="205"/>
                  <a:pt x="89" y="208"/>
                  <a:pt x="91" y="211"/>
                </a:cubicBezTo>
                <a:cubicBezTo>
                  <a:pt x="93" y="214"/>
                  <a:pt x="95" y="217"/>
                  <a:pt x="98" y="219"/>
                </a:cubicBezTo>
                <a:cubicBezTo>
                  <a:pt x="100" y="222"/>
                  <a:pt x="103" y="224"/>
                  <a:pt x="106" y="226"/>
                </a:cubicBezTo>
                <a:cubicBezTo>
                  <a:pt x="109" y="228"/>
                  <a:pt x="112" y="229"/>
                  <a:pt x="115" y="229"/>
                </a:cubicBezTo>
                <a:cubicBezTo>
                  <a:pt x="118" y="229"/>
                  <a:pt x="121" y="229"/>
                  <a:pt x="124" y="228"/>
                </a:cubicBezTo>
                <a:cubicBezTo>
                  <a:pt x="127" y="226"/>
                  <a:pt x="130" y="224"/>
                  <a:pt x="133" y="221"/>
                </a:cubicBezTo>
                <a:cubicBezTo>
                  <a:pt x="137" y="217"/>
                  <a:pt x="140" y="213"/>
                  <a:pt x="142" y="209"/>
                </a:cubicBezTo>
                <a:cubicBezTo>
                  <a:pt x="144" y="205"/>
                  <a:pt x="146" y="200"/>
                  <a:pt x="147" y="196"/>
                </a:cubicBezTo>
                <a:close/>
                <a:moveTo>
                  <a:pt x="240" y="106"/>
                </a:moveTo>
                <a:cubicBezTo>
                  <a:pt x="244" y="110"/>
                  <a:pt x="248" y="114"/>
                  <a:pt x="251" y="119"/>
                </a:cubicBezTo>
                <a:cubicBezTo>
                  <a:pt x="255" y="123"/>
                  <a:pt x="258" y="128"/>
                  <a:pt x="261" y="133"/>
                </a:cubicBezTo>
                <a:cubicBezTo>
                  <a:pt x="263" y="138"/>
                  <a:pt x="265" y="143"/>
                  <a:pt x="267" y="148"/>
                </a:cubicBezTo>
                <a:cubicBezTo>
                  <a:pt x="268" y="153"/>
                  <a:pt x="269" y="159"/>
                  <a:pt x="268" y="164"/>
                </a:cubicBezTo>
                <a:cubicBezTo>
                  <a:pt x="268" y="170"/>
                  <a:pt x="266" y="175"/>
                  <a:pt x="263" y="181"/>
                </a:cubicBezTo>
                <a:cubicBezTo>
                  <a:pt x="261" y="186"/>
                  <a:pt x="257" y="191"/>
                  <a:pt x="251" y="197"/>
                </a:cubicBezTo>
                <a:cubicBezTo>
                  <a:pt x="249" y="199"/>
                  <a:pt x="247" y="201"/>
                  <a:pt x="245" y="202"/>
                </a:cubicBezTo>
                <a:cubicBezTo>
                  <a:pt x="243" y="204"/>
                  <a:pt x="241" y="206"/>
                  <a:pt x="239" y="207"/>
                </a:cubicBezTo>
                <a:cubicBezTo>
                  <a:pt x="237" y="208"/>
                  <a:pt x="235" y="209"/>
                  <a:pt x="234" y="209"/>
                </a:cubicBezTo>
                <a:cubicBezTo>
                  <a:pt x="232" y="210"/>
                  <a:pt x="231" y="210"/>
                  <a:pt x="230" y="210"/>
                </a:cubicBezTo>
                <a:cubicBezTo>
                  <a:pt x="229" y="210"/>
                  <a:pt x="228" y="210"/>
                  <a:pt x="227" y="210"/>
                </a:cubicBezTo>
                <a:cubicBezTo>
                  <a:pt x="226" y="209"/>
                  <a:pt x="225" y="208"/>
                  <a:pt x="224" y="207"/>
                </a:cubicBezTo>
                <a:cubicBezTo>
                  <a:pt x="223" y="206"/>
                  <a:pt x="222" y="205"/>
                  <a:pt x="222" y="204"/>
                </a:cubicBezTo>
                <a:cubicBezTo>
                  <a:pt x="221" y="204"/>
                  <a:pt x="221" y="203"/>
                  <a:pt x="221" y="203"/>
                </a:cubicBezTo>
                <a:cubicBezTo>
                  <a:pt x="220" y="202"/>
                  <a:pt x="220" y="202"/>
                  <a:pt x="220" y="201"/>
                </a:cubicBezTo>
                <a:cubicBezTo>
                  <a:pt x="221" y="201"/>
                  <a:pt x="221" y="201"/>
                  <a:pt x="221" y="200"/>
                </a:cubicBezTo>
                <a:cubicBezTo>
                  <a:pt x="222" y="200"/>
                  <a:pt x="223" y="199"/>
                  <a:pt x="224" y="198"/>
                </a:cubicBezTo>
                <a:cubicBezTo>
                  <a:pt x="225" y="198"/>
                  <a:pt x="227" y="197"/>
                  <a:pt x="229" y="196"/>
                </a:cubicBezTo>
                <a:cubicBezTo>
                  <a:pt x="231" y="195"/>
                  <a:pt x="233" y="194"/>
                  <a:pt x="235" y="192"/>
                </a:cubicBezTo>
                <a:cubicBezTo>
                  <a:pt x="237" y="191"/>
                  <a:pt x="240" y="188"/>
                  <a:pt x="242" y="186"/>
                </a:cubicBezTo>
                <a:cubicBezTo>
                  <a:pt x="247" y="181"/>
                  <a:pt x="250" y="177"/>
                  <a:pt x="252" y="171"/>
                </a:cubicBezTo>
                <a:cubicBezTo>
                  <a:pt x="253" y="166"/>
                  <a:pt x="253" y="161"/>
                  <a:pt x="252" y="156"/>
                </a:cubicBezTo>
                <a:cubicBezTo>
                  <a:pt x="252" y="151"/>
                  <a:pt x="250" y="146"/>
                  <a:pt x="247" y="141"/>
                </a:cubicBezTo>
                <a:cubicBezTo>
                  <a:pt x="244" y="136"/>
                  <a:pt x="240" y="131"/>
                  <a:pt x="236" y="127"/>
                </a:cubicBezTo>
                <a:cubicBezTo>
                  <a:pt x="235" y="131"/>
                  <a:pt x="233" y="135"/>
                  <a:pt x="231" y="140"/>
                </a:cubicBezTo>
                <a:cubicBezTo>
                  <a:pt x="228" y="144"/>
                  <a:pt x="225" y="149"/>
                  <a:pt x="220" y="154"/>
                </a:cubicBezTo>
                <a:cubicBezTo>
                  <a:pt x="215" y="159"/>
                  <a:pt x="210" y="162"/>
                  <a:pt x="205" y="164"/>
                </a:cubicBezTo>
                <a:cubicBezTo>
                  <a:pt x="200" y="167"/>
                  <a:pt x="195" y="167"/>
                  <a:pt x="191" y="167"/>
                </a:cubicBezTo>
                <a:cubicBezTo>
                  <a:pt x="186" y="167"/>
                  <a:pt x="182" y="165"/>
                  <a:pt x="178" y="163"/>
                </a:cubicBezTo>
                <a:cubicBezTo>
                  <a:pt x="173" y="161"/>
                  <a:pt x="169" y="157"/>
                  <a:pt x="165" y="153"/>
                </a:cubicBezTo>
                <a:cubicBezTo>
                  <a:pt x="161" y="149"/>
                  <a:pt x="158" y="145"/>
                  <a:pt x="155" y="140"/>
                </a:cubicBezTo>
                <a:cubicBezTo>
                  <a:pt x="153" y="135"/>
                  <a:pt x="151" y="130"/>
                  <a:pt x="151" y="124"/>
                </a:cubicBezTo>
                <a:cubicBezTo>
                  <a:pt x="151" y="119"/>
                  <a:pt x="152" y="114"/>
                  <a:pt x="154" y="108"/>
                </a:cubicBezTo>
                <a:cubicBezTo>
                  <a:pt x="156" y="102"/>
                  <a:pt x="160" y="97"/>
                  <a:pt x="166" y="91"/>
                </a:cubicBezTo>
                <a:cubicBezTo>
                  <a:pt x="169" y="88"/>
                  <a:pt x="173" y="85"/>
                  <a:pt x="177" y="83"/>
                </a:cubicBezTo>
                <a:cubicBezTo>
                  <a:pt x="181" y="81"/>
                  <a:pt x="185" y="79"/>
                  <a:pt x="189" y="79"/>
                </a:cubicBezTo>
                <a:cubicBezTo>
                  <a:pt x="193" y="79"/>
                  <a:pt x="197" y="79"/>
                  <a:pt x="202" y="80"/>
                </a:cubicBezTo>
                <a:cubicBezTo>
                  <a:pt x="206" y="81"/>
                  <a:pt x="210" y="83"/>
                  <a:pt x="214" y="85"/>
                </a:cubicBezTo>
                <a:cubicBezTo>
                  <a:pt x="218" y="88"/>
                  <a:pt x="223" y="91"/>
                  <a:pt x="227" y="94"/>
                </a:cubicBezTo>
                <a:cubicBezTo>
                  <a:pt x="231" y="97"/>
                  <a:pt x="235" y="101"/>
                  <a:pt x="240" y="106"/>
                </a:cubicBezTo>
                <a:close/>
                <a:moveTo>
                  <a:pt x="226" y="117"/>
                </a:moveTo>
                <a:cubicBezTo>
                  <a:pt x="220" y="111"/>
                  <a:pt x="214" y="106"/>
                  <a:pt x="209" y="103"/>
                </a:cubicBezTo>
                <a:cubicBezTo>
                  <a:pt x="204" y="99"/>
                  <a:pt x="199" y="97"/>
                  <a:pt x="195" y="96"/>
                </a:cubicBezTo>
                <a:cubicBezTo>
                  <a:pt x="191" y="95"/>
                  <a:pt x="187" y="95"/>
                  <a:pt x="184" y="96"/>
                </a:cubicBezTo>
                <a:cubicBezTo>
                  <a:pt x="180" y="97"/>
                  <a:pt x="177" y="99"/>
                  <a:pt x="174" y="102"/>
                </a:cubicBezTo>
                <a:cubicBezTo>
                  <a:pt x="171" y="106"/>
                  <a:pt x="169" y="109"/>
                  <a:pt x="168" y="112"/>
                </a:cubicBezTo>
                <a:cubicBezTo>
                  <a:pt x="167" y="115"/>
                  <a:pt x="167" y="119"/>
                  <a:pt x="167" y="122"/>
                </a:cubicBezTo>
                <a:cubicBezTo>
                  <a:pt x="168" y="125"/>
                  <a:pt x="169" y="129"/>
                  <a:pt x="170" y="132"/>
                </a:cubicBezTo>
                <a:cubicBezTo>
                  <a:pt x="172" y="135"/>
                  <a:pt x="174" y="137"/>
                  <a:pt x="177" y="140"/>
                </a:cubicBezTo>
                <a:cubicBezTo>
                  <a:pt x="180" y="143"/>
                  <a:pt x="182" y="145"/>
                  <a:pt x="185" y="147"/>
                </a:cubicBezTo>
                <a:cubicBezTo>
                  <a:pt x="188" y="149"/>
                  <a:pt x="191" y="150"/>
                  <a:pt x="194" y="150"/>
                </a:cubicBezTo>
                <a:cubicBezTo>
                  <a:pt x="197" y="150"/>
                  <a:pt x="200" y="150"/>
                  <a:pt x="203" y="148"/>
                </a:cubicBezTo>
                <a:cubicBezTo>
                  <a:pt x="206" y="147"/>
                  <a:pt x="209" y="145"/>
                  <a:pt x="213" y="142"/>
                </a:cubicBezTo>
                <a:cubicBezTo>
                  <a:pt x="216" y="138"/>
                  <a:pt x="219" y="134"/>
                  <a:pt x="221" y="130"/>
                </a:cubicBezTo>
                <a:cubicBezTo>
                  <a:pt x="224" y="125"/>
                  <a:pt x="225" y="121"/>
                  <a:pt x="226" y="117"/>
                </a:cubicBezTo>
                <a:close/>
                <a:moveTo>
                  <a:pt x="319" y="26"/>
                </a:moveTo>
                <a:cubicBezTo>
                  <a:pt x="323" y="30"/>
                  <a:pt x="327" y="35"/>
                  <a:pt x="330" y="39"/>
                </a:cubicBezTo>
                <a:cubicBezTo>
                  <a:pt x="334" y="44"/>
                  <a:pt x="337" y="49"/>
                  <a:pt x="340" y="54"/>
                </a:cubicBezTo>
                <a:cubicBezTo>
                  <a:pt x="342" y="59"/>
                  <a:pt x="345" y="64"/>
                  <a:pt x="346" y="69"/>
                </a:cubicBezTo>
                <a:cubicBezTo>
                  <a:pt x="347" y="74"/>
                  <a:pt x="348" y="80"/>
                  <a:pt x="347" y="85"/>
                </a:cubicBezTo>
                <a:cubicBezTo>
                  <a:pt x="347" y="90"/>
                  <a:pt x="345" y="96"/>
                  <a:pt x="343" y="101"/>
                </a:cubicBezTo>
                <a:cubicBezTo>
                  <a:pt x="340" y="107"/>
                  <a:pt x="336" y="112"/>
                  <a:pt x="331" y="118"/>
                </a:cubicBezTo>
                <a:cubicBezTo>
                  <a:pt x="329" y="120"/>
                  <a:pt x="326" y="122"/>
                  <a:pt x="324" y="123"/>
                </a:cubicBezTo>
                <a:cubicBezTo>
                  <a:pt x="322" y="125"/>
                  <a:pt x="320" y="126"/>
                  <a:pt x="318" y="127"/>
                </a:cubicBezTo>
                <a:cubicBezTo>
                  <a:pt x="316" y="129"/>
                  <a:pt x="314" y="130"/>
                  <a:pt x="313" y="130"/>
                </a:cubicBezTo>
                <a:cubicBezTo>
                  <a:pt x="311" y="131"/>
                  <a:pt x="310" y="131"/>
                  <a:pt x="309" y="131"/>
                </a:cubicBezTo>
                <a:cubicBezTo>
                  <a:pt x="308" y="131"/>
                  <a:pt x="308" y="131"/>
                  <a:pt x="307" y="130"/>
                </a:cubicBezTo>
                <a:cubicBezTo>
                  <a:pt x="306" y="130"/>
                  <a:pt x="304" y="129"/>
                  <a:pt x="303" y="128"/>
                </a:cubicBezTo>
                <a:cubicBezTo>
                  <a:pt x="302" y="127"/>
                  <a:pt x="301" y="126"/>
                  <a:pt x="301" y="125"/>
                </a:cubicBezTo>
                <a:cubicBezTo>
                  <a:pt x="300" y="124"/>
                  <a:pt x="300" y="124"/>
                  <a:pt x="300" y="123"/>
                </a:cubicBezTo>
                <a:cubicBezTo>
                  <a:pt x="300" y="123"/>
                  <a:pt x="300" y="123"/>
                  <a:pt x="300" y="122"/>
                </a:cubicBezTo>
                <a:cubicBezTo>
                  <a:pt x="300" y="122"/>
                  <a:pt x="300" y="121"/>
                  <a:pt x="300" y="121"/>
                </a:cubicBezTo>
                <a:cubicBezTo>
                  <a:pt x="301" y="120"/>
                  <a:pt x="302" y="120"/>
                  <a:pt x="303" y="119"/>
                </a:cubicBezTo>
                <a:cubicBezTo>
                  <a:pt x="305" y="119"/>
                  <a:pt x="306" y="118"/>
                  <a:pt x="308" y="117"/>
                </a:cubicBezTo>
                <a:cubicBezTo>
                  <a:pt x="310" y="116"/>
                  <a:pt x="312" y="115"/>
                  <a:pt x="314" y="113"/>
                </a:cubicBezTo>
                <a:cubicBezTo>
                  <a:pt x="317" y="111"/>
                  <a:pt x="319" y="109"/>
                  <a:pt x="321" y="107"/>
                </a:cubicBezTo>
                <a:cubicBezTo>
                  <a:pt x="326" y="102"/>
                  <a:pt x="329" y="97"/>
                  <a:pt x="331" y="92"/>
                </a:cubicBezTo>
                <a:cubicBezTo>
                  <a:pt x="332" y="87"/>
                  <a:pt x="333" y="82"/>
                  <a:pt x="332" y="77"/>
                </a:cubicBezTo>
                <a:cubicBezTo>
                  <a:pt x="331" y="72"/>
                  <a:pt x="329" y="67"/>
                  <a:pt x="326" y="62"/>
                </a:cubicBezTo>
                <a:cubicBezTo>
                  <a:pt x="323" y="57"/>
                  <a:pt x="319" y="52"/>
                  <a:pt x="315" y="47"/>
                </a:cubicBezTo>
                <a:cubicBezTo>
                  <a:pt x="314" y="51"/>
                  <a:pt x="312" y="56"/>
                  <a:pt x="310" y="60"/>
                </a:cubicBezTo>
                <a:cubicBezTo>
                  <a:pt x="308" y="65"/>
                  <a:pt x="304" y="70"/>
                  <a:pt x="299" y="74"/>
                </a:cubicBezTo>
                <a:cubicBezTo>
                  <a:pt x="294" y="79"/>
                  <a:pt x="289" y="83"/>
                  <a:pt x="284" y="85"/>
                </a:cubicBezTo>
                <a:cubicBezTo>
                  <a:pt x="279" y="87"/>
                  <a:pt x="275" y="88"/>
                  <a:pt x="270" y="88"/>
                </a:cubicBezTo>
                <a:cubicBezTo>
                  <a:pt x="265" y="88"/>
                  <a:pt x="261" y="86"/>
                  <a:pt x="257" y="84"/>
                </a:cubicBezTo>
                <a:cubicBezTo>
                  <a:pt x="252" y="81"/>
                  <a:pt x="248" y="78"/>
                  <a:pt x="244" y="74"/>
                </a:cubicBezTo>
                <a:cubicBezTo>
                  <a:pt x="240" y="70"/>
                  <a:pt x="237" y="66"/>
                  <a:pt x="234" y="61"/>
                </a:cubicBezTo>
                <a:cubicBezTo>
                  <a:pt x="232" y="56"/>
                  <a:pt x="230" y="51"/>
                  <a:pt x="230" y="45"/>
                </a:cubicBezTo>
                <a:cubicBezTo>
                  <a:pt x="230" y="40"/>
                  <a:pt x="231" y="34"/>
                  <a:pt x="233" y="29"/>
                </a:cubicBezTo>
                <a:cubicBezTo>
                  <a:pt x="235" y="23"/>
                  <a:pt x="239" y="18"/>
                  <a:pt x="245" y="12"/>
                </a:cubicBezTo>
                <a:cubicBezTo>
                  <a:pt x="249" y="8"/>
                  <a:pt x="253" y="5"/>
                  <a:pt x="256" y="3"/>
                </a:cubicBezTo>
                <a:cubicBezTo>
                  <a:pt x="260" y="1"/>
                  <a:pt x="264" y="0"/>
                  <a:pt x="269" y="0"/>
                </a:cubicBezTo>
                <a:cubicBezTo>
                  <a:pt x="273" y="0"/>
                  <a:pt x="277" y="0"/>
                  <a:pt x="281" y="1"/>
                </a:cubicBezTo>
                <a:cubicBezTo>
                  <a:pt x="285" y="2"/>
                  <a:pt x="289" y="4"/>
                  <a:pt x="293" y="6"/>
                </a:cubicBezTo>
                <a:cubicBezTo>
                  <a:pt x="298" y="8"/>
                  <a:pt x="302" y="11"/>
                  <a:pt x="306" y="15"/>
                </a:cubicBezTo>
                <a:cubicBezTo>
                  <a:pt x="310" y="18"/>
                  <a:pt x="315" y="22"/>
                  <a:pt x="319" y="26"/>
                </a:cubicBezTo>
                <a:close/>
                <a:moveTo>
                  <a:pt x="305" y="38"/>
                </a:moveTo>
                <a:cubicBezTo>
                  <a:pt x="299" y="31"/>
                  <a:pt x="293" y="27"/>
                  <a:pt x="288" y="23"/>
                </a:cubicBezTo>
                <a:cubicBezTo>
                  <a:pt x="283" y="20"/>
                  <a:pt x="279" y="18"/>
                  <a:pt x="275" y="17"/>
                </a:cubicBezTo>
                <a:cubicBezTo>
                  <a:pt x="270" y="16"/>
                  <a:pt x="267" y="16"/>
                  <a:pt x="263" y="17"/>
                </a:cubicBezTo>
                <a:cubicBezTo>
                  <a:pt x="260" y="18"/>
                  <a:pt x="256" y="20"/>
                  <a:pt x="253" y="23"/>
                </a:cubicBezTo>
                <a:cubicBezTo>
                  <a:pt x="250" y="26"/>
                  <a:pt x="248" y="30"/>
                  <a:pt x="247" y="33"/>
                </a:cubicBezTo>
                <a:cubicBezTo>
                  <a:pt x="246" y="36"/>
                  <a:pt x="246" y="40"/>
                  <a:pt x="246" y="43"/>
                </a:cubicBezTo>
                <a:cubicBezTo>
                  <a:pt x="247" y="46"/>
                  <a:pt x="248" y="49"/>
                  <a:pt x="250" y="52"/>
                </a:cubicBezTo>
                <a:cubicBezTo>
                  <a:pt x="251" y="55"/>
                  <a:pt x="253" y="58"/>
                  <a:pt x="256" y="61"/>
                </a:cubicBezTo>
                <a:cubicBezTo>
                  <a:pt x="259" y="64"/>
                  <a:pt x="262" y="66"/>
                  <a:pt x="265" y="68"/>
                </a:cubicBezTo>
                <a:cubicBezTo>
                  <a:pt x="268" y="69"/>
                  <a:pt x="270" y="70"/>
                  <a:pt x="273" y="71"/>
                </a:cubicBezTo>
                <a:cubicBezTo>
                  <a:pt x="276" y="71"/>
                  <a:pt x="279" y="71"/>
                  <a:pt x="282" y="69"/>
                </a:cubicBezTo>
                <a:cubicBezTo>
                  <a:pt x="285" y="68"/>
                  <a:pt x="289" y="66"/>
                  <a:pt x="292" y="63"/>
                </a:cubicBezTo>
                <a:cubicBezTo>
                  <a:pt x="295" y="59"/>
                  <a:pt x="298" y="55"/>
                  <a:pt x="301" y="51"/>
                </a:cubicBezTo>
                <a:cubicBezTo>
                  <a:pt x="303" y="46"/>
                  <a:pt x="304" y="42"/>
                  <a:pt x="305" y="3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26" name="Freeform 79"/>
          <p:cNvSpPr>
            <a:spLocks noEditPoints="1"/>
          </p:cNvSpPr>
          <p:nvPr/>
        </p:nvSpPr>
        <p:spPr bwMode="auto">
          <a:xfrm>
            <a:off x="5911111" y="4387116"/>
            <a:ext cx="197305" cy="212316"/>
          </a:xfrm>
          <a:custGeom>
            <a:avLst/>
            <a:gdLst>
              <a:gd name="T0" fmla="*/ 139 w 377"/>
              <a:gd name="T1" fmla="*/ 310 h 367"/>
              <a:gd name="T2" fmla="*/ 87 w 377"/>
              <a:gd name="T3" fmla="*/ 365 h 367"/>
              <a:gd name="T4" fmla="*/ 80 w 377"/>
              <a:gd name="T5" fmla="*/ 366 h 367"/>
              <a:gd name="T6" fmla="*/ 73 w 377"/>
              <a:gd name="T7" fmla="*/ 359 h 367"/>
              <a:gd name="T8" fmla="*/ 72 w 377"/>
              <a:gd name="T9" fmla="*/ 315 h 367"/>
              <a:gd name="T10" fmla="*/ 62 w 377"/>
              <a:gd name="T11" fmla="*/ 267 h 367"/>
              <a:gd name="T12" fmla="*/ 41 w 377"/>
              <a:gd name="T13" fmla="*/ 253 h 367"/>
              <a:gd name="T14" fmla="*/ 18 w 377"/>
              <a:gd name="T15" fmla="*/ 269 h 367"/>
              <a:gd name="T16" fmla="*/ 11 w 377"/>
              <a:gd name="T17" fmla="*/ 290 h 367"/>
              <a:gd name="T18" fmla="*/ 6 w 377"/>
              <a:gd name="T19" fmla="*/ 289 h 367"/>
              <a:gd name="T20" fmla="*/ 0 w 377"/>
              <a:gd name="T21" fmla="*/ 283 h 367"/>
              <a:gd name="T22" fmla="*/ 1 w 377"/>
              <a:gd name="T23" fmla="*/ 274 h 367"/>
              <a:gd name="T24" fmla="*/ 15 w 377"/>
              <a:gd name="T25" fmla="*/ 248 h 367"/>
              <a:gd name="T26" fmla="*/ 55 w 377"/>
              <a:gd name="T27" fmla="*/ 237 h 367"/>
              <a:gd name="T28" fmla="*/ 81 w 377"/>
              <a:gd name="T29" fmla="*/ 267 h 367"/>
              <a:gd name="T30" fmla="*/ 87 w 377"/>
              <a:gd name="T31" fmla="*/ 344 h 367"/>
              <a:gd name="T32" fmla="*/ 131 w 377"/>
              <a:gd name="T33" fmla="*/ 302 h 367"/>
              <a:gd name="T34" fmla="*/ 176 w 377"/>
              <a:gd name="T35" fmla="*/ 182 h 367"/>
              <a:gd name="T36" fmla="*/ 203 w 377"/>
              <a:gd name="T37" fmla="*/ 244 h 367"/>
              <a:gd name="T38" fmla="*/ 155 w 377"/>
              <a:gd name="T39" fmla="*/ 275 h 367"/>
              <a:gd name="T40" fmla="*/ 95 w 377"/>
              <a:gd name="T41" fmla="*/ 225 h 367"/>
              <a:gd name="T42" fmla="*/ 98 w 377"/>
              <a:gd name="T43" fmla="*/ 166 h 367"/>
              <a:gd name="T44" fmla="*/ 155 w 377"/>
              <a:gd name="T45" fmla="*/ 163 h 367"/>
              <a:gd name="T46" fmla="*/ 152 w 377"/>
              <a:gd name="T47" fmla="*/ 183 h 367"/>
              <a:gd name="T48" fmla="*/ 122 w 377"/>
              <a:gd name="T49" fmla="*/ 169 h 367"/>
              <a:gd name="T50" fmla="*/ 100 w 377"/>
              <a:gd name="T51" fmla="*/ 189 h 367"/>
              <a:gd name="T52" fmla="*/ 124 w 377"/>
              <a:gd name="T53" fmla="*/ 233 h 367"/>
              <a:gd name="T54" fmla="*/ 171 w 377"/>
              <a:gd name="T55" fmla="*/ 259 h 367"/>
              <a:gd name="T56" fmla="*/ 189 w 377"/>
              <a:gd name="T57" fmla="*/ 235 h 367"/>
              <a:gd name="T58" fmla="*/ 174 w 377"/>
              <a:gd name="T59" fmla="*/ 206 h 367"/>
              <a:gd name="T60" fmla="*/ 273 w 377"/>
              <a:gd name="T61" fmla="*/ 124 h 367"/>
              <a:gd name="T62" fmla="*/ 271 w 377"/>
              <a:gd name="T63" fmla="*/ 184 h 367"/>
              <a:gd name="T64" fmla="*/ 214 w 377"/>
              <a:gd name="T65" fmla="*/ 186 h 367"/>
              <a:gd name="T66" fmla="*/ 164 w 377"/>
              <a:gd name="T67" fmla="*/ 125 h 367"/>
              <a:gd name="T68" fmla="*/ 195 w 377"/>
              <a:gd name="T69" fmla="*/ 75 h 367"/>
              <a:gd name="T70" fmla="*/ 256 w 377"/>
              <a:gd name="T71" fmla="*/ 103 h 367"/>
              <a:gd name="T72" fmla="*/ 220 w 377"/>
              <a:gd name="T73" fmla="*/ 96 h 367"/>
              <a:gd name="T74" fmla="*/ 193 w 377"/>
              <a:gd name="T75" fmla="*/ 92 h 367"/>
              <a:gd name="T76" fmla="*/ 181 w 377"/>
              <a:gd name="T77" fmla="*/ 124 h 367"/>
              <a:gd name="T78" fmla="*/ 222 w 377"/>
              <a:gd name="T79" fmla="*/ 171 h 367"/>
              <a:gd name="T80" fmla="*/ 261 w 377"/>
              <a:gd name="T81" fmla="*/ 173 h 367"/>
              <a:gd name="T82" fmla="*/ 266 w 377"/>
              <a:gd name="T83" fmla="*/ 146 h 367"/>
              <a:gd name="T84" fmla="*/ 244 w 377"/>
              <a:gd name="T85" fmla="*/ 116 h 367"/>
              <a:gd name="T86" fmla="*/ 377 w 377"/>
              <a:gd name="T87" fmla="*/ 73 h 367"/>
              <a:gd name="T88" fmla="*/ 328 w 377"/>
              <a:gd name="T89" fmla="*/ 124 h 367"/>
              <a:gd name="T90" fmla="*/ 323 w 377"/>
              <a:gd name="T91" fmla="*/ 124 h 367"/>
              <a:gd name="T92" fmla="*/ 317 w 377"/>
              <a:gd name="T93" fmla="*/ 117 h 367"/>
              <a:gd name="T94" fmla="*/ 337 w 377"/>
              <a:gd name="T95" fmla="*/ 95 h 367"/>
              <a:gd name="T96" fmla="*/ 258 w 377"/>
              <a:gd name="T97" fmla="*/ 56 h 367"/>
              <a:gd name="T98" fmla="*/ 251 w 377"/>
              <a:gd name="T99" fmla="*/ 54 h 367"/>
              <a:gd name="T100" fmla="*/ 247 w 377"/>
              <a:gd name="T101" fmla="*/ 48 h 367"/>
              <a:gd name="T102" fmla="*/ 256 w 377"/>
              <a:gd name="T103" fmla="*/ 10 h 367"/>
              <a:gd name="T104" fmla="*/ 260 w 377"/>
              <a:gd name="T105" fmla="*/ 5 h 367"/>
              <a:gd name="T106" fmla="*/ 267 w 377"/>
              <a:gd name="T107" fmla="*/ 0 h 367"/>
              <a:gd name="T108" fmla="*/ 366 w 377"/>
              <a:gd name="T109" fmla="*/ 66 h 367"/>
              <a:gd name="T110" fmla="*/ 371 w 377"/>
              <a:gd name="T111" fmla="*/ 66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77" h="367">
                <a:moveTo>
                  <a:pt x="136" y="306"/>
                </a:moveTo>
                <a:cubicBezTo>
                  <a:pt x="136" y="306"/>
                  <a:pt x="137" y="307"/>
                  <a:pt x="138" y="308"/>
                </a:cubicBezTo>
                <a:cubicBezTo>
                  <a:pt x="138" y="309"/>
                  <a:pt x="139" y="310"/>
                  <a:pt x="139" y="310"/>
                </a:cubicBezTo>
                <a:cubicBezTo>
                  <a:pt x="139" y="311"/>
                  <a:pt x="139" y="311"/>
                  <a:pt x="139" y="312"/>
                </a:cubicBezTo>
                <a:cubicBezTo>
                  <a:pt x="139" y="313"/>
                  <a:pt x="139" y="313"/>
                  <a:pt x="138" y="314"/>
                </a:cubicBezTo>
                <a:lnTo>
                  <a:pt x="87" y="365"/>
                </a:lnTo>
                <a:cubicBezTo>
                  <a:pt x="86" y="366"/>
                  <a:pt x="85" y="366"/>
                  <a:pt x="85" y="366"/>
                </a:cubicBezTo>
                <a:cubicBezTo>
                  <a:pt x="84" y="367"/>
                  <a:pt x="83" y="367"/>
                  <a:pt x="83" y="367"/>
                </a:cubicBezTo>
                <a:cubicBezTo>
                  <a:pt x="82" y="367"/>
                  <a:pt x="81" y="367"/>
                  <a:pt x="80" y="366"/>
                </a:cubicBezTo>
                <a:cubicBezTo>
                  <a:pt x="79" y="365"/>
                  <a:pt x="78" y="365"/>
                  <a:pt x="77" y="364"/>
                </a:cubicBezTo>
                <a:cubicBezTo>
                  <a:pt x="76" y="363"/>
                  <a:pt x="76" y="362"/>
                  <a:pt x="75" y="361"/>
                </a:cubicBezTo>
                <a:cubicBezTo>
                  <a:pt x="74" y="360"/>
                  <a:pt x="74" y="359"/>
                  <a:pt x="73" y="359"/>
                </a:cubicBezTo>
                <a:cubicBezTo>
                  <a:pt x="73" y="358"/>
                  <a:pt x="73" y="357"/>
                  <a:pt x="73" y="356"/>
                </a:cubicBezTo>
                <a:cubicBezTo>
                  <a:pt x="73" y="355"/>
                  <a:pt x="72" y="354"/>
                  <a:pt x="72" y="353"/>
                </a:cubicBezTo>
                <a:lnTo>
                  <a:pt x="72" y="315"/>
                </a:lnTo>
                <a:cubicBezTo>
                  <a:pt x="72" y="306"/>
                  <a:pt x="71" y="299"/>
                  <a:pt x="70" y="293"/>
                </a:cubicBezTo>
                <a:cubicBezTo>
                  <a:pt x="69" y="287"/>
                  <a:pt x="68" y="282"/>
                  <a:pt x="67" y="277"/>
                </a:cubicBezTo>
                <a:cubicBezTo>
                  <a:pt x="65" y="273"/>
                  <a:pt x="64" y="270"/>
                  <a:pt x="62" y="267"/>
                </a:cubicBezTo>
                <a:cubicBezTo>
                  <a:pt x="60" y="264"/>
                  <a:pt x="58" y="262"/>
                  <a:pt x="56" y="260"/>
                </a:cubicBezTo>
                <a:cubicBezTo>
                  <a:pt x="54" y="258"/>
                  <a:pt x="51" y="256"/>
                  <a:pt x="49" y="255"/>
                </a:cubicBezTo>
                <a:cubicBezTo>
                  <a:pt x="46" y="254"/>
                  <a:pt x="44" y="253"/>
                  <a:pt x="41" y="253"/>
                </a:cubicBezTo>
                <a:cubicBezTo>
                  <a:pt x="38" y="253"/>
                  <a:pt x="36" y="253"/>
                  <a:pt x="33" y="255"/>
                </a:cubicBezTo>
                <a:cubicBezTo>
                  <a:pt x="30" y="256"/>
                  <a:pt x="27" y="258"/>
                  <a:pt x="25" y="260"/>
                </a:cubicBezTo>
                <a:cubicBezTo>
                  <a:pt x="22" y="263"/>
                  <a:pt x="19" y="266"/>
                  <a:pt x="18" y="269"/>
                </a:cubicBezTo>
                <a:cubicBezTo>
                  <a:pt x="16" y="273"/>
                  <a:pt x="15" y="276"/>
                  <a:pt x="14" y="278"/>
                </a:cubicBezTo>
                <a:cubicBezTo>
                  <a:pt x="13" y="281"/>
                  <a:pt x="13" y="284"/>
                  <a:pt x="12" y="286"/>
                </a:cubicBezTo>
                <a:cubicBezTo>
                  <a:pt x="12" y="288"/>
                  <a:pt x="12" y="289"/>
                  <a:pt x="11" y="290"/>
                </a:cubicBezTo>
                <a:cubicBezTo>
                  <a:pt x="11" y="290"/>
                  <a:pt x="10" y="290"/>
                  <a:pt x="10" y="290"/>
                </a:cubicBezTo>
                <a:cubicBezTo>
                  <a:pt x="9" y="290"/>
                  <a:pt x="9" y="290"/>
                  <a:pt x="8" y="290"/>
                </a:cubicBezTo>
                <a:cubicBezTo>
                  <a:pt x="8" y="290"/>
                  <a:pt x="7" y="289"/>
                  <a:pt x="6" y="289"/>
                </a:cubicBezTo>
                <a:cubicBezTo>
                  <a:pt x="5" y="288"/>
                  <a:pt x="4" y="287"/>
                  <a:pt x="3" y="286"/>
                </a:cubicBezTo>
                <a:cubicBezTo>
                  <a:pt x="3" y="285"/>
                  <a:pt x="2" y="285"/>
                  <a:pt x="1" y="284"/>
                </a:cubicBezTo>
                <a:cubicBezTo>
                  <a:pt x="1" y="284"/>
                  <a:pt x="1" y="283"/>
                  <a:pt x="0" y="283"/>
                </a:cubicBezTo>
                <a:cubicBezTo>
                  <a:pt x="0" y="282"/>
                  <a:pt x="0" y="282"/>
                  <a:pt x="0" y="281"/>
                </a:cubicBezTo>
                <a:cubicBezTo>
                  <a:pt x="0" y="281"/>
                  <a:pt x="0" y="280"/>
                  <a:pt x="0" y="279"/>
                </a:cubicBezTo>
                <a:cubicBezTo>
                  <a:pt x="0" y="278"/>
                  <a:pt x="0" y="276"/>
                  <a:pt x="1" y="274"/>
                </a:cubicBezTo>
                <a:cubicBezTo>
                  <a:pt x="1" y="271"/>
                  <a:pt x="2" y="269"/>
                  <a:pt x="3" y="266"/>
                </a:cubicBezTo>
                <a:cubicBezTo>
                  <a:pt x="5" y="263"/>
                  <a:pt x="6" y="260"/>
                  <a:pt x="8" y="257"/>
                </a:cubicBezTo>
                <a:cubicBezTo>
                  <a:pt x="10" y="253"/>
                  <a:pt x="13" y="250"/>
                  <a:pt x="15" y="248"/>
                </a:cubicBezTo>
                <a:cubicBezTo>
                  <a:pt x="20" y="243"/>
                  <a:pt x="25" y="240"/>
                  <a:pt x="29" y="238"/>
                </a:cubicBezTo>
                <a:cubicBezTo>
                  <a:pt x="34" y="236"/>
                  <a:pt x="38" y="235"/>
                  <a:pt x="43" y="235"/>
                </a:cubicBezTo>
                <a:cubicBezTo>
                  <a:pt x="47" y="235"/>
                  <a:pt x="51" y="235"/>
                  <a:pt x="55" y="237"/>
                </a:cubicBezTo>
                <a:cubicBezTo>
                  <a:pt x="59" y="239"/>
                  <a:pt x="63" y="242"/>
                  <a:pt x="66" y="245"/>
                </a:cubicBezTo>
                <a:cubicBezTo>
                  <a:pt x="69" y="248"/>
                  <a:pt x="72" y="251"/>
                  <a:pt x="75" y="255"/>
                </a:cubicBezTo>
                <a:cubicBezTo>
                  <a:pt x="77" y="258"/>
                  <a:pt x="79" y="262"/>
                  <a:pt x="81" y="267"/>
                </a:cubicBezTo>
                <a:cubicBezTo>
                  <a:pt x="82" y="273"/>
                  <a:pt x="84" y="279"/>
                  <a:pt x="85" y="286"/>
                </a:cubicBezTo>
                <a:cubicBezTo>
                  <a:pt x="86" y="294"/>
                  <a:pt x="86" y="303"/>
                  <a:pt x="86" y="313"/>
                </a:cubicBezTo>
                <a:lnTo>
                  <a:pt x="87" y="344"/>
                </a:lnTo>
                <a:lnTo>
                  <a:pt x="128" y="303"/>
                </a:lnTo>
                <a:cubicBezTo>
                  <a:pt x="128" y="303"/>
                  <a:pt x="128" y="303"/>
                  <a:pt x="129" y="302"/>
                </a:cubicBezTo>
                <a:cubicBezTo>
                  <a:pt x="130" y="302"/>
                  <a:pt x="130" y="302"/>
                  <a:pt x="131" y="302"/>
                </a:cubicBezTo>
                <a:cubicBezTo>
                  <a:pt x="132" y="303"/>
                  <a:pt x="132" y="303"/>
                  <a:pt x="133" y="303"/>
                </a:cubicBezTo>
                <a:cubicBezTo>
                  <a:pt x="134" y="304"/>
                  <a:pt x="135" y="305"/>
                  <a:pt x="136" y="306"/>
                </a:cubicBezTo>
                <a:close/>
                <a:moveTo>
                  <a:pt x="176" y="182"/>
                </a:moveTo>
                <a:cubicBezTo>
                  <a:pt x="184" y="189"/>
                  <a:pt x="190" y="196"/>
                  <a:pt x="194" y="203"/>
                </a:cubicBezTo>
                <a:cubicBezTo>
                  <a:pt x="199" y="210"/>
                  <a:pt x="202" y="217"/>
                  <a:pt x="204" y="224"/>
                </a:cubicBezTo>
                <a:cubicBezTo>
                  <a:pt x="206" y="231"/>
                  <a:pt x="205" y="237"/>
                  <a:pt x="203" y="244"/>
                </a:cubicBezTo>
                <a:cubicBezTo>
                  <a:pt x="202" y="250"/>
                  <a:pt x="198" y="257"/>
                  <a:pt x="191" y="263"/>
                </a:cubicBezTo>
                <a:cubicBezTo>
                  <a:pt x="186" y="269"/>
                  <a:pt x="180" y="273"/>
                  <a:pt x="174" y="275"/>
                </a:cubicBezTo>
                <a:cubicBezTo>
                  <a:pt x="167" y="277"/>
                  <a:pt x="161" y="277"/>
                  <a:pt x="155" y="275"/>
                </a:cubicBezTo>
                <a:cubicBezTo>
                  <a:pt x="148" y="274"/>
                  <a:pt x="141" y="270"/>
                  <a:pt x="135" y="265"/>
                </a:cubicBezTo>
                <a:cubicBezTo>
                  <a:pt x="128" y="261"/>
                  <a:pt x="120" y="254"/>
                  <a:pt x="113" y="247"/>
                </a:cubicBezTo>
                <a:cubicBezTo>
                  <a:pt x="106" y="239"/>
                  <a:pt x="100" y="232"/>
                  <a:pt x="95" y="225"/>
                </a:cubicBezTo>
                <a:cubicBezTo>
                  <a:pt x="90" y="218"/>
                  <a:pt x="87" y="211"/>
                  <a:pt x="85" y="205"/>
                </a:cubicBezTo>
                <a:cubicBezTo>
                  <a:pt x="84" y="198"/>
                  <a:pt x="84" y="191"/>
                  <a:pt x="86" y="184"/>
                </a:cubicBezTo>
                <a:cubicBezTo>
                  <a:pt x="87" y="178"/>
                  <a:pt x="91" y="172"/>
                  <a:pt x="98" y="166"/>
                </a:cubicBezTo>
                <a:cubicBezTo>
                  <a:pt x="103" y="160"/>
                  <a:pt x="109" y="156"/>
                  <a:pt x="116" y="154"/>
                </a:cubicBezTo>
                <a:cubicBezTo>
                  <a:pt x="122" y="152"/>
                  <a:pt x="128" y="152"/>
                  <a:pt x="134" y="153"/>
                </a:cubicBezTo>
                <a:cubicBezTo>
                  <a:pt x="141" y="155"/>
                  <a:pt x="148" y="158"/>
                  <a:pt x="155" y="163"/>
                </a:cubicBezTo>
                <a:cubicBezTo>
                  <a:pt x="161" y="168"/>
                  <a:pt x="169" y="174"/>
                  <a:pt x="176" y="182"/>
                </a:cubicBezTo>
                <a:close/>
                <a:moveTo>
                  <a:pt x="165" y="195"/>
                </a:moveTo>
                <a:cubicBezTo>
                  <a:pt x="160" y="191"/>
                  <a:pt x="156" y="187"/>
                  <a:pt x="152" y="183"/>
                </a:cubicBezTo>
                <a:cubicBezTo>
                  <a:pt x="148" y="180"/>
                  <a:pt x="144" y="177"/>
                  <a:pt x="140" y="175"/>
                </a:cubicBezTo>
                <a:cubicBezTo>
                  <a:pt x="137" y="173"/>
                  <a:pt x="134" y="171"/>
                  <a:pt x="131" y="170"/>
                </a:cubicBezTo>
                <a:cubicBezTo>
                  <a:pt x="128" y="169"/>
                  <a:pt x="125" y="169"/>
                  <a:pt x="122" y="169"/>
                </a:cubicBezTo>
                <a:cubicBezTo>
                  <a:pt x="119" y="169"/>
                  <a:pt x="117" y="170"/>
                  <a:pt x="114" y="171"/>
                </a:cubicBezTo>
                <a:cubicBezTo>
                  <a:pt x="112" y="172"/>
                  <a:pt x="109" y="174"/>
                  <a:pt x="107" y="176"/>
                </a:cubicBezTo>
                <a:cubicBezTo>
                  <a:pt x="103" y="180"/>
                  <a:pt x="101" y="185"/>
                  <a:pt x="100" y="189"/>
                </a:cubicBezTo>
                <a:cubicBezTo>
                  <a:pt x="99" y="194"/>
                  <a:pt x="100" y="198"/>
                  <a:pt x="102" y="203"/>
                </a:cubicBezTo>
                <a:cubicBezTo>
                  <a:pt x="104" y="208"/>
                  <a:pt x="107" y="213"/>
                  <a:pt x="111" y="218"/>
                </a:cubicBezTo>
                <a:cubicBezTo>
                  <a:pt x="115" y="223"/>
                  <a:pt x="119" y="228"/>
                  <a:pt x="124" y="233"/>
                </a:cubicBezTo>
                <a:cubicBezTo>
                  <a:pt x="131" y="240"/>
                  <a:pt x="138" y="246"/>
                  <a:pt x="143" y="250"/>
                </a:cubicBezTo>
                <a:cubicBezTo>
                  <a:pt x="149" y="254"/>
                  <a:pt x="154" y="257"/>
                  <a:pt x="158" y="258"/>
                </a:cubicBezTo>
                <a:cubicBezTo>
                  <a:pt x="163" y="260"/>
                  <a:pt x="167" y="260"/>
                  <a:pt x="171" y="259"/>
                </a:cubicBezTo>
                <a:cubicBezTo>
                  <a:pt x="175" y="258"/>
                  <a:pt x="179" y="256"/>
                  <a:pt x="182" y="252"/>
                </a:cubicBezTo>
                <a:cubicBezTo>
                  <a:pt x="185" y="250"/>
                  <a:pt x="187" y="247"/>
                  <a:pt x="188" y="244"/>
                </a:cubicBezTo>
                <a:cubicBezTo>
                  <a:pt x="189" y="241"/>
                  <a:pt x="189" y="238"/>
                  <a:pt x="189" y="235"/>
                </a:cubicBezTo>
                <a:cubicBezTo>
                  <a:pt x="189" y="232"/>
                  <a:pt x="188" y="229"/>
                  <a:pt x="187" y="225"/>
                </a:cubicBezTo>
                <a:cubicBezTo>
                  <a:pt x="186" y="222"/>
                  <a:pt x="184" y="219"/>
                  <a:pt x="182" y="216"/>
                </a:cubicBezTo>
                <a:cubicBezTo>
                  <a:pt x="180" y="212"/>
                  <a:pt x="177" y="209"/>
                  <a:pt x="174" y="206"/>
                </a:cubicBezTo>
                <a:cubicBezTo>
                  <a:pt x="171" y="202"/>
                  <a:pt x="168" y="199"/>
                  <a:pt x="165" y="195"/>
                </a:cubicBezTo>
                <a:close/>
                <a:moveTo>
                  <a:pt x="256" y="103"/>
                </a:moveTo>
                <a:cubicBezTo>
                  <a:pt x="263" y="110"/>
                  <a:pt x="269" y="117"/>
                  <a:pt x="273" y="124"/>
                </a:cubicBezTo>
                <a:cubicBezTo>
                  <a:pt x="278" y="131"/>
                  <a:pt x="281" y="138"/>
                  <a:pt x="283" y="145"/>
                </a:cubicBezTo>
                <a:cubicBezTo>
                  <a:pt x="285" y="152"/>
                  <a:pt x="285" y="158"/>
                  <a:pt x="283" y="165"/>
                </a:cubicBezTo>
                <a:cubicBezTo>
                  <a:pt x="281" y="171"/>
                  <a:pt x="277" y="178"/>
                  <a:pt x="271" y="184"/>
                </a:cubicBezTo>
                <a:cubicBezTo>
                  <a:pt x="265" y="190"/>
                  <a:pt x="259" y="194"/>
                  <a:pt x="253" y="195"/>
                </a:cubicBezTo>
                <a:cubicBezTo>
                  <a:pt x="247" y="197"/>
                  <a:pt x="240" y="198"/>
                  <a:pt x="234" y="196"/>
                </a:cubicBezTo>
                <a:cubicBezTo>
                  <a:pt x="227" y="194"/>
                  <a:pt x="221" y="191"/>
                  <a:pt x="214" y="186"/>
                </a:cubicBezTo>
                <a:cubicBezTo>
                  <a:pt x="207" y="181"/>
                  <a:pt x="199" y="175"/>
                  <a:pt x="192" y="167"/>
                </a:cubicBezTo>
                <a:cubicBezTo>
                  <a:pt x="185" y="160"/>
                  <a:pt x="179" y="153"/>
                  <a:pt x="174" y="146"/>
                </a:cubicBezTo>
                <a:cubicBezTo>
                  <a:pt x="169" y="139"/>
                  <a:pt x="166" y="132"/>
                  <a:pt x="164" y="125"/>
                </a:cubicBezTo>
                <a:cubicBezTo>
                  <a:pt x="163" y="119"/>
                  <a:pt x="163" y="112"/>
                  <a:pt x="165" y="105"/>
                </a:cubicBezTo>
                <a:cubicBezTo>
                  <a:pt x="167" y="99"/>
                  <a:pt x="171" y="92"/>
                  <a:pt x="177" y="86"/>
                </a:cubicBezTo>
                <a:cubicBezTo>
                  <a:pt x="183" y="80"/>
                  <a:pt x="189" y="77"/>
                  <a:pt x="195" y="75"/>
                </a:cubicBezTo>
                <a:cubicBezTo>
                  <a:pt x="201" y="73"/>
                  <a:pt x="207" y="73"/>
                  <a:pt x="214" y="74"/>
                </a:cubicBezTo>
                <a:cubicBezTo>
                  <a:pt x="220" y="76"/>
                  <a:pt x="227" y="79"/>
                  <a:pt x="234" y="84"/>
                </a:cubicBezTo>
                <a:cubicBezTo>
                  <a:pt x="241" y="89"/>
                  <a:pt x="248" y="95"/>
                  <a:pt x="256" y="103"/>
                </a:cubicBezTo>
                <a:close/>
                <a:moveTo>
                  <a:pt x="244" y="116"/>
                </a:moveTo>
                <a:cubicBezTo>
                  <a:pt x="239" y="112"/>
                  <a:pt x="235" y="108"/>
                  <a:pt x="231" y="104"/>
                </a:cubicBezTo>
                <a:cubicBezTo>
                  <a:pt x="227" y="101"/>
                  <a:pt x="223" y="98"/>
                  <a:pt x="220" y="96"/>
                </a:cubicBezTo>
                <a:cubicBezTo>
                  <a:pt x="216" y="94"/>
                  <a:pt x="213" y="92"/>
                  <a:pt x="210" y="91"/>
                </a:cubicBezTo>
                <a:cubicBezTo>
                  <a:pt x="207" y="90"/>
                  <a:pt x="204" y="90"/>
                  <a:pt x="201" y="90"/>
                </a:cubicBezTo>
                <a:cubicBezTo>
                  <a:pt x="198" y="90"/>
                  <a:pt x="196" y="91"/>
                  <a:pt x="193" y="92"/>
                </a:cubicBezTo>
                <a:cubicBezTo>
                  <a:pt x="191" y="93"/>
                  <a:pt x="188" y="95"/>
                  <a:pt x="186" y="97"/>
                </a:cubicBezTo>
                <a:cubicBezTo>
                  <a:pt x="182" y="101"/>
                  <a:pt x="180" y="105"/>
                  <a:pt x="179" y="110"/>
                </a:cubicBezTo>
                <a:cubicBezTo>
                  <a:pt x="179" y="114"/>
                  <a:pt x="179" y="119"/>
                  <a:pt x="181" y="124"/>
                </a:cubicBezTo>
                <a:cubicBezTo>
                  <a:pt x="183" y="129"/>
                  <a:pt x="186" y="134"/>
                  <a:pt x="190" y="139"/>
                </a:cubicBezTo>
                <a:cubicBezTo>
                  <a:pt x="194" y="144"/>
                  <a:pt x="198" y="149"/>
                  <a:pt x="204" y="154"/>
                </a:cubicBezTo>
                <a:cubicBezTo>
                  <a:pt x="211" y="161"/>
                  <a:pt x="217" y="166"/>
                  <a:pt x="222" y="171"/>
                </a:cubicBezTo>
                <a:cubicBezTo>
                  <a:pt x="228" y="175"/>
                  <a:pt x="233" y="177"/>
                  <a:pt x="238" y="179"/>
                </a:cubicBezTo>
                <a:cubicBezTo>
                  <a:pt x="242" y="180"/>
                  <a:pt x="246" y="181"/>
                  <a:pt x="250" y="180"/>
                </a:cubicBezTo>
                <a:cubicBezTo>
                  <a:pt x="254" y="179"/>
                  <a:pt x="258" y="176"/>
                  <a:pt x="261" y="173"/>
                </a:cubicBezTo>
                <a:cubicBezTo>
                  <a:pt x="264" y="170"/>
                  <a:pt x="266" y="168"/>
                  <a:pt x="267" y="165"/>
                </a:cubicBezTo>
                <a:cubicBezTo>
                  <a:pt x="268" y="162"/>
                  <a:pt x="269" y="159"/>
                  <a:pt x="268" y="156"/>
                </a:cubicBezTo>
                <a:cubicBezTo>
                  <a:pt x="268" y="153"/>
                  <a:pt x="268" y="149"/>
                  <a:pt x="266" y="146"/>
                </a:cubicBezTo>
                <a:cubicBezTo>
                  <a:pt x="265" y="143"/>
                  <a:pt x="263" y="140"/>
                  <a:pt x="261" y="137"/>
                </a:cubicBezTo>
                <a:cubicBezTo>
                  <a:pt x="259" y="133"/>
                  <a:pt x="256" y="130"/>
                  <a:pt x="253" y="126"/>
                </a:cubicBezTo>
                <a:cubicBezTo>
                  <a:pt x="251" y="123"/>
                  <a:pt x="247" y="120"/>
                  <a:pt x="244" y="116"/>
                </a:cubicBezTo>
                <a:close/>
                <a:moveTo>
                  <a:pt x="374" y="68"/>
                </a:moveTo>
                <a:cubicBezTo>
                  <a:pt x="375" y="69"/>
                  <a:pt x="375" y="70"/>
                  <a:pt x="376" y="71"/>
                </a:cubicBezTo>
                <a:cubicBezTo>
                  <a:pt x="376" y="71"/>
                  <a:pt x="377" y="72"/>
                  <a:pt x="377" y="73"/>
                </a:cubicBezTo>
                <a:cubicBezTo>
                  <a:pt x="377" y="73"/>
                  <a:pt x="377" y="74"/>
                  <a:pt x="377" y="74"/>
                </a:cubicBezTo>
                <a:cubicBezTo>
                  <a:pt x="377" y="75"/>
                  <a:pt x="376" y="75"/>
                  <a:pt x="376" y="76"/>
                </a:cubicBezTo>
                <a:lnTo>
                  <a:pt x="328" y="124"/>
                </a:lnTo>
                <a:cubicBezTo>
                  <a:pt x="327" y="125"/>
                  <a:pt x="327" y="125"/>
                  <a:pt x="326" y="125"/>
                </a:cubicBezTo>
                <a:cubicBezTo>
                  <a:pt x="326" y="125"/>
                  <a:pt x="325" y="125"/>
                  <a:pt x="325" y="125"/>
                </a:cubicBezTo>
                <a:cubicBezTo>
                  <a:pt x="324" y="125"/>
                  <a:pt x="323" y="124"/>
                  <a:pt x="323" y="124"/>
                </a:cubicBezTo>
                <a:cubicBezTo>
                  <a:pt x="322" y="123"/>
                  <a:pt x="321" y="123"/>
                  <a:pt x="320" y="122"/>
                </a:cubicBezTo>
                <a:cubicBezTo>
                  <a:pt x="319" y="121"/>
                  <a:pt x="319" y="120"/>
                  <a:pt x="318" y="119"/>
                </a:cubicBezTo>
                <a:cubicBezTo>
                  <a:pt x="318" y="119"/>
                  <a:pt x="317" y="118"/>
                  <a:pt x="317" y="117"/>
                </a:cubicBezTo>
                <a:cubicBezTo>
                  <a:pt x="317" y="117"/>
                  <a:pt x="317" y="116"/>
                  <a:pt x="317" y="116"/>
                </a:cubicBezTo>
                <a:cubicBezTo>
                  <a:pt x="317" y="115"/>
                  <a:pt x="317" y="115"/>
                  <a:pt x="318" y="114"/>
                </a:cubicBezTo>
                <a:lnTo>
                  <a:pt x="337" y="95"/>
                </a:lnTo>
                <a:lnTo>
                  <a:pt x="266" y="24"/>
                </a:lnTo>
                <a:lnTo>
                  <a:pt x="259" y="53"/>
                </a:lnTo>
                <a:cubicBezTo>
                  <a:pt x="259" y="54"/>
                  <a:pt x="258" y="55"/>
                  <a:pt x="258" y="56"/>
                </a:cubicBezTo>
                <a:cubicBezTo>
                  <a:pt x="257" y="57"/>
                  <a:pt x="257" y="57"/>
                  <a:pt x="256" y="57"/>
                </a:cubicBezTo>
                <a:cubicBezTo>
                  <a:pt x="255" y="57"/>
                  <a:pt x="255" y="57"/>
                  <a:pt x="254" y="56"/>
                </a:cubicBezTo>
                <a:cubicBezTo>
                  <a:pt x="253" y="55"/>
                  <a:pt x="252" y="55"/>
                  <a:pt x="251" y="54"/>
                </a:cubicBezTo>
                <a:cubicBezTo>
                  <a:pt x="250" y="53"/>
                  <a:pt x="249" y="52"/>
                  <a:pt x="249" y="51"/>
                </a:cubicBezTo>
                <a:cubicBezTo>
                  <a:pt x="248" y="51"/>
                  <a:pt x="248" y="50"/>
                  <a:pt x="248" y="50"/>
                </a:cubicBezTo>
                <a:cubicBezTo>
                  <a:pt x="248" y="49"/>
                  <a:pt x="247" y="48"/>
                  <a:pt x="247" y="48"/>
                </a:cubicBezTo>
                <a:cubicBezTo>
                  <a:pt x="247" y="47"/>
                  <a:pt x="248" y="47"/>
                  <a:pt x="248" y="46"/>
                </a:cubicBezTo>
                <a:lnTo>
                  <a:pt x="255" y="11"/>
                </a:lnTo>
                <a:cubicBezTo>
                  <a:pt x="255" y="11"/>
                  <a:pt x="256" y="10"/>
                  <a:pt x="256" y="10"/>
                </a:cubicBezTo>
                <a:cubicBezTo>
                  <a:pt x="256" y="9"/>
                  <a:pt x="256" y="9"/>
                  <a:pt x="256" y="8"/>
                </a:cubicBezTo>
                <a:cubicBezTo>
                  <a:pt x="257" y="8"/>
                  <a:pt x="257" y="7"/>
                  <a:pt x="258" y="7"/>
                </a:cubicBezTo>
                <a:cubicBezTo>
                  <a:pt x="258" y="6"/>
                  <a:pt x="259" y="5"/>
                  <a:pt x="260" y="5"/>
                </a:cubicBezTo>
                <a:cubicBezTo>
                  <a:pt x="261" y="3"/>
                  <a:pt x="262" y="3"/>
                  <a:pt x="263" y="2"/>
                </a:cubicBezTo>
                <a:cubicBezTo>
                  <a:pt x="264" y="1"/>
                  <a:pt x="265" y="1"/>
                  <a:pt x="265" y="0"/>
                </a:cubicBezTo>
                <a:cubicBezTo>
                  <a:pt x="266" y="0"/>
                  <a:pt x="266" y="0"/>
                  <a:pt x="267" y="0"/>
                </a:cubicBezTo>
                <a:cubicBezTo>
                  <a:pt x="267" y="0"/>
                  <a:pt x="267" y="1"/>
                  <a:pt x="268" y="1"/>
                </a:cubicBezTo>
                <a:lnTo>
                  <a:pt x="349" y="83"/>
                </a:lnTo>
                <a:lnTo>
                  <a:pt x="366" y="66"/>
                </a:lnTo>
                <a:cubicBezTo>
                  <a:pt x="367" y="65"/>
                  <a:pt x="367" y="65"/>
                  <a:pt x="368" y="65"/>
                </a:cubicBezTo>
                <a:cubicBezTo>
                  <a:pt x="368" y="65"/>
                  <a:pt x="369" y="65"/>
                  <a:pt x="369" y="65"/>
                </a:cubicBezTo>
                <a:cubicBezTo>
                  <a:pt x="370" y="65"/>
                  <a:pt x="371" y="66"/>
                  <a:pt x="371" y="66"/>
                </a:cubicBezTo>
                <a:cubicBezTo>
                  <a:pt x="372" y="67"/>
                  <a:pt x="373" y="67"/>
                  <a:pt x="374" y="6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27" name="Freeform 80"/>
          <p:cNvSpPr>
            <a:spLocks noEditPoints="1"/>
          </p:cNvSpPr>
          <p:nvPr/>
        </p:nvSpPr>
        <p:spPr bwMode="auto">
          <a:xfrm>
            <a:off x="6237478" y="4384970"/>
            <a:ext cx="199450" cy="214462"/>
          </a:xfrm>
          <a:custGeom>
            <a:avLst/>
            <a:gdLst>
              <a:gd name="T0" fmla="*/ 139 w 377"/>
              <a:gd name="T1" fmla="*/ 313 h 370"/>
              <a:gd name="T2" fmla="*/ 87 w 377"/>
              <a:gd name="T3" fmla="*/ 368 h 370"/>
              <a:gd name="T4" fmla="*/ 80 w 377"/>
              <a:gd name="T5" fmla="*/ 369 h 370"/>
              <a:gd name="T6" fmla="*/ 74 w 377"/>
              <a:gd name="T7" fmla="*/ 362 h 370"/>
              <a:gd name="T8" fmla="*/ 72 w 377"/>
              <a:gd name="T9" fmla="*/ 318 h 370"/>
              <a:gd name="T10" fmla="*/ 62 w 377"/>
              <a:gd name="T11" fmla="*/ 270 h 370"/>
              <a:gd name="T12" fmla="*/ 41 w 377"/>
              <a:gd name="T13" fmla="*/ 256 h 370"/>
              <a:gd name="T14" fmla="*/ 18 w 377"/>
              <a:gd name="T15" fmla="*/ 272 h 370"/>
              <a:gd name="T16" fmla="*/ 11 w 377"/>
              <a:gd name="T17" fmla="*/ 293 h 370"/>
              <a:gd name="T18" fmla="*/ 6 w 377"/>
              <a:gd name="T19" fmla="*/ 292 h 370"/>
              <a:gd name="T20" fmla="*/ 0 w 377"/>
              <a:gd name="T21" fmla="*/ 286 h 370"/>
              <a:gd name="T22" fmla="*/ 1 w 377"/>
              <a:gd name="T23" fmla="*/ 277 h 370"/>
              <a:gd name="T24" fmla="*/ 16 w 377"/>
              <a:gd name="T25" fmla="*/ 251 h 370"/>
              <a:gd name="T26" fmla="*/ 56 w 377"/>
              <a:gd name="T27" fmla="*/ 240 h 370"/>
              <a:gd name="T28" fmla="*/ 81 w 377"/>
              <a:gd name="T29" fmla="*/ 270 h 370"/>
              <a:gd name="T30" fmla="*/ 87 w 377"/>
              <a:gd name="T31" fmla="*/ 347 h 370"/>
              <a:gd name="T32" fmla="*/ 131 w 377"/>
              <a:gd name="T33" fmla="*/ 305 h 370"/>
              <a:gd name="T34" fmla="*/ 177 w 377"/>
              <a:gd name="T35" fmla="*/ 185 h 370"/>
              <a:gd name="T36" fmla="*/ 204 w 377"/>
              <a:gd name="T37" fmla="*/ 247 h 370"/>
              <a:gd name="T38" fmla="*/ 155 w 377"/>
              <a:gd name="T39" fmla="*/ 278 h 370"/>
              <a:gd name="T40" fmla="*/ 95 w 377"/>
              <a:gd name="T41" fmla="*/ 228 h 370"/>
              <a:gd name="T42" fmla="*/ 98 w 377"/>
              <a:gd name="T43" fmla="*/ 169 h 370"/>
              <a:gd name="T44" fmla="*/ 155 w 377"/>
              <a:gd name="T45" fmla="*/ 166 h 370"/>
              <a:gd name="T46" fmla="*/ 152 w 377"/>
              <a:gd name="T47" fmla="*/ 186 h 370"/>
              <a:gd name="T48" fmla="*/ 122 w 377"/>
              <a:gd name="T49" fmla="*/ 172 h 370"/>
              <a:gd name="T50" fmla="*/ 100 w 377"/>
              <a:gd name="T51" fmla="*/ 192 h 370"/>
              <a:gd name="T52" fmla="*/ 124 w 377"/>
              <a:gd name="T53" fmla="*/ 236 h 370"/>
              <a:gd name="T54" fmla="*/ 171 w 377"/>
              <a:gd name="T55" fmla="*/ 262 h 370"/>
              <a:gd name="T56" fmla="*/ 189 w 377"/>
              <a:gd name="T57" fmla="*/ 238 h 370"/>
              <a:gd name="T58" fmla="*/ 174 w 377"/>
              <a:gd name="T59" fmla="*/ 209 h 370"/>
              <a:gd name="T60" fmla="*/ 274 w 377"/>
              <a:gd name="T61" fmla="*/ 127 h 370"/>
              <a:gd name="T62" fmla="*/ 271 w 377"/>
              <a:gd name="T63" fmla="*/ 187 h 370"/>
              <a:gd name="T64" fmla="*/ 214 w 377"/>
              <a:gd name="T65" fmla="*/ 189 h 370"/>
              <a:gd name="T66" fmla="*/ 165 w 377"/>
              <a:gd name="T67" fmla="*/ 128 h 370"/>
              <a:gd name="T68" fmla="*/ 195 w 377"/>
              <a:gd name="T69" fmla="*/ 78 h 370"/>
              <a:gd name="T70" fmla="*/ 256 w 377"/>
              <a:gd name="T71" fmla="*/ 106 h 370"/>
              <a:gd name="T72" fmla="*/ 220 w 377"/>
              <a:gd name="T73" fmla="*/ 99 h 370"/>
              <a:gd name="T74" fmla="*/ 193 w 377"/>
              <a:gd name="T75" fmla="*/ 95 h 370"/>
              <a:gd name="T76" fmla="*/ 181 w 377"/>
              <a:gd name="T77" fmla="*/ 127 h 370"/>
              <a:gd name="T78" fmla="*/ 222 w 377"/>
              <a:gd name="T79" fmla="*/ 174 h 370"/>
              <a:gd name="T80" fmla="*/ 261 w 377"/>
              <a:gd name="T81" fmla="*/ 176 h 370"/>
              <a:gd name="T82" fmla="*/ 266 w 377"/>
              <a:gd name="T83" fmla="*/ 149 h 370"/>
              <a:gd name="T84" fmla="*/ 244 w 377"/>
              <a:gd name="T85" fmla="*/ 119 h 370"/>
              <a:gd name="T86" fmla="*/ 377 w 377"/>
              <a:gd name="T87" fmla="*/ 76 h 370"/>
              <a:gd name="T88" fmla="*/ 324 w 377"/>
              <a:gd name="T89" fmla="*/ 130 h 370"/>
              <a:gd name="T90" fmla="*/ 318 w 377"/>
              <a:gd name="T91" fmla="*/ 131 h 370"/>
              <a:gd name="T92" fmla="*/ 311 w 377"/>
              <a:gd name="T93" fmla="*/ 124 h 370"/>
              <a:gd name="T94" fmla="*/ 310 w 377"/>
              <a:gd name="T95" fmla="*/ 81 h 370"/>
              <a:gd name="T96" fmla="*/ 299 w 377"/>
              <a:gd name="T97" fmla="*/ 32 h 370"/>
              <a:gd name="T98" fmla="*/ 279 w 377"/>
              <a:gd name="T99" fmla="*/ 18 h 370"/>
              <a:gd name="T100" fmla="*/ 256 w 377"/>
              <a:gd name="T101" fmla="*/ 35 h 370"/>
              <a:gd name="T102" fmla="*/ 249 w 377"/>
              <a:gd name="T103" fmla="*/ 55 h 370"/>
              <a:gd name="T104" fmla="*/ 244 w 377"/>
              <a:gd name="T105" fmla="*/ 54 h 370"/>
              <a:gd name="T106" fmla="*/ 238 w 377"/>
              <a:gd name="T107" fmla="*/ 48 h 370"/>
              <a:gd name="T108" fmla="*/ 238 w 377"/>
              <a:gd name="T109" fmla="*/ 39 h 370"/>
              <a:gd name="T110" fmla="*/ 253 w 377"/>
              <a:gd name="T111" fmla="*/ 13 h 370"/>
              <a:gd name="T112" fmla="*/ 293 w 377"/>
              <a:gd name="T113" fmla="*/ 3 h 370"/>
              <a:gd name="T114" fmla="*/ 318 w 377"/>
              <a:gd name="T115" fmla="*/ 33 h 370"/>
              <a:gd name="T116" fmla="*/ 325 w 377"/>
              <a:gd name="T117" fmla="*/ 109 h 370"/>
              <a:gd name="T118" fmla="*/ 369 w 377"/>
              <a:gd name="T119" fmla="*/ 68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77" h="370">
                <a:moveTo>
                  <a:pt x="136" y="309"/>
                </a:moveTo>
                <a:cubicBezTo>
                  <a:pt x="137" y="309"/>
                  <a:pt x="137" y="310"/>
                  <a:pt x="138" y="311"/>
                </a:cubicBezTo>
                <a:cubicBezTo>
                  <a:pt x="138" y="312"/>
                  <a:pt x="139" y="313"/>
                  <a:pt x="139" y="313"/>
                </a:cubicBezTo>
                <a:cubicBezTo>
                  <a:pt x="139" y="314"/>
                  <a:pt x="139" y="314"/>
                  <a:pt x="139" y="315"/>
                </a:cubicBezTo>
                <a:cubicBezTo>
                  <a:pt x="139" y="316"/>
                  <a:pt x="139" y="316"/>
                  <a:pt x="138" y="317"/>
                </a:cubicBezTo>
                <a:lnTo>
                  <a:pt x="87" y="368"/>
                </a:lnTo>
                <a:cubicBezTo>
                  <a:pt x="86" y="369"/>
                  <a:pt x="86" y="369"/>
                  <a:pt x="85" y="369"/>
                </a:cubicBezTo>
                <a:cubicBezTo>
                  <a:pt x="84" y="370"/>
                  <a:pt x="83" y="370"/>
                  <a:pt x="83" y="370"/>
                </a:cubicBezTo>
                <a:cubicBezTo>
                  <a:pt x="82" y="370"/>
                  <a:pt x="81" y="370"/>
                  <a:pt x="80" y="369"/>
                </a:cubicBezTo>
                <a:cubicBezTo>
                  <a:pt x="79" y="368"/>
                  <a:pt x="78" y="368"/>
                  <a:pt x="77" y="367"/>
                </a:cubicBezTo>
                <a:cubicBezTo>
                  <a:pt x="76" y="366"/>
                  <a:pt x="76" y="365"/>
                  <a:pt x="75" y="364"/>
                </a:cubicBezTo>
                <a:cubicBezTo>
                  <a:pt x="74" y="363"/>
                  <a:pt x="74" y="362"/>
                  <a:pt x="74" y="362"/>
                </a:cubicBezTo>
                <a:cubicBezTo>
                  <a:pt x="73" y="361"/>
                  <a:pt x="73" y="360"/>
                  <a:pt x="73" y="359"/>
                </a:cubicBezTo>
                <a:cubicBezTo>
                  <a:pt x="73" y="358"/>
                  <a:pt x="73" y="357"/>
                  <a:pt x="73" y="356"/>
                </a:cubicBezTo>
                <a:lnTo>
                  <a:pt x="72" y="318"/>
                </a:lnTo>
                <a:cubicBezTo>
                  <a:pt x="72" y="309"/>
                  <a:pt x="71" y="302"/>
                  <a:pt x="70" y="296"/>
                </a:cubicBezTo>
                <a:cubicBezTo>
                  <a:pt x="70" y="290"/>
                  <a:pt x="68" y="285"/>
                  <a:pt x="67" y="280"/>
                </a:cubicBezTo>
                <a:cubicBezTo>
                  <a:pt x="65" y="276"/>
                  <a:pt x="64" y="273"/>
                  <a:pt x="62" y="270"/>
                </a:cubicBezTo>
                <a:cubicBezTo>
                  <a:pt x="60" y="267"/>
                  <a:pt x="58" y="265"/>
                  <a:pt x="56" y="263"/>
                </a:cubicBezTo>
                <a:cubicBezTo>
                  <a:pt x="54" y="261"/>
                  <a:pt x="52" y="259"/>
                  <a:pt x="49" y="258"/>
                </a:cubicBezTo>
                <a:cubicBezTo>
                  <a:pt x="47" y="257"/>
                  <a:pt x="44" y="256"/>
                  <a:pt x="41" y="256"/>
                </a:cubicBezTo>
                <a:cubicBezTo>
                  <a:pt x="38" y="256"/>
                  <a:pt x="36" y="256"/>
                  <a:pt x="33" y="258"/>
                </a:cubicBezTo>
                <a:cubicBezTo>
                  <a:pt x="30" y="259"/>
                  <a:pt x="27" y="261"/>
                  <a:pt x="25" y="263"/>
                </a:cubicBezTo>
                <a:cubicBezTo>
                  <a:pt x="22" y="266"/>
                  <a:pt x="20" y="269"/>
                  <a:pt x="18" y="272"/>
                </a:cubicBezTo>
                <a:cubicBezTo>
                  <a:pt x="16" y="276"/>
                  <a:pt x="15" y="279"/>
                  <a:pt x="14" y="281"/>
                </a:cubicBezTo>
                <a:cubicBezTo>
                  <a:pt x="14" y="284"/>
                  <a:pt x="13" y="287"/>
                  <a:pt x="13" y="289"/>
                </a:cubicBezTo>
                <a:cubicBezTo>
                  <a:pt x="12" y="291"/>
                  <a:pt x="12" y="292"/>
                  <a:pt x="11" y="293"/>
                </a:cubicBezTo>
                <a:cubicBezTo>
                  <a:pt x="11" y="293"/>
                  <a:pt x="10" y="293"/>
                  <a:pt x="10" y="293"/>
                </a:cubicBezTo>
                <a:cubicBezTo>
                  <a:pt x="9" y="293"/>
                  <a:pt x="9" y="293"/>
                  <a:pt x="8" y="293"/>
                </a:cubicBezTo>
                <a:cubicBezTo>
                  <a:pt x="8" y="293"/>
                  <a:pt x="7" y="292"/>
                  <a:pt x="6" y="292"/>
                </a:cubicBezTo>
                <a:cubicBezTo>
                  <a:pt x="5" y="291"/>
                  <a:pt x="4" y="290"/>
                  <a:pt x="3" y="289"/>
                </a:cubicBezTo>
                <a:cubicBezTo>
                  <a:pt x="3" y="288"/>
                  <a:pt x="2" y="288"/>
                  <a:pt x="2" y="287"/>
                </a:cubicBezTo>
                <a:cubicBezTo>
                  <a:pt x="1" y="287"/>
                  <a:pt x="1" y="286"/>
                  <a:pt x="0" y="286"/>
                </a:cubicBezTo>
                <a:cubicBezTo>
                  <a:pt x="0" y="285"/>
                  <a:pt x="0" y="285"/>
                  <a:pt x="0" y="284"/>
                </a:cubicBezTo>
                <a:cubicBezTo>
                  <a:pt x="0" y="284"/>
                  <a:pt x="0" y="283"/>
                  <a:pt x="0" y="282"/>
                </a:cubicBezTo>
                <a:cubicBezTo>
                  <a:pt x="0" y="281"/>
                  <a:pt x="0" y="279"/>
                  <a:pt x="1" y="277"/>
                </a:cubicBezTo>
                <a:cubicBezTo>
                  <a:pt x="1" y="274"/>
                  <a:pt x="2" y="272"/>
                  <a:pt x="3" y="269"/>
                </a:cubicBezTo>
                <a:cubicBezTo>
                  <a:pt x="5" y="266"/>
                  <a:pt x="6" y="263"/>
                  <a:pt x="8" y="260"/>
                </a:cubicBezTo>
                <a:cubicBezTo>
                  <a:pt x="10" y="256"/>
                  <a:pt x="13" y="253"/>
                  <a:pt x="16" y="251"/>
                </a:cubicBezTo>
                <a:cubicBezTo>
                  <a:pt x="20" y="246"/>
                  <a:pt x="25" y="243"/>
                  <a:pt x="29" y="241"/>
                </a:cubicBezTo>
                <a:cubicBezTo>
                  <a:pt x="34" y="239"/>
                  <a:pt x="38" y="238"/>
                  <a:pt x="43" y="238"/>
                </a:cubicBezTo>
                <a:cubicBezTo>
                  <a:pt x="47" y="238"/>
                  <a:pt x="52" y="238"/>
                  <a:pt x="56" y="240"/>
                </a:cubicBezTo>
                <a:cubicBezTo>
                  <a:pt x="60" y="242"/>
                  <a:pt x="63" y="245"/>
                  <a:pt x="67" y="248"/>
                </a:cubicBezTo>
                <a:cubicBezTo>
                  <a:pt x="70" y="251"/>
                  <a:pt x="72" y="254"/>
                  <a:pt x="75" y="258"/>
                </a:cubicBezTo>
                <a:cubicBezTo>
                  <a:pt x="77" y="261"/>
                  <a:pt x="79" y="265"/>
                  <a:pt x="81" y="270"/>
                </a:cubicBezTo>
                <a:cubicBezTo>
                  <a:pt x="83" y="276"/>
                  <a:pt x="84" y="282"/>
                  <a:pt x="85" y="289"/>
                </a:cubicBezTo>
                <a:cubicBezTo>
                  <a:pt x="86" y="297"/>
                  <a:pt x="86" y="306"/>
                  <a:pt x="87" y="316"/>
                </a:cubicBezTo>
                <a:lnTo>
                  <a:pt x="87" y="347"/>
                </a:lnTo>
                <a:lnTo>
                  <a:pt x="128" y="306"/>
                </a:lnTo>
                <a:cubicBezTo>
                  <a:pt x="128" y="306"/>
                  <a:pt x="129" y="306"/>
                  <a:pt x="129" y="305"/>
                </a:cubicBezTo>
                <a:cubicBezTo>
                  <a:pt x="130" y="305"/>
                  <a:pt x="130" y="305"/>
                  <a:pt x="131" y="305"/>
                </a:cubicBezTo>
                <a:cubicBezTo>
                  <a:pt x="132" y="306"/>
                  <a:pt x="132" y="306"/>
                  <a:pt x="133" y="306"/>
                </a:cubicBezTo>
                <a:cubicBezTo>
                  <a:pt x="134" y="307"/>
                  <a:pt x="135" y="308"/>
                  <a:pt x="136" y="309"/>
                </a:cubicBezTo>
                <a:close/>
                <a:moveTo>
                  <a:pt x="177" y="185"/>
                </a:moveTo>
                <a:cubicBezTo>
                  <a:pt x="184" y="192"/>
                  <a:pt x="190" y="199"/>
                  <a:pt x="194" y="206"/>
                </a:cubicBezTo>
                <a:cubicBezTo>
                  <a:pt x="199" y="213"/>
                  <a:pt x="202" y="220"/>
                  <a:pt x="204" y="227"/>
                </a:cubicBezTo>
                <a:cubicBezTo>
                  <a:pt x="206" y="234"/>
                  <a:pt x="205" y="240"/>
                  <a:pt x="204" y="247"/>
                </a:cubicBezTo>
                <a:cubicBezTo>
                  <a:pt x="202" y="253"/>
                  <a:pt x="198" y="260"/>
                  <a:pt x="191" y="266"/>
                </a:cubicBezTo>
                <a:cubicBezTo>
                  <a:pt x="186" y="272"/>
                  <a:pt x="180" y="276"/>
                  <a:pt x="174" y="278"/>
                </a:cubicBezTo>
                <a:cubicBezTo>
                  <a:pt x="168" y="280"/>
                  <a:pt x="161" y="280"/>
                  <a:pt x="155" y="278"/>
                </a:cubicBezTo>
                <a:cubicBezTo>
                  <a:pt x="148" y="277"/>
                  <a:pt x="142" y="273"/>
                  <a:pt x="135" y="268"/>
                </a:cubicBezTo>
                <a:cubicBezTo>
                  <a:pt x="128" y="264"/>
                  <a:pt x="120" y="257"/>
                  <a:pt x="113" y="250"/>
                </a:cubicBezTo>
                <a:cubicBezTo>
                  <a:pt x="106" y="242"/>
                  <a:pt x="100" y="235"/>
                  <a:pt x="95" y="228"/>
                </a:cubicBezTo>
                <a:cubicBezTo>
                  <a:pt x="90" y="221"/>
                  <a:pt x="87" y="214"/>
                  <a:pt x="85" y="208"/>
                </a:cubicBezTo>
                <a:cubicBezTo>
                  <a:pt x="84" y="201"/>
                  <a:pt x="84" y="194"/>
                  <a:pt x="86" y="187"/>
                </a:cubicBezTo>
                <a:cubicBezTo>
                  <a:pt x="88" y="181"/>
                  <a:pt x="92" y="175"/>
                  <a:pt x="98" y="169"/>
                </a:cubicBezTo>
                <a:cubicBezTo>
                  <a:pt x="104" y="163"/>
                  <a:pt x="110" y="159"/>
                  <a:pt x="116" y="157"/>
                </a:cubicBezTo>
                <a:cubicBezTo>
                  <a:pt x="122" y="155"/>
                  <a:pt x="128" y="155"/>
                  <a:pt x="135" y="156"/>
                </a:cubicBezTo>
                <a:cubicBezTo>
                  <a:pt x="141" y="158"/>
                  <a:pt x="148" y="161"/>
                  <a:pt x="155" y="166"/>
                </a:cubicBezTo>
                <a:cubicBezTo>
                  <a:pt x="162" y="171"/>
                  <a:pt x="169" y="177"/>
                  <a:pt x="177" y="185"/>
                </a:cubicBezTo>
                <a:close/>
                <a:moveTo>
                  <a:pt x="165" y="198"/>
                </a:moveTo>
                <a:cubicBezTo>
                  <a:pt x="160" y="194"/>
                  <a:pt x="156" y="190"/>
                  <a:pt x="152" y="186"/>
                </a:cubicBezTo>
                <a:cubicBezTo>
                  <a:pt x="148" y="183"/>
                  <a:pt x="144" y="180"/>
                  <a:pt x="141" y="178"/>
                </a:cubicBezTo>
                <a:cubicBezTo>
                  <a:pt x="137" y="176"/>
                  <a:pt x="134" y="174"/>
                  <a:pt x="131" y="173"/>
                </a:cubicBezTo>
                <a:cubicBezTo>
                  <a:pt x="128" y="172"/>
                  <a:pt x="125" y="172"/>
                  <a:pt x="122" y="172"/>
                </a:cubicBezTo>
                <a:cubicBezTo>
                  <a:pt x="119" y="172"/>
                  <a:pt x="117" y="173"/>
                  <a:pt x="114" y="174"/>
                </a:cubicBezTo>
                <a:cubicBezTo>
                  <a:pt x="112" y="175"/>
                  <a:pt x="109" y="177"/>
                  <a:pt x="107" y="179"/>
                </a:cubicBezTo>
                <a:cubicBezTo>
                  <a:pt x="103" y="183"/>
                  <a:pt x="101" y="188"/>
                  <a:pt x="100" y="192"/>
                </a:cubicBezTo>
                <a:cubicBezTo>
                  <a:pt x="99" y="197"/>
                  <a:pt x="100" y="201"/>
                  <a:pt x="102" y="206"/>
                </a:cubicBezTo>
                <a:cubicBezTo>
                  <a:pt x="104" y="211"/>
                  <a:pt x="107" y="216"/>
                  <a:pt x="111" y="221"/>
                </a:cubicBezTo>
                <a:cubicBezTo>
                  <a:pt x="115" y="226"/>
                  <a:pt x="119" y="231"/>
                  <a:pt x="124" y="236"/>
                </a:cubicBezTo>
                <a:cubicBezTo>
                  <a:pt x="131" y="243"/>
                  <a:pt x="138" y="249"/>
                  <a:pt x="143" y="253"/>
                </a:cubicBezTo>
                <a:cubicBezTo>
                  <a:pt x="149" y="257"/>
                  <a:pt x="154" y="260"/>
                  <a:pt x="159" y="261"/>
                </a:cubicBezTo>
                <a:cubicBezTo>
                  <a:pt x="163" y="263"/>
                  <a:pt x="167" y="263"/>
                  <a:pt x="171" y="262"/>
                </a:cubicBezTo>
                <a:cubicBezTo>
                  <a:pt x="175" y="261"/>
                  <a:pt x="179" y="259"/>
                  <a:pt x="182" y="255"/>
                </a:cubicBezTo>
                <a:cubicBezTo>
                  <a:pt x="185" y="253"/>
                  <a:pt x="187" y="250"/>
                  <a:pt x="188" y="247"/>
                </a:cubicBezTo>
                <a:cubicBezTo>
                  <a:pt x="189" y="244"/>
                  <a:pt x="190" y="241"/>
                  <a:pt x="189" y="238"/>
                </a:cubicBezTo>
                <a:cubicBezTo>
                  <a:pt x="189" y="235"/>
                  <a:pt x="189" y="232"/>
                  <a:pt x="187" y="228"/>
                </a:cubicBezTo>
                <a:cubicBezTo>
                  <a:pt x="186" y="225"/>
                  <a:pt x="184" y="222"/>
                  <a:pt x="182" y="219"/>
                </a:cubicBezTo>
                <a:cubicBezTo>
                  <a:pt x="180" y="215"/>
                  <a:pt x="177" y="212"/>
                  <a:pt x="174" y="209"/>
                </a:cubicBezTo>
                <a:cubicBezTo>
                  <a:pt x="171" y="205"/>
                  <a:pt x="168" y="202"/>
                  <a:pt x="165" y="198"/>
                </a:cubicBezTo>
                <a:close/>
                <a:moveTo>
                  <a:pt x="256" y="106"/>
                </a:moveTo>
                <a:cubicBezTo>
                  <a:pt x="263" y="113"/>
                  <a:pt x="269" y="120"/>
                  <a:pt x="274" y="127"/>
                </a:cubicBezTo>
                <a:cubicBezTo>
                  <a:pt x="278" y="134"/>
                  <a:pt x="282" y="141"/>
                  <a:pt x="283" y="148"/>
                </a:cubicBezTo>
                <a:cubicBezTo>
                  <a:pt x="285" y="155"/>
                  <a:pt x="285" y="161"/>
                  <a:pt x="283" y="168"/>
                </a:cubicBezTo>
                <a:cubicBezTo>
                  <a:pt x="281" y="174"/>
                  <a:pt x="277" y="181"/>
                  <a:pt x="271" y="187"/>
                </a:cubicBezTo>
                <a:cubicBezTo>
                  <a:pt x="265" y="193"/>
                  <a:pt x="259" y="197"/>
                  <a:pt x="253" y="198"/>
                </a:cubicBezTo>
                <a:cubicBezTo>
                  <a:pt x="247" y="200"/>
                  <a:pt x="240" y="201"/>
                  <a:pt x="234" y="199"/>
                </a:cubicBezTo>
                <a:cubicBezTo>
                  <a:pt x="227" y="197"/>
                  <a:pt x="221" y="194"/>
                  <a:pt x="214" y="189"/>
                </a:cubicBezTo>
                <a:cubicBezTo>
                  <a:pt x="207" y="184"/>
                  <a:pt x="200" y="178"/>
                  <a:pt x="192" y="170"/>
                </a:cubicBezTo>
                <a:cubicBezTo>
                  <a:pt x="185" y="163"/>
                  <a:pt x="179" y="156"/>
                  <a:pt x="174" y="149"/>
                </a:cubicBezTo>
                <a:cubicBezTo>
                  <a:pt x="169" y="142"/>
                  <a:pt x="166" y="135"/>
                  <a:pt x="165" y="128"/>
                </a:cubicBezTo>
                <a:cubicBezTo>
                  <a:pt x="163" y="122"/>
                  <a:pt x="163" y="115"/>
                  <a:pt x="165" y="108"/>
                </a:cubicBezTo>
                <a:cubicBezTo>
                  <a:pt x="167" y="102"/>
                  <a:pt x="171" y="95"/>
                  <a:pt x="177" y="89"/>
                </a:cubicBezTo>
                <a:cubicBezTo>
                  <a:pt x="183" y="83"/>
                  <a:pt x="189" y="80"/>
                  <a:pt x="195" y="78"/>
                </a:cubicBezTo>
                <a:cubicBezTo>
                  <a:pt x="201" y="76"/>
                  <a:pt x="207" y="76"/>
                  <a:pt x="214" y="77"/>
                </a:cubicBezTo>
                <a:cubicBezTo>
                  <a:pt x="220" y="79"/>
                  <a:pt x="227" y="82"/>
                  <a:pt x="234" y="87"/>
                </a:cubicBezTo>
                <a:cubicBezTo>
                  <a:pt x="241" y="92"/>
                  <a:pt x="248" y="98"/>
                  <a:pt x="256" y="106"/>
                </a:cubicBezTo>
                <a:close/>
                <a:moveTo>
                  <a:pt x="244" y="119"/>
                </a:moveTo>
                <a:cubicBezTo>
                  <a:pt x="239" y="115"/>
                  <a:pt x="235" y="111"/>
                  <a:pt x="231" y="107"/>
                </a:cubicBezTo>
                <a:cubicBezTo>
                  <a:pt x="227" y="104"/>
                  <a:pt x="223" y="101"/>
                  <a:pt x="220" y="99"/>
                </a:cubicBezTo>
                <a:cubicBezTo>
                  <a:pt x="216" y="97"/>
                  <a:pt x="213" y="95"/>
                  <a:pt x="210" y="94"/>
                </a:cubicBezTo>
                <a:cubicBezTo>
                  <a:pt x="207" y="93"/>
                  <a:pt x="204" y="93"/>
                  <a:pt x="201" y="93"/>
                </a:cubicBezTo>
                <a:cubicBezTo>
                  <a:pt x="198" y="93"/>
                  <a:pt x="196" y="94"/>
                  <a:pt x="193" y="95"/>
                </a:cubicBezTo>
                <a:cubicBezTo>
                  <a:pt x="191" y="96"/>
                  <a:pt x="189" y="98"/>
                  <a:pt x="186" y="100"/>
                </a:cubicBezTo>
                <a:cubicBezTo>
                  <a:pt x="182" y="104"/>
                  <a:pt x="180" y="108"/>
                  <a:pt x="179" y="113"/>
                </a:cubicBezTo>
                <a:cubicBezTo>
                  <a:pt x="179" y="117"/>
                  <a:pt x="179" y="122"/>
                  <a:pt x="181" y="127"/>
                </a:cubicBezTo>
                <a:cubicBezTo>
                  <a:pt x="183" y="132"/>
                  <a:pt x="186" y="137"/>
                  <a:pt x="190" y="142"/>
                </a:cubicBezTo>
                <a:cubicBezTo>
                  <a:pt x="194" y="147"/>
                  <a:pt x="199" y="152"/>
                  <a:pt x="204" y="157"/>
                </a:cubicBezTo>
                <a:cubicBezTo>
                  <a:pt x="211" y="164"/>
                  <a:pt x="217" y="169"/>
                  <a:pt x="222" y="174"/>
                </a:cubicBezTo>
                <a:cubicBezTo>
                  <a:pt x="228" y="178"/>
                  <a:pt x="233" y="180"/>
                  <a:pt x="238" y="182"/>
                </a:cubicBezTo>
                <a:cubicBezTo>
                  <a:pt x="242" y="183"/>
                  <a:pt x="247" y="184"/>
                  <a:pt x="250" y="183"/>
                </a:cubicBezTo>
                <a:cubicBezTo>
                  <a:pt x="254" y="182"/>
                  <a:pt x="258" y="179"/>
                  <a:pt x="261" y="176"/>
                </a:cubicBezTo>
                <a:cubicBezTo>
                  <a:pt x="264" y="173"/>
                  <a:pt x="266" y="171"/>
                  <a:pt x="267" y="168"/>
                </a:cubicBezTo>
                <a:cubicBezTo>
                  <a:pt x="268" y="165"/>
                  <a:pt x="269" y="162"/>
                  <a:pt x="269" y="159"/>
                </a:cubicBezTo>
                <a:cubicBezTo>
                  <a:pt x="268" y="156"/>
                  <a:pt x="268" y="152"/>
                  <a:pt x="266" y="149"/>
                </a:cubicBezTo>
                <a:cubicBezTo>
                  <a:pt x="265" y="146"/>
                  <a:pt x="263" y="143"/>
                  <a:pt x="261" y="140"/>
                </a:cubicBezTo>
                <a:cubicBezTo>
                  <a:pt x="259" y="136"/>
                  <a:pt x="257" y="133"/>
                  <a:pt x="254" y="129"/>
                </a:cubicBezTo>
                <a:cubicBezTo>
                  <a:pt x="251" y="126"/>
                  <a:pt x="247" y="123"/>
                  <a:pt x="244" y="119"/>
                </a:cubicBezTo>
                <a:close/>
                <a:moveTo>
                  <a:pt x="373" y="71"/>
                </a:moveTo>
                <a:cubicBezTo>
                  <a:pt x="374" y="72"/>
                  <a:pt x="375" y="73"/>
                  <a:pt x="375" y="73"/>
                </a:cubicBezTo>
                <a:cubicBezTo>
                  <a:pt x="376" y="74"/>
                  <a:pt x="376" y="75"/>
                  <a:pt x="377" y="76"/>
                </a:cubicBezTo>
                <a:cubicBezTo>
                  <a:pt x="377" y="76"/>
                  <a:pt x="377" y="77"/>
                  <a:pt x="377" y="77"/>
                </a:cubicBezTo>
                <a:cubicBezTo>
                  <a:pt x="377" y="78"/>
                  <a:pt x="376" y="79"/>
                  <a:pt x="376" y="79"/>
                </a:cubicBezTo>
                <a:lnTo>
                  <a:pt x="324" y="130"/>
                </a:lnTo>
                <a:cubicBezTo>
                  <a:pt x="324" y="131"/>
                  <a:pt x="323" y="132"/>
                  <a:pt x="322" y="132"/>
                </a:cubicBezTo>
                <a:cubicBezTo>
                  <a:pt x="322" y="132"/>
                  <a:pt x="321" y="132"/>
                  <a:pt x="320" y="132"/>
                </a:cubicBezTo>
                <a:cubicBezTo>
                  <a:pt x="320" y="132"/>
                  <a:pt x="319" y="132"/>
                  <a:pt x="318" y="131"/>
                </a:cubicBezTo>
                <a:cubicBezTo>
                  <a:pt x="317" y="131"/>
                  <a:pt x="316" y="130"/>
                  <a:pt x="315" y="129"/>
                </a:cubicBezTo>
                <a:cubicBezTo>
                  <a:pt x="314" y="128"/>
                  <a:pt x="313" y="127"/>
                  <a:pt x="313" y="126"/>
                </a:cubicBezTo>
                <a:cubicBezTo>
                  <a:pt x="312" y="126"/>
                  <a:pt x="311" y="125"/>
                  <a:pt x="311" y="124"/>
                </a:cubicBezTo>
                <a:cubicBezTo>
                  <a:pt x="311" y="123"/>
                  <a:pt x="311" y="122"/>
                  <a:pt x="310" y="121"/>
                </a:cubicBezTo>
                <a:cubicBezTo>
                  <a:pt x="310" y="121"/>
                  <a:pt x="310" y="119"/>
                  <a:pt x="310" y="118"/>
                </a:cubicBezTo>
                <a:lnTo>
                  <a:pt x="310" y="81"/>
                </a:lnTo>
                <a:cubicBezTo>
                  <a:pt x="309" y="72"/>
                  <a:pt x="309" y="64"/>
                  <a:pt x="308" y="58"/>
                </a:cubicBezTo>
                <a:cubicBezTo>
                  <a:pt x="307" y="52"/>
                  <a:pt x="306" y="47"/>
                  <a:pt x="305" y="43"/>
                </a:cubicBezTo>
                <a:cubicBezTo>
                  <a:pt x="303" y="39"/>
                  <a:pt x="301" y="35"/>
                  <a:pt x="299" y="32"/>
                </a:cubicBezTo>
                <a:cubicBezTo>
                  <a:pt x="298" y="29"/>
                  <a:pt x="296" y="27"/>
                  <a:pt x="294" y="25"/>
                </a:cubicBezTo>
                <a:cubicBezTo>
                  <a:pt x="291" y="23"/>
                  <a:pt x="289" y="21"/>
                  <a:pt x="287" y="20"/>
                </a:cubicBezTo>
                <a:cubicBezTo>
                  <a:pt x="284" y="19"/>
                  <a:pt x="281" y="18"/>
                  <a:pt x="279" y="18"/>
                </a:cubicBezTo>
                <a:cubicBezTo>
                  <a:pt x="276" y="18"/>
                  <a:pt x="273" y="19"/>
                  <a:pt x="271" y="20"/>
                </a:cubicBezTo>
                <a:cubicBezTo>
                  <a:pt x="268" y="21"/>
                  <a:pt x="265" y="23"/>
                  <a:pt x="263" y="26"/>
                </a:cubicBezTo>
                <a:cubicBezTo>
                  <a:pt x="259" y="29"/>
                  <a:pt x="257" y="32"/>
                  <a:pt x="256" y="35"/>
                </a:cubicBezTo>
                <a:cubicBezTo>
                  <a:pt x="254" y="38"/>
                  <a:pt x="253" y="41"/>
                  <a:pt x="252" y="44"/>
                </a:cubicBezTo>
                <a:cubicBezTo>
                  <a:pt x="251" y="47"/>
                  <a:pt x="251" y="49"/>
                  <a:pt x="250" y="51"/>
                </a:cubicBezTo>
                <a:cubicBezTo>
                  <a:pt x="250" y="53"/>
                  <a:pt x="249" y="54"/>
                  <a:pt x="249" y="55"/>
                </a:cubicBezTo>
                <a:cubicBezTo>
                  <a:pt x="248" y="55"/>
                  <a:pt x="248" y="55"/>
                  <a:pt x="247" y="56"/>
                </a:cubicBezTo>
                <a:cubicBezTo>
                  <a:pt x="247" y="56"/>
                  <a:pt x="246" y="56"/>
                  <a:pt x="246" y="55"/>
                </a:cubicBezTo>
                <a:cubicBezTo>
                  <a:pt x="245" y="55"/>
                  <a:pt x="244" y="55"/>
                  <a:pt x="244" y="54"/>
                </a:cubicBezTo>
                <a:cubicBezTo>
                  <a:pt x="243" y="53"/>
                  <a:pt x="242" y="53"/>
                  <a:pt x="241" y="52"/>
                </a:cubicBezTo>
                <a:cubicBezTo>
                  <a:pt x="240" y="51"/>
                  <a:pt x="240" y="50"/>
                  <a:pt x="239" y="50"/>
                </a:cubicBezTo>
                <a:cubicBezTo>
                  <a:pt x="239" y="49"/>
                  <a:pt x="238" y="48"/>
                  <a:pt x="238" y="48"/>
                </a:cubicBezTo>
                <a:cubicBezTo>
                  <a:pt x="238" y="47"/>
                  <a:pt x="238" y="47"/>
                  <a:pt x="237" y="46"/>
                </a:cubicBezTo>
                <a:cubicBezTo>
                  <a:pt x="237" y="46"/>
                  <a:pt x="237" y="45"/>
                  <a:pt x="237" y="44"/>
                </a:cubicBezTo>
                <a:cubicBezTo>
                  <a:pt x="237" y="43"/>
                  <a:pt x="238" y="41"/>
                  <a:pt x="238" y="39"/>
                </a:cubicBezTo>
                <a:cubicBezTo>
                  <a:pt x="239" y="37"/>
                  <a:pt x="240" y="34"/>
                  <a:pt x="241" y="31"/>
                </a:cubicBezTo>
                <a:cubicBezTo>
                  <a:pt x="242" y="28"/>
                  <a:pt x="244" y="25"/>
                  <a:pt x="246" y="22"/>
                </a:cubicBezTo>
                <a:cubicBezTo>
                  <a:pt x="248" y="19"/>
                  <a:pt x="250" y="16"/>
                  <a:pt x="253" y="13"/>
                </a:cubicBezTo>
                <a:cubicBezTo>
                  <a:pt x="258" y="9"/>
                  <a:pt x="262" y="5"/>
                  <a:pt x="267" y="3"/>
                </a:cubicBezTo>
                <a:cubicBezTo>
                  <a:pt x="272" y="1"/>
                  <a:pt x="276" y="0"/>
                  <a:pt x="280" y="0"/>
                </a:cubicBezTo>
                <a:cubicBezTo>
                  <a:pt x="285" y="0"/>
                  <a:pt x="289" y="1"/>
                  <a:pt x="293" y="3"/>
                </a:cubicBezTo>
                <a:cubicBezTo>
                  <a:pt x="297" y="4"/>
                  <a:pt x="301" y="7"/>
                  <a:pt x="304" y="10"/>
                </a:cubicBezTo>
                <a:cubicBezTo>
                  <a:pt x="307" y="13"/>
                  <a:pt x="310" y="17"/>
                  <a:pt x="312" y="20"/>
                </a:cubicBezTo>
                <a:cubicBezTo>
                  <a:pt x="315" y="23"/>
                  <a:pt x="317" y="28"/>
                  <a:pt x="318" y="33"/>
                </a:cubicBezTo>
                <a:cubicBezTo>
                  <a:pt x="320" y="38"/>
                  <a:pt x="322" y="44"/>
                  <a:pt x="322" y="52"/>
                </a:cubicBezTo>
                <a:cubicBezTo>
                  <a:pt x="323" y="59"/>
                  <a:pt x="324" y="68"/>
                  <a:pt x="324" y="79"/>
                </a:cubicBezTo>
                <a:lnTo>
                  <a:pt x="325" y="109"/>
                </a:lnTo>
                <a:lnTo>
                  <a:pt x="365" y="69"/>
                </a:lnTo>
                <a:cubicBezTo>
                  <a:pt x="366" y="68"/>
                  <a:pt x="366" y="68"/>
                  <a:pt x="367" y="68"/>
                </a:cubicBezTo>
                <a:cubicBezTo>
                  <a:pt x="367" y="68"/>
                  <a:pt x="368" y="68"/>
                  <a:pt x="369" y="68"/>
                </a:cubicBezTo>
                <a:cubicBezTo>
                  <a:pt x="369" y="68"/>
                  <a:pt x="370" y="68"/>
                  <a:pt x="371" y="69"/>
                </a:cubicBezTo>
                <a:cubicBezTo>
                  <a:pt x="372" y="69"/>
                  <a:pt x="372" y="70"/>
                  <a:pt x="373" y="71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28" name="Freeform 81"/>
          <p:cNvSpPr>
            <a:spLocks noEditPoints="1"/>
          </p:cNvSpPr>
          <p:nvPr/>
        </p:nvSpPr>
        <p:spPr bwMode="auto">
          <a:xfrm>
            <a:off x="6565990" y="4384970"/>
            <a:ext cx="190871" cy="214462"/>
          </a:xfrm>
          <a:custGeom>
            <a:avLst/>
            <a:gdLst>
              <a:gd name="T0" fmla="*/ 139 w 363"/>
              <a:gd name="T1" fmla="*/ 315 h 370"/>
              <a:gd name="T2" fmla="*/ 83 w 363"/>
              <a:gd name="T3" fmla="*/ 370 h 370"/>
              <a:gd name="T4" fmla="*/ 74 w 363"/>
              <a:gd name="T5" fmla="*/ 362 h 370"/>
              <a:gd name="T6" fmla="*/ 71 w 363"/>
              <a:gd name="T7" fmla="*/ 296 h 370"/>
              <a:gd name="T8" fmla="*/ 49 w 363"/>
              <a:gd name="T9" fmla="*/ 258 h 370"/>
              <a:gd name="T10" fmla="*/ 18 w 363"/>
              <a:gd name="T11" fmla="*/ 272 h 370"/>
              <a:gd name="T12" fmla="*/ 10 w 363"/>
              <a:gd name="T13" fmla="*/ 293 h 370"/>
              <a:gd name="T14" fmla="*/ 2 w 363"/>
              <a:gd name="T15" fmla="*/ 287 h 370"/>
              <a:gd name="T16" fmla="*/ 1 w 363"/>
              <a:gd name="T17" fmla="*/ 277 h 370"/>
              <a:gd name="T18" fmla="*/ 29 w 363"/>
              <a:gd name="T19" fmla="*/ 241 h 370"/>
              <a:gd name="T20" fmla="*/ 75 w 363"/>
              <a:gd name="T21" fmla="*/ 258 h 370"/>
              <a:gd name="T22" fmla="*/ 87 w 363"/>
              <a:gd name="T23" fmla="*/ 347 h 370"/>
              <a:gd name="T24" fmla="*/ 133 w 363"/>
              <a:gd name="T25" fmla="*/ 306 h 370"/>
              <a:gd name="T26" fmla="*/ 204 w 363"/>
              <a:gd name="T27" fmla="*/ 227 h 370"/>
              <a:gd name="T28" fmla="*/ 155 w 363"/>
              <a:gd name="T29" fmla="*/ 278 h 370"/>
              <a:gd name="T30" fmla="*/ 85 w 363"/>
              <a:gd name="T31" fmla="*/ 208 h 370"/>
              <a:gd name="T32" fmla="*/ 135 w 363"/>
              <a:gd name="T33" fmla="*/ 156 h 370"/>
              <a:gd name="T34" fmla="*/ 152 w 363"/>
              <a:gd name="T35" fmla="*/ 186 h 370"/>
              <a:gd name="T36" fmla="*/ 114 w 363"/>
              <a:gd name="T37" fmla="*/ 174 h 370"/>
              <a:gd name="T38" fmla="*/ 111 w 363"/>
              <a:gd name="T39" fmla="*/ 221 h 370"/>
              <a:gd name="T40" fmla="*/ 171 w 363"/>
              <a:gd name="T41" fmla="*/ 262 h 370"/>
              <a:gd name="T42" fmla="*/ 187 w 363"/>
              <a:gd name="T43" fmla="*/ 228 h 370"/>
              <a:gd name="T44" fmla="*/ 256 w 363"/>
              <a:gd name="T45" fmla="*/ 106 h 370"/>
              <a:gd name="T46" fmla="*/ 271 w 363"/>
              <a:gd name="T47" fmla="*/ 187 h 370"/>
              <a:gd name="T48" fmla="*/ 192 w 363"/>
              <a:gd name="T49" fmla="*/ 170 h 370"/>
              <a:gd name="T50" fmla="*/ 177 w 363"/>
              <a:gd name="T51" fmla="*/ 89 h 370"/>
              <a:gd name="T52" fmla="*/ 256 w 363"/>
              <a:gd name="T53" fmla="*/ 106 h 370"/>
              <a:gd name="T54" fmla="*/ 210 w 363"/>
              <a:gd name="T55" fmla="*/ 94 h 370"/>
              <a:gd name="T56" fmla="*/ 179 w 363"/>
              <a:gd name="T57" fmla="*/ 113 h 370"/>
              <a:gd name="T58" fmla="*/ 223 w 363"/>
              <a:gd name="T59" fmla="*/ 174 h 370"/>
              <a:gd name="T60" fmla="*/ 267 w 363"/>
              <a:gd name="T61" fmla="*/ 168 h 370"/>
              <a:gd name="T62" fmla="*/ 254 w 363"/>
              <a:gd name="T63" fmla="*/ 129 h 370"/>
              <a:gd name="T64" fmla="*/ 363 w 363"/>
              <a:gd name="T65" fmla="*/ 79 h 370"/>
              <a:gd name="T66" fmla="*/ 328 w 363"/>
              <a:gd name="T67" fmla="*/ 124 h 370"/>
              <a:gd name="T68" fmla="*/ 313 w 363"/>
              <a:gd name="T69" fmla="*/ 128 h 370"/>
              <a:gd name="T70" fmla="*/ 306 w 363"/>
              <a:gd name="T71" fmla="*/ 117 h 370"/>
              <a:gd name="T72" fmla="*/ 337 w 363"/>
              <a:gd name="T73" fmla="*/ 101 h 370"/>
              <a:gd name="T74" fmla="*/ 340 w 363"/>
              <a:gd name="T75" fmla="*/ 64 h 370"/>
              <a:gd name="T76" fmla="*/ 299 w 363"/>
              <a:gd name="T77" fmla="*/ 71 h 370"/>
              <a:gd name="T78" fmla="*/ 284 w 363"/>
              <a:gd name="T79" fmla="*/ 80 h 370"/>
              <a:gd name="T80" fmla="*/ 279 w 363"/>
              <a:gd name="T81" fmla="*/ 72 h 370"/>
              <a:gd name="T82" fmla="*/ 298 w 363"/>
              <a:gd name="T83" fmla="*/ 43 h 370"/>
              <a:gd name="T84" fmla="*/ 277 w 363"/>
              <a:gd name="T85" fmla="*/ 18 h 370"/>
              <a:gd name="T86" fmla="*/ 251 w 363"/>
              <a:gd name="T87" fmla="*/ 43 h 370"/>
              <a:gd name="T88" fmla="*/ 246 w 363"/>
              <a:gd name="T89" fmla="*/ 55 h 370"/>
              <a:gd name="T90" fmla="*/ 238 w 363"/>
              <a:gd name="T91" fmla="*/ 48 h 370"/>
              <a:gd name="T92" fmla="*/ 241 w 363"/>
              <a:gd name="T93" fmla="*/ 32 h 370"/>
              <a:gd name="T94" fmla="*/ 279 w 363"/>
              <a:gd name="T95" fmla="*/ 0 h 370"/>
              <a:gd name="T96" fmla="*/ 312 w 363"/>
              <a:gd name="T97" fmla="*/ 29 h 370"/>
              <a:gd name="T98" fmla="*/ 319 w 363"/>
              <a:gd name="T99" fmla="*/ 4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63" h="370">
                <a:moveTo>
                  <a:pt x="136" y="309"/>
                </a:moveTo>
                <a:cubicBezTo>
                  <a:pt x="137" y="309"/>
                  <a:pt x="137" y="310"/>
                  <a:pt x="138" y="311"/>
                </a:cubicBezTo>
                <a:cubicBezTo>
                  <a:pt x="138" y="312"/>
                  <a:pt x="139" y="313"/>
                  <a:pt x="139" y="313"/>
                </a:cubicBezTo>
                <a:cubicBezTo>
                  <a:pt x="139" y="314"/>
                  <a:pt x="139" y="314"/>
                  <a:pt x="139" y="315"/>
                </a:cubicBezTo>
                <a:cubicBezTo>
                  <a:pt x="139" y="316"/>
                  <a:pt x="139" y="316"/>
                  <a:pt x="138" y="317"/>
                </a:cubicBezTo>
                <a:lnTo>
                  <a:pt x="87" y="368"/>
                </a:lnTo>
                <a:cubicBezTo>
                  <a:pt x="86" y="369"/>
                  <a:pt x="86" y="369"/>
                  <a:pt x="85" y="369"/>
                </a:cubicBezTo>
                <a:cubicBezTo>
                  <a:pt x="84" y="370"/>
                  <a:pt x="84" y="370"/>
                  <a:pt x="83" y="370"/>
                </a:cubicBezTo>
                <a:cubicBezTo>
                  <a:pt x="82" y="370"/>
                  <a:pt x="81" y="370"/>
                  <a:pt x="80" y="369"/>
                </a:cubicBezTo>
                <a:cubicBezTo>
                  <a:pt x="80" y="368"/>
                  <a:pt x="79" y="368"/>
                  <a:pt x="78" y="367"/>
                </a:cubicBezTo>
                <a:cubicBezTo>
                  <a:pt x="77" y="366"/>
                  <a:pt x="76" y="365"/>
                  <a:pt x="75" y="364"/>
                </a:cubicBezTo>
                <a:cubicBezTo>
                  <a:pt x="74" y="363"/>
                  <a:pt x="74" y="362"/>
                  <a:pt x="74" y="362"/>
                </a:cubicBezTo>
                <a:cubicBezTo>
                  <a:pt x="73" y="361"/>
                  <a:pt x="73" y="360"/>
                  <a:pt x="73" y="359"/>
                </a:cubicBezTo>
                <a:cubicBezTo>
                  <a:pt x="73" y="358"/>
                  <a:pt x="73" y="357"/>
                  <a:pt x="73" y="356"/>
                </a:cubicBezTo>
                <a:lnTo>
                  <a:pt x="72" y="318"/>
                </a:lnTo>
                <a:cubicBezTo>
                  <a:pt x="72" y="309"/>
                  <a:pt x="72" y="302"/>
                  <a:pt x="71" y="296"/>
                </a:cubicBezTo>
                <a:cubicBezTo>
                  <a:pt x="70" y="290"/>
                  <a:pt x="69" y="285"/>
                  <a:pt x="67" y="280"/>
                </a:cubicBezTo>
                <a:cubicBezTo>
                  <a:pt x="66" y="276"/>
                  <a:pt x="64" y="273"/>
                  <a:pt x="62" y="270"/>
                </a:cubicBezTo>
                <a:cubicBezTo>
                  <a:pt x="60" y="267"/>
                  <a:pt x="58" y="265"/>
                  <a:pt x="56" y="263"/>
                </a:cubicBezTo>
                <a:cubicBezTo>
                  <a:pt x="54" y="261"/>
                  <a:pt x="52" y="259"/>
                  <a:pt x="49" y="258"/>
                </a:cubicBezTo>
                <a:cubicBezTo>
                  <a:pt x="47" y="257"/>
                  <a:pt x="44" y="256"/>
                  <a:pt x="41" y="256"/>
                </a:cubicBezTo>
                <a:cubicBezTo>
                  <a:pt x="39" y="256"/>
                  <a:pt x="36" y="256"/>
                  <a:pt x="33" y="258"/>
                </a:cubicBezTo>
                <a:cubicBezTo>
                  <a:pt x="30" y="259"/>
                  <a:pt x="28" y="261"/>
                  <a:pt x="25" y="263"/>
                </a:cubicBezTo>
                <a:cubicBezTo>
                  <a:pt x="22" y="266"/>
                  <a:pt x="20" y="269"/>
                  <a:pt x="18" y="272"/>
                </a:cubicBezTo>
                <a:cubicBezTo>
                  <a:pt x="17" y="276"/>
                  <a:pt x="15" y="279"/>
                  <a:pt x="15" y="281"/>
                </a:cubicBezTo>
                <a:cubicBezTo>
                  <a:pt x="14" y="284"/>
                  <a:pt x="13" y="287"/>
                  <a:pt x="13" y="289"/>
                </a:cubicBezTo>
                <a:cubicBezTo>
                  <a:pt x="12" y="291"/>
                  <a:pt x="12" y="292"/>
                  <a:pt x="11" y="293"/>
                </a:cubicBezTo>
                <a:cubicBezTo>
                  <a:pt x="11" y="293"/>
                  <a:pt x="10" y="293"/>
                  <a:pt x="10" y="293"/>
                </a:cubicBezTo>
                <a:cubicBezTo>
                  <a:pt x="9" y="293"/>
                  <a:pt x="9" y="293"/>
                  <a:pt x="8" y="293"/>
                </a:cubicBezTo>
                <a:cubicBezTo>
                  <a:pt x="8" y="293"/>
                  <a:pt x="7" y="292"/>
                  <a:pt x="6" y="292"/>
                </a:cubicBezTo>
                <a:cubicBezTo>
                  <a:pt x="5" y="291"/>
                  <a:pt x="4" y="290"/>
                  <a:pt x="3" y="289"/>
                </a:cubicBezTo>
                <a:cubicBezTo>
                  <a:pt x="3" y="288"/>
                  <a:pt x="2" y="288"/>
                  <a:pt x="2" y="287"/>
                </a:cubicBezTo>
                <a:cubicBezTo>
                  <a:pt x="1" y="287"/>
                  <a:pt x="1" y="286"/>
                  <a:pt x="1" y="286"/>
                </a:cubicBezTo>
                <a:cubicBezTo>
                  <a:pt x="0" y="285"/>
                  <a:pt x="0" y="285"/>
                  <a:pt x="0" y="284"/>
                </a:cubicBezTo>
                <a:cubicBezTo>
                  <a:pt x="0" y="284"/>
                  <a:pt x="0" y="283"/>
                  <a:pt x="0" y="282"/>
                </a:cubicBezTo>
                <a:cubicBezTo>
                  <a:pt x="0" y="281"/>
                  <a:pt x="0" y="279"/>
                  <a:pt x="1" y="277"/>
                </a:cubicBezTo>
                <a:cubicBezTo>
                  <a:pt x="1" y="274"/>
                  <a:pt x="2" y="272"/>
                  <a:pt x="4" y="269"/>
                </a:cubicBezTo>
                <a:cubicBezTo>
                  <a:pt x="5" y="266"/>
                  <a:pt x="6" y="263"/>
                  <a:pt x="8" y="260"/>
                </a:cubicBezTo>
                <a:cubicBezTo>
                  <a:pt x="10" y="256"/>
                  <a:pt x="13" y="253"/>
                  <a:pt x="16" y="251"/>
                </a:cubicBezTo>
                <a:cubicBezTo>
                  <a:pt x="20" y="246"/>
                  <a:pt x="25" y="243"/>
                  <a:pt x="29" y="241"/>
                </a:cubicBezTo>
                <a:cubicBezTo>
                  <a:pt x="34" y="239"/>
                  <a:pt x="39" y="238"/>
                  <a:pt x="43" y="238"/>
                </a:cubicBezTo>
                <a:cubicBezTo>
                  <a:pt x="47" y="238"/>
                  <a:pt x="52" y="238"/>
                  <a:pt x="56" y="240"/>
                </a:cubicBezTo>
                <a:cubicBezTo>
                  <a:pt x="60" y="242"/>
                  <a:pt x="63" y="245"/>
                  <a:pt x="67" y="248"/>
                </a:cubicBezTo>
                <a:cubicBezTo>
                  <a:pt x="70" y="251"/>
                  <a:pt x="72" y="254"/>
                  <a:pt x="75" y="258"/>
                </a:cubicBezTo>
                <a:cubicBezTo>
                  <a:pt x="77" y="261"/>
                  <a:pt x="79" y="265"/>
                  <a:pt x="81" y="270"/>
                </a:cubicBezTo>
                <a:cubicBezTo>
                  <a:pt x="83" y="276"/>
                  <a:pt x="84" y="282"/>
                  <a:pt x="85" y="289"/>
                </a:cubicBezTo>
                <a:cubicBezTo>
                  <a:pt x="86" y="297"/>
                  <a:pt x="87" y="306"/>
                  <a:pt x="87" y="316"/>
                </a:cubicBezTo>
                <a:lnTo>
                  <a:pt x="87" y="347"/>
                </a:lnTo>
                <a:lnTo>
                  <a:pt x="128" y="306"/>
                </a:lnTo>
                <a:cubicBezTo>
                  <a:pt x="128" y="306"/>
                  <a:pt x="129" y="306"/>
                  <a:pt x="129" y="305"/>
                </a:cubicBezTo>
                <a:cubicBezTo>
                  <a:pt x="130" y="305"/>
                  <a:pt x="130" y="305"/>
                  <a:pt x="131" y="305"/>
                </a:cubicBezTo>
                <a:cubicBezTo>
                  <a:pt x="132" y="306"/>
                  <a:pt x="133" y="306"/>
                  <a:pt x="133" y="306"/>
                </a:cubicBezTo>
                <a:cubicBezTo>
                  <a:pt x="134" y="307"/>
                  <a:pt x="135" y="308"/>
                  <a:pt x="136" y="309"/>
                </a:cubicBezTo>
                <a:close/>
                <a:moveTo>
                  <a:pt x="177" y="185"/>
                </a:moveTo>
                <a:cubicBezTo>
                  <a:pt x="184" y="192"/>
                  <a:pt x="190" y="199"/>
                  <a:pt x="195" y="206"/>
                </a:cubicBezTo>
                <a:cubicBezTo>
                  <a:pt x="199" y="213"/>
                  <a:pt x="202" y="220"/>
                  <a:pt x="204" y="227"/>
                </a:cubicBezTo>
                <a:cubicBezTo>
                  <a:pt x="206" y="234"/>
                  <a:pt x="206" y="240"/>
                  <a:pt x="204" y="247"/>
                </a:cubicBezTo>
                <a:cubicBezTo>
                  <a:pt x="202" y="253"/>
                  <a:pt x="198" y="260"/>
                  <a:pt x="192" y="266"/>
                </a:cubicBezTo>
                <a:cubicBezTo>
                  <a:pt x="186" y="272"/>
                  <a:pt x="180" y="276"/>
                  <a:pt x="174" y="278"/>
                </a:cubicBezTo>
                <a:cubicBezTo>
                  <a:pt x="168" y="280"/>
                  <a:pt x="161" y="280"/>
                  <a:pt x="155" y="278"/>
                </a:cubicBezTo>
                <a:cubicBezTo>
                  <a:pt x="148" y="277"/>
                  <a:pt x="142" y="273"/>
                  <a:pt x="135" y="268"/>
                </a:cubicBezTo>
                <a:cubicBezTo>
                  <a:pt x="128" y="264"/>
                  <a:pt x="120" y="257"/>
                  <a:pt x="113" y="250"/>
                </a:cubicBezTo>
                <a:cubicBezTo>
                  <a:pt x="106" y="242"/>
                  <a:pt x="100" y="235"/>
                  <a:pt x="95" y="228"/>
                </a:cubicBezTo>
                <a:cubicBezTo>
                  <a:pt x="90" y="221"/>
                  <a:pt x="87" y="214"/>
                  <a:pt x="85" y="208"/>
                </a:cubicBezTo>
                <a:cubicBezTo>
                  <a:pt x="84" y="201"/>
                  <a:pt x="84" y="194"/>
                  <a:pt x="86" y="187"/>
                </a:cubicBezTo>
                <a:cubicBezTo>
                  <a:pt x="88" y="181"/>
                  <a:pt x="92" y="175"/>
                  <a:pt x="98" y="169"/>
                </a:cubicBezTo>
                <a:cubicBezTo>
                  <a:pt x="104" y="163"/>
                  <a:pt x="110" y="159"/>
                  <a:pt x="116" y="157"/>
                </a:cubicBezTo>
                <a:cubicBezTo>
                  <a:pt x="122" y="155"/>
                  <a:pt x="128" y="155"/>
                  <a:pt x="135" y="156"/>
                </a:cubicBezTo>
                <a:cubicBezTo>
                  <a:pt x="141" y="158"/>
                  <a:pt x="148" y="161"/>
                  <a:pt x="155" y="166"/>
                </a:cubicBezTo>
                <a:cubicBezTo>
                  <a:pt x="162" y="171"/>
                  <a:pt x="169" y="177"/>
                  <a:pt x="177" y="185"/>
                </a:cubicBezTo>
                <a:close/>
                <a:moveTo>
                  <a:pt x="165" y="198"/>
                </a:moveTo>
                <a:cubicBezTo>
                  <a:pt x="160" y="194"/>
                  <a:pt x="156" y="190"/>
                  <a:pt x="152" y="186"/>
                </a:cubicBezTo>
                <a:cubicBezTo>
                  <a:pt x="148" y="183"/>
                  <a:pt x="144" y="180"/>
                  <a:pt x="141" y="178"/>
                </a:cubicBezTo>
                <a:cubicBezTo>
                  <a:pt x="137" y="176"/>
                  <a:pt x="134" y="174"/>
                  <a:pt x="131" y="173"/>
                </a:cubicBezTo>
                <a:cubicBezTo>
                  <a:pt x="128" y="172"/>
                  <a:pt x="125" y="172"/>
                  <a:pt x="122" y="172"/>
                </a:cubicBezTo>
                <a:cubicBezTo>
                  <a:pt x="119" y="172"/>
                  <a:pt x="117" y="173"/>
                  <a:pt x="114" y="174"/>
                </a:cubicBezTo>
                <a:cubicBezTo>
                  <a:pt x="112" y="175"/>
                  <a:pt x="110" y="177"/>
                  <a:pt x="107" y="179"/>
                </a:cubicBezTo>
                <a:cubicBezTo>
                  <a:pt x="103" y="183"/>
                  <a:pt x="101" y="188"/>
                  <a:pt x="100" y="192"/>
                </a:cubicBezTo>
                <a:cubicBezTo>
                  <a:pt x="100" y="197"/>
                  <a:pt x="100" y="201"/>
                  <a:pt x="102" y="206"/>
                </a:cubicBezTo>
                <a:cubicBezTo>
                  <a:pt x="104" y="211"/>
                  <a:pt x="107" y="216"/>
                  <a:pt x="111" y="221"/>
                </a:cubicBezTo>
                <a:cubicBezTo>
                  <a:pt x="115" y="226"/>
                  <a:pt x="119" y="231"/>
                  <a:pt x="125" y="236"/>
                </a:cubicBezTo>
                <a:cubicBezTo>
                  <a:pt x="132" y="243"/>
                  <a:pt x="138" y="249"/>
                  <a:pt x="143" y="253"/>
                </a:cubicBezTo>
                <a:cubicBezTo>
                  <a:pt x="149" y="257"/>
                  <a:pt x="154" y="260"/>
                  <a:pt x="159" y="261"/>
                </a:cubicBezTo>
                <a:cubicBezTo>
                  <a:pt x="163" y="263"/>
                  <a:pt x="168" y="263"/>
                  <a:pt x="171" y="262"/>
                </a:cubicBezTo>
                <a:cubicBezTo>
                  <a:pt x="175" y="261"/>
                  <a:pt x="179" y="259"/>
                  <a:pt x="182" y="255"/>
                </a:cubicBezTo>
                <a:cubicBezTo>
                  <a:pt x="185" y="253"/>
                  <a:pt x="187" y="250"/>
                  <a:pt x="188" y="247"/>
                </a:cubicBezTo>
                <a:cubicBezTo>
                  <a:pt x="189" y="244"/>
                  <a:pt x="190" y="241"/>
                  <a:pt x="190" y="238"/>
                </a:cubicBezTo>
                <a:cubicBezTo>
                  <a:pt x="189" y="235"/>
                  <a:pt x="189" y="232"/>
                  <a:pt x="187" y="228"/>
                </a:cubicBezTo>
                <a:cubicBezTo>
                  <a:pt x="186" y="225"/>
                  <a:pt x="184" y="222"/>
                  <a:pt x="182" y="219"/>
                </a:cubicBezTo>
                <a:cubicBezTo>
                  <a:pt x="180" y="215"/>
                  <a:pt x="177" y="212"/>
                  <a:pt x="175" y="209"/>
                </a:cubicBezTo>
                <a:cubicBezTo>
                  <a:pt x="172" y="205"/>
                  <a:pt x="168" y="202"/>
                  <a:pt x="165" y="198"/>
                </a:cubicBezTo>
                <a:close/>
                <a:moveTo>
                  <a:pt x="256" y="106"/>
                </a:moveTo>
                <a:cubicBezTo>
                  <a:pt x="263" y="113"/>
                  <a:pt x="269" y="120"/>
                  <a:pt x="274" y="127"/>
                </a:cubicBezTo>
                <a:cubicBezTo>
                  <a:pt x="278" y="134"/>
                  <a:pt x="282" y="141"/>
                  <a:pt x="283" y="148"/>
                </a:cubicBezTo>
                <a:cubicBezTo>
                  <a:pt x="285" y="155"/>
                  <a:pt x="285" y="161"/>
                  <a:pt x="283" y="168"/>
                </a:cubicBezTo>
                <a:cubicBezTo>
                  <a:pt x="281" y="174"/>
                  <a:pt x="277" y="181"/>
                  <a:pt x="271" y="187"/>
                </a:cubicBezTo>
                <a:cubicBezTo>
                  <a:pt x="265" y="193"/>
                  <a:pt x="259" y="197"/>
                  <a:pt x="253" y="198"/>
                </a:cubicBezTo>
                <a:cubicBezTo>
                  <a:pt x="247" y="200"/>
                  <a:pt x="241" y="201"/>
                  <a:pt x="234" y="199"/>
                </a:cubicBezTo>
                <a:cubicBezTo>
                  <a:pt x="228" y="197"/>
                  <a:pt x="221" y="194"/>
                  <a:pt x="214" y="189"/>
                </a:cubicBezTo>
                <a:cubicBezTo>
                  <a:pt x="207" y="184"/>
                  <a:pt x="200" y="178"/>
                  <a:pt x="192" y="170"/>
                </a:cubicBezTo>
                <a:cubicBezTo>
                  <a:pt x="185" y="163"/>
                  <a:pt x="179" y="156"/>
                  <a:pt x="174" y="149"/>
                </a:cubicBezTo>
                <a:cubicBezTo>
                  <a:pt x="169" y="142"/>
                  <a:pt x="166" y="135"/>
                  <a:pt x="165" y="128"/>
                </a:cubicBezTo>
                <a:cubicBezTo>
                  <a:pt x="163" y="122"/>
                  <a:pt x="163" y="115"/>
                  <a:pt x="165" y="108"/>
                </a:cubicBezTo>
                <a:cubicBezTo>
                  <a:pt x="167" y="102"/>
                  <a:pt x="171" y="95"/>
                  <a:pt x="177" y="89"/>
                </a:cubicBezTo>
                <a:cubicBezTo>
                  <a:pt x="183" y="83"/>
                  <a:pt x="189" y="80"/>
                  <a:pt x="195" y="78"/>
                </a:cubicBezTo>
                <a:cubicBezTo>
                  <a:pt x="201" y="76"/>
                  <a:pt x="207" y="76"/>
                  <a:pt x="214" y="77"/>
                </a:cubicBezTo>
                <a:cubicBezTo>
                  <a:pt x="220" y="79"/>
                  <a:pt x="227" y="82"/>
                  <a:pt x="234" y="87"/>
                </a:cubicBezTo>
                <a:cubicBezTo>
                  <a:pt x="241" y="92"/>
                  <a:pt x="248" y="98"/>
                  <a:pt x="256" y="106"/>
                </a:cubicBezTo>
                <a:close/>
                <a:moveTo>
                  <a:pt x="244" y="119"/>
                </a:moveTo>
                <a:cubicBezTo>
                  <a:pt x="239" y="115"/>
                  <a:pt x="235" y="111"/>
                  <a:pt x="231" y="107"/>
                </a:cubicBezTo>
                <a:cubicBezTo>
                  <a:pt x="227" y="104"/>
                  <a:pt x="223" y="101"/>
                  <a:pt x="220" y="99"/>
                </a:cubicBezTo>
                <a:cubicBezTo>
                  <a:pt x="216" y="97"/>
                  <a:pt x="213" y="95"/>
                  <a:pt x="210" y="94"/>
                </a:cubicBezTo>
                <a:cubicBezTo>
                  <a:pt x="207" y="93"/>
                  <a:pt x="204" y="93"/>
                  <a:pt x="201" y="93"/>
                </a:cubicBezTo>
                <a:cubicBezTo>
                  <a:pt x="199" y="93"/>
                  <a:pt x="196" y="94"/>
                  <a:pt x="194" y="95"/>
                </a:cubicBezTo>
                <a:cubicBezTo>
                  <a:pt x="191" y="96"/>
                  <a:pt x="189" y="98"/>
                  <a:pt x="186" y="100"/>
                </a:cubicBezTo>
                <a:cubicBezTo>
                  <a:pt x="182" y="104"/>
                  <a:pt x="180" y="108"/>
                  <a:pt x="179" y="113"/>
                </a:cubicBezTo>
                <a:cubicBezTo>
                  <a:pt x="179" y="117"/>
                  <a:pt x="179" y="122"/>
                  <a:pt x="181" y="127"/>
                </a:cubicBezTo>
                <a:cubicBezTo>
                  <a:pt x="183" y="132"/>
                  <a:pt x="186" y="137"/>
                  <a:pt x="190" y="142"/>
                </a:cubicBezTo>
                <a:cubicBezTo>
                  <a:pt x="194" y="147"/>
                  <a:pt x="199" y="152"/>
                  <a:pt x="204" y="157"/>
                </a:cubicBezTo>
                <a:cubicBezTo>
                  <a:pt x="211" y="164"/>
                  <a:pt x="217" y="169"/>
                  <a:pt x="223" y="174"/>
                </a:cubicBezTo>
                <a:cubicBezTo>
                  <a:pt x="228" y="178"/>
                  <a:pt x="233" y="180"/>
                  <a:pt x="238" y="182"/>
                </a:cubicBezTo>
                <a:cubicBezTo>
                  <a:pt x="243" y="183"/>
                  <a:pt x="247" y="184"/>
                  <a:pt x="251" y="183"/>
                </a:cubicBezTo>
                <a:cubicBezTo>
                  <a:pt x="254" y="182"/>
                  <a:pt x="258" y="179"/>
                  <a:pt x="261" y="176"/>
                </a:cubicBezTo>
                <a:cubicBezTo>
                  <a:pt x="264" y="173"/>
                  <a:pt x="266" y="171"/>
                  <a:pt x="267" y="168"/>
                </a:cubicBezTo>
                <a:cubicBezTo>
                  <a:pt x="268" y="165"/>
                  <a:pt x="269" y="162"/>
                  <a:pt x="269" y="159"/>
                </a:cubicBezTo>
                <a:cubicBezTo>
                  <a:pt x="269" y="156"/>
                  <a:pt x="268" y="152"/>
                  <a:pt x="267" y="149"/>
                </a:cubicBezTo>
                <a:cubicBezTo>
                  <a:pt x="265" y="146"/>
                  <a:pt x="264" y="143"/>
                  <a:pt x="261" y="140"/>
                </a:cubicBezTo>
                <a:cubicBezTo>
                  <a:pt x="259" y="136"/>
                  <a:pt x="257" y="133"/>
                  <a:pt x="254" y="129"/>
                </a:cubicBezTo>
                <a:cubicBezTo>
                  <a:pt x="251" y="126"/>
                  <a:pt x="248" y="123"/>
                  <a:pt x="244" y="119"/>
                </a:cubicBezTo>
                <a:close/>
                <a:moveTo>
                  <a:pt x="351" y="50"/>
                </a:moveTo>
                <a:cubicBezTo>
                  <a:pt x="356" y="55"/>
                  <a:pt x="359" y="59"/>
                  <a:pt x="361" y="64"/>
                </a:cubicBezTo>
                <a:cubicBezTo>
                  <a:pt x="363" y="69"/>
                  <a:pt x="363" y="74"/>
                  <a:pt x="363" y="79"/>
                </a:cubicBezTo>
                <a:cubicBezTo>
                  <a:pt x="363" y="85"/>
                  <a:pt x="361" y="90"/>
                  <a:pt x="358" y="95"/>
                </a:cubicBezTo>
                <a:cubicBezTo>
                  <a:pt x="356" y="101"/>
                  <a:pt x="352" y="106"/>
                  <a:pt x="347" y="111"/>
                </a:cubicBezTo>
                <a:cubicBezTo>
                  <a:pt x="344" y="114"/>
                  <a:pt x="340" y="117"/>
                  <a:pt x="337" y="119"/>
                </a:cubicBezTo>
                <a:cubicBezTo>
                  <a:pt x="334" y="121"/>
                  <a:pt x="331" y="123"/>
                  <a:pt x="328" y="124"/>
                </a:cubicBezTo>
                <a:cubicBezTo>
                  <a:pt x="325" y="126"/>
                  <a:pt x="323" y="127"/>
                  <a:pt x="321" y="127"/>
                </a:cubicBezTo>
                <a:cubicBezTo>
                  <a:pt x="319" y="128"/>
                  <a:pt x="317" y="128"/>
                  <a:pt x="317" y="128"/>
                </a:cubicBezTo>
                <a:cubicBezTo>
                  <a:pt x="316" y="129"/>
                  <a:pt x="315" y="128"/>
                  <a:pt x="315" y="128"/>
                </a:cubicBezTo>
                <a:cubicBezTo>
                  <a:pt x="314" y="128"/>
                  <a:pt x="314" y="128"/>
                  <a:pt x="313" y="128"/>
                </a:cubicBezTo>
                <a:cubicBezTo>
                  <a:pt x="312" y="127"/>
                  <a:pt x="312" y="127"/>
                  <a:pt x="311" y="126"/>
                </a:cubicBezTo>
                <a:cubicBezTo>
                  <a:pt x="310" y="126"/>
                  <a:pt x="309" y="125"/>
                  <a:pt x="308" y="124"/>
                </a:cubicBezTo>
                <a:cubicBezTo>
                  <a:pt x="306" y="122"/>
                  <a:pt x="305" y="121"/>
                  <a:pt x="305" y="120"/>
                </a:cubicBezTo>
                <a:cubicBezTo>
                  <a:pt x="305" y="119"/>
                  <a:pt x="305" y="118"/>
                  <a:pt x="306" y="117"/>
                </a:cubicBezTo>
                <a:cubicBezTo>
                  <a:pt x="306" y="117"/>
                  <a:pt x="307" y="116"/>
                  <a:pt x="309" y="116"/>
                </a:cubicBezTo>
                <a:cubicBezTo>
                  <a:pt x="311" y="115"/>
                  <a:pt x="314" y="114"/>
                  <a:pt x="317" y="113"/>
                </a:cubicBezTo>
                <a:cubicBezTo>
                  <a:pt x="320" y="112"/>
                  <a:pt x="323" y="110"/>
                  <a:pt x="326" y="108"/>
                </a:cubicBezTo>
                <a:cubicBezTo>
                  <a:pt x="330" y="107"/>
                  <a:pt x="333" y="104"/>
                  <a:pt x="337" y="101"/>
                </a:cubicBezTo>
                <a:cubicBezTo>
                  <a:pt x="340" y="97"/>
                  <a:pt x="342" y="94"/>
                  <a:pt x="344" y="91"/>
                </a:cubicBezTo>
                <a:cubicBezTo>
                  <a:pt x="346" y="87"/>
                  <a:pt x="347" y="84"/>
                  <a:pt x="347" y="81"/>
                </a:cubicBezTo>
                <a:cubicBezTo>
                  <a:pt x="347" y="78"/>
                  <a:pt x="346" y="75"/>
                  <a:pt x="345" y="72"/>
                </a:cubicBezTo>
                <a:cubicBezTo>
                  <a:pt x="344" y="69"/>
                  <a:pt x="342" y="67"/>
                  <a:pt x="340" y="64"/>
                </a:cubicBezTo>
                <a:cubicBezTo>
                  <a:pt x="337" y="62"/>
                  <a:pt x="334" y="60"/>
                  <a:pt x="331" y="59"/>
                </a:cubicBezTo>
                <a:cubicBezTo>
                  <a:pt x="328" y="58"/>
                  <a:pt x="325" y="57"/>
                  <a:pt x="321" y="58"/>
                </a:cubicBezTo>
                <a:cubicBezTo>
                  <a:pt x="317" y="58"/>
                  <a:pt x="314" y="60"/>
                  <a:pt x="310" y="62"/>
                </a:cubicBezTo>
                <a:cubicBezTo>
                  <a:pt x="306" y="64"/>
                  <a:pt x="302" y="67"/>
                  <a:pt x="299" y="71"/>
                </a:cubicBezTo>
                <a:lnTo>
                  <a:pt x="289" y="80"/>
                </a:lnTo>
                <a:cubicBezTo>
                  <a:pt x="289" y="80"/>
                  <a:pt x="289" y="81"/>
                  <a:pt x="288" y="81"/>
                </a:cubicBezTo>
                <a:cubicBezTo>
                  <a:pt x="287" y="81"/>
                  <a:pt x="287" y="81"/>
                  <a:pt x="286" y="81"/>
                </a:cubicBezTo>
                <a:cubicBezTo>
                  <a:pt x="286" y="81"/>
                  <a:pt x="285" y="81"/>
                  <a:pt x="284" y="80"/>
                </a:cubicBezTo>
                <a:cubicBezTo>
                  <a:pt x="283" y="80"/>
                  <a:pt x="282" y="79"/>
                  <a:pt x="281" y="78"/>
                </a:cubicBezTo>
                <a:cubicBezTo>
                  <a:pt x="280" y="77"/>
                  <a:pt x="280" y="76"/>
                  <a:pt x="279" y="76"/>
                </a:cubicBezTo>
                <a:cubicBezTo>
                  <a:pt x="279" y="75"/>
                  <a:pt x="279" y="74"/>
                  <a:pt x="278" y="74"/>
                </a:cubicBezTo>
                <a:cubicBezTo>
                  <a:pt x="278" y="73"/>
                  <a:pt x="278" y="72"/>
                  <a:pt x="279" y="72"/>
                </a:cubicBezTo>
                <a:cubicBezTo>
                  <a:pt x="279" y="71"/>
                  <a:pt x="279" y="71"/>
                  <a:pt x="279" y="70"/>
                </a:cubicBezTo>
                <a:lnTo>
                  <a:pt x="288" y="62"/>
                </a:lnTo>
                <a:cubicBezTo>
                  <a:pt x="291" y="59"/>
                  <a:pt x="293" y="56"/>
                  <a:pt x="295" y="53"/>
                </a:cubicBezTo>
                <a:cubicBezTo>
                  <a:pt x="297" y="49"/>
                  <a:pt x="298" y="46"/>
                  <a:pt x="298" y="43"/>
                </a:cubicBezTo>
                <a:cubicBezTo>
                  <a:pt x="298" y="39"/>
                  <a:pt x="297" y="36"/>
                  <a:pt x="296" y="33"/>
                </a:cubicBezTo>
                <a:cubicBezTo>
                  <a:pt x="295" y="30"/>
                  <a:pt x="293" y="27"/>
                  <a:pt x="291" y="25"/>
                </a:cubicBezTo>
                <a:cubicBezTo>
                  <a:pt x="289" y="23"/>
                  <a:pt x="286" y="21"/>
                  <a:pt x="284" y="20"/>
                </a:cubicBezTo>
                <a:cubicBezTo>
                  <a:pt x="282" y="19"/>
                  <a:pt x="279" y="18"/>
                  <a:pt x="277" y="18"/>
                </a:cubicBezTo>
                <a:cubicBezTo>
                  <a:pt x="274" y="18"/>
                  <a:pt x="272" y="19"/>
                  <a:pt x="269" y="20"/>
                </a:cubicBezTo>
                <a:cubicBezTo>
                  <a:pt x="266" y="21"/>
                  <a:pt x="264" y="23"/>
                  <a:pt x="261" y="26"/>
                </a:cubicBezTo>
                <a:cubicBezTo>
                  <a:pt x="258" y="28"/>
                  <a:pt x="256" y="31"/>
                  <a:pt x="255" y="35"/>
                </a:cubicBezTo>
                <a:cubicBezTo>
                  <a:pt x="253" y="38"/>
                  <a:pt x="252" y="41"/>
                  <a:pt x="251" y="43"/>
                </a:cubicBezTo>
                <a:cubicBezTo>
                  <a:pt x="250" y="46"/>
                  <a:pt x="250" y="49"/>
                  <a:pt x="249" y="51"/>
                </a:cubicBezTo>
                <a:cubicBezTo>
                  <a:pt x="249" y="53"/>
                  <a:pt x="249" y="54"/>
                  <a:pt x="248" y="54"/>
                </a:cubicBezTo>
                <a:cubicBezTo>
                  <a:pt x="248" y="55"/>
                  <a:pt x="247" y="55"/>
                  <a:pt x="247" y="55"/>
                </a:cubicBezTo>
                <a:cubicBezTo>
                  <a:pt x="247" y="55"/>
                  <a:pt x="246" y="55"/>
                  <a:pt x="246" y="55"/>
                </a:cubicBezTo>
                <a:cubicBezTo>
                  <a:pt x="245" y="55"/>
                  <a:pt x="245" y="54"/>
                  <a:pt x="244" y="54"/>
                </a:cubicBezTo>
                <a:cubicBezTo>
                  <a:pt x="243" y="53"/>
                  <a:pt x="242" y="53"/>
                  <a:pt x="241" y="51"/>
                </a:cubicBezTo>
                <a:cubicBezTo>
                  <a:pt x="240" y="51"/>
                  <a:pt x="240" y="50"/>
                  <a:pt x="239" y="50"/>
                </a:cubicBezTo>
                <a:cubicBezTo>
                  <a:pt x="239" y="49"/>
                  <a:pt x="238" y="48"/>
                  <a:pt x="238" y="48"/>
                </a:cubicBezTo>
                <a:cubicBezTo>
                  <a:pt x="238" y="47"/>
                  <a:pt x="238" y="47"/>
                  <a:pt x="238" y="46"/>
                </a:cubicBezTo>
                <a:cubicBezTo>
                  <a:pt x="237" y="46"/>
                  <a:pt x="237" y="45"/>
                  <a:pt x="237" y="44"/>
                </a:cubicBezTo>
                <a:cubicBezTo>
                  <a:pt x="237" y="43"/>
                  <a:pt x="238" y="42"/>
                  <a:pt x="238" y="39"/>
                </a:cubicBezTo>
                <a:cubicBezTo>
                  <a:pt x="239" y="37"/>
                  <a:pt x="240" y="34"/>
                  <a:pt x="241" y="32"/>
                </a:cubicBezTo>
                <a:cubicBezTo>
                  <a:pt x="242" y="29"/>
                  <a:pt x="244" y="26"/>
                  <a:pt x="246" y="22"/>
                </a:cubicBezTo>
                <a:cubicBezTo>
                  <a:pt x="248" y="19"/>
                  <a:pt x="250" y="16"/>
                  <a:pt x="253" y="13"/>
                </a:cubicBezTo>
                <a:cubicBezTo>
                  <a:pt x="258" y="9"/>
                  <a:pt x="262" y="5"/>
                  <a:pt x="266" y="3"/>
                </a:cubicBezTo>
                <a:cubicBezTo>
                  <a:pt x="271" y="1"/>
                  <a:pt x="275" y="0"/>
                  <a:pt x="279" y="0"/>
                </a:cubicBezTo>
                <a:cubicBezTo>
                  <a:pt x="283" y="0"/>
                  <a:pt x="287" y="0"/>
                  <a:pt x="291" y="2"/>
                </a:cubicBezTo>
                <a:cubicBezTo>
                  <a:pt x="295" y="4"/>
                  <a:pt x="299" y="6"/>
                  <a:pt x="302" y="10"/>
                </a:cubicBezTo>
                <a:cubicBezTo>
                  <a:pt x="305" y="13"/>
                  <a:pt x="307" y="16"/>
                  <a:pt x="309" y="19"/>
                </a:cubicBezTo>
                <a:cubicBezTo>
                  <a:pt x="311" y="22"/>
                  <a:pt x="312" y="26"/>
                  <a:pt x="312" y="29"/>
                </a:cubicBezTo>
                <a:cubicBezTo>
                  <a:pt x="313" y="33"/>
                  <a:pt x="313" y="36"/>
                  <a:pt x="312" y="40"/>
                </a:cubicBezTo>
                <a:cubicBezTo>
                  <a:pt x="311" y="43"/>
                  <a:pt x="310" y="47"/>
                  <a:pt x="307" y="50"/>
                </a:cubicBezTo>
                <a:lnTo>
                  <a:pt x="307" y="50"/>
                </a:lnTo>
                <a:cubicBezTo>
                  <a:pt x="311" y="47"/>
                  <a:pt x="315" y="45"/>
                  <a:pt x="319" y="44"/>
                </a:cubicBezTo>
                <a:cubicBezTo>
                  <a:pt x="323" y="42"/>
                  <a:pt x="327" y="42"/>
                  <a:pt x="330" y="42"/>
                </a:cubicBezTo>
                <a:cubicBezTo>
                  <a:pt x="334" y="42"/>
                  <a:pt x="338" y="42"/>
                  <a:pt x="342" y="44"/>
                </a:cubicBezTo>
                <a:cubicBezTo>
                  <a:pt x="345" y="45"/>
                  <a:pt x="348" y="47"/>
                  <a:pt x="351" y="50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29" name="Freeform 82"/>
          <p:cNvSpPr>
            <a:spLocks noEditPoints="1"/>
          </p:cNvSpPr>
          <p:nvPr/>
        </p:nvSpPr>
        <p:spPr bwMode="auto">
          <a:xfrm>
            <a:off x="6885923" y="4380681"/>
            <a:ext cx="195161" cy="218751"/>
          </a:xfrm>
          <a:custGeom>
            <a:avLst/>
            <a:gdLst>
              <a:gd name="T0" fmla="*/ 139 w 368"/>
              <a:gd name="T1" fmla="*/ 319 h 376"/>
              <a:gd name="T2" fmla="*/ 87 w 368"/>
              <a:gd name="T3" fmla="*/ 374 h 376"/>
              <a:gd name="T4" fmla="*/ 81 w 368"/>
              <a:gd name="T5" fmla="*/ 375 h 376"/>
              <a:gd name="T6" fmla="*/ 74 w 368"/>
              <a:gd name="T7" fmla="*/ 368 h 376"/>
              <a:gd name="T8" fmla="*/ 72 w 368"/>
              <a:gd name="T9" fmla="*/ 324 h 376"/>
              <a:gd name="T10" fmla="*/ 62 w 368"/>
              <a:gd name="T11" fmla="*/ 276 h 376"/>
              <a:gd name="T12" fmla="*/ 41 w 368"/>
              <a:gd name="T13" fmla="*/ 262 h 376"/>
              <a:gd name="T14" fmla="*/ 18 w 368"/>
              <a:gd name="T15" fmla="*/ 278 h 376"/>
              <a:gd name="T16" fmla="*/ 11 w 368"/>
              <a:gd name="T17" fmla="*/ 299 h 376"/>
              <a:gd name="T18" fmla="*/ 6 w 368"/>
              <a:gd name="T19" fmla="*/ 298 h 376"/>
              <a:gd name="T20" fmla="*/ 1 w 368"/>
              <a:gd name="T21" fmla="*/ 292 h 376"/>
              <a:gd name="T22" fmla="*/ 1 w 368"/>
              <a:gd name="T23" fmla="*/ 283 h 376"/>
              <a:gd name="T24" fmla="*/ 16 w 368"/>
              <a:gd name="T25" fmla="*/ 257 h 376"/>
              <a:gd name="T26" fmla="*/ 56 w 368"/>
              <a:gd name="T27" fmla="*/ 246 h 376"/>
              <a:gd name="T28" fmla="*/ 81 w 368"/>
              <a:gd name="T29" fmla="*/ 276 h 376"/>
              <a:gd name="T30" fmla="*/ 87 w 368"/>
              <a:gd name="T31" fmla="*/ 353 h 376"/>
              <a:gd name="T32" fmla="*/ 131 w 368"/>
              <a:gd name="T33" fmla="*/ 311 h 376"/>
              <a:gd name="T34" fmla="*/ 177 w 368"/>
              <a:gd name="T35" fmla="*/ 191 h 376"/>
              <a:gd name="T36" fmla="*/ 204 w 368"/>
              <a:gd name="T37" fmla="*/ 253 h 376"/>
              <a:gd name="T38" fmla="*/ 155 w 368"/>
              <a:gd name="T39" fmla="*/ 284 h 376"/>
              <a:gd name="T40" fmla="*/ 95 w 368"/>
              <a:gd name="T41" fmla="*/ 234 h 376"/>
              <a:gd name="T42" fmla="*/ 98 w 368"/>
              <a:gd name="T43" fmla="*/ 175 h 376"/>
              <a:gd name="T44" fmla="*/ 155 w 368"/>
              <a:gd name="T45" fmla="*/ 172 h 376"/>
              <a:gd name="T46" fmla="*/ 152 w 368"/>
              <a:gd name="T47" fmla="*/ 192 h 376"/>
              <a:gd name="T48" fmla="*/ 122 w 368"/>
              <a:gd name="T49" fmla="*/ 178 h 376"/>
              <a:gd name="T50" fmla="*/ 100 w 368"/>
              <a:gd name="T51" fmla="*/ 198 h 376"/>
              <a:gd name="T52" fmla="*/ 125 w 368"/>
              <a:gd name="T53" fmla="*/ 242 h 376"/>
              <a:gd name="T54" fmla="*/ 171 w 368"/>
              <a:gd name="T55" fmla="*/ 268 h 376"/>
              <a:gd name="T56" fmla="*/ 190 w 368"/>
              <a:gd name="T57" fmla="*/ 244 h 376"/>
              <a:gd name="T58" fmla="*/ 175 w 368"/>
              <a:gd name="T59" fmla="*/ 215 h 376"/>
              <a:gd name="T60" fmla="*/ 274 w 368"/>
              <a:gd name="T61" fmla="*/ 133 h 376"/>
              <a:gd name="T62" fmla="*/ 271 w 368"/>
              <a:gd name="T63" fmla="*/ 193 h 376"/>
              <a:gd name="T64" fmla="*/ 214 w 368"/>
              <a:gd name="T65" fmla="*/ 195 h 376"/>
              <a:gd name="T66" fmla="*/ 165 w 368"/>
              <a:gd name="T67" fmla="*/ 134 h 376"/>
              <a:gd name="T68" fmla="*/ 195 w 368"/>
              <a:gd name="T69" fmla="*/ 84 h 376"/>
              <a:gd name="T70" fmla="*/ 256 w 368"/>
              <a:gd name="T71" fmla="*/ 112 h 376"/>
              <a:gd name="T72" fmla="*/ 220 w 368"/>
              <a:gd name="T73" fmla="*/ 105 h 376"/>
              <a:gd name="T74" fmla="*/ 194 w 368"/>
              <a:gd name="T75" fmla="*/ 101 h 376"/>
              <a:gd name="T76" fmla="*/ 181 w 368"/>
              <a:gd name="T77" fmla="*/ 133 h 376"/>
              <a:gd name="T78" fmla="*/ 223 w 368"/>
              <a:gd name="T79" fmla="*/ 180 h 376"/>
              <a:gd name="T80" fmla="*/ 262 w 368"/>
              <a:gd name="T81" fmla="*/ 182 h 376"/>
              <a:gd name="T82" fmla="*/ 267 w 368"/>
              <a:gd name="T83" fmla="*/ 155 h 376"/>
              <a:gd name="T84" fmla="*/ 244 w 368"/>
              <a:gd name="T85" fmla="*/ 125 h 376"/>
              <a:gd name="T86" fmla="*/ 359 w 368"/>
              <a:gd name="T87" fmla="*/ 60 h 376"/>
              <a:gd name="T88" fmla="*/ 368 w 368"/>
              <a:gd name="T89" fmla="*/ 91 h 376"/>
              <a:gd name="T90" fmla="*/ 364 w 368"/>
              <a:gd name="T91" fmla="*/ 98 h 376"/>
              <a:gd name="T92" fmla="*/ 357 w 368"/>
              <a:gd name="T93" fmla="*/ 103 h 376"/>
              <a:gd name="T94" fmla="*/ 298 w 368"/>
              <a:gd name="T95" fmla="*/ 121 h 376"/>
              <a:gd name="T96" fmla="*/ 292 w 368"/>
              <a:gd name="T97" fmla="*/ 121 h 376"/>
              <a:gd name="T98" fmla="*/ 285 w 368"/>
              <a:gd name="T99" fmla="*/ 114 h 376"/>
              <a:gd name="T100" fmla="*/ 260 w 368"/>
              <a:gd name="T101" fmla="*/ 19 h 376"/>
              <a:gd name="T102" fmla="*/ 263 w 368"/>
              <a:gd name="T103" fmla="*/ 11 h 376"/>
              <a:gd name="T104" fmla="*/ 275 w 368"/>
              <a:gd name="T105" fmla="*/ 1 h 376"/>
              <a:gd name="T106" fmla="*/ 338 w 368"/>
              <a:gd name="T107" fmla="*/ 60 h 376"/>
              <a:gd name="T108" fmla="*/ 356 w 368"/>
              <a:gd name="T109" fmla="*/ 52 h 376"/>
              <a:gd name="T110" fmla="*/ 296 w 368"/>
              <a:gd name="T111" fmla="*/ 102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68" h="376">
                <a:moveTo>
                  <a:pt x="136" y="315"/>
                </a:moveTo>
                <a:cubicBezTo>
                  <a:pt x="137" y="315"/>
                  <a:pt x="137" y="316"/>
                  <a:pt x="138" y="317"/>
                </a:cubicBezTo>
                <a:cubicBezTo>
                  <a:pt x="139" y="318"/>
                  <a:pt x="139" y="319"/>
                  <a:pt x="139" y="319"/>
                </a:cubicBezTo>
                <a:cubicBezTo>
                  <a:pt x="139" y="320"/>
                  <a:pt x="139" y="320"/>
                  <a:pt x="139" y="321"/>
                </a:cubicBezTo>
                <a:cubicBezTo>
                  <a:pt x="139" y="322"/>
                  <a:pt x="139" y="322"/>
                  <a:pt x="138" y="323"/>
                </a:cubicBezTo>
                <a:lnTo>
                  <a:pt x="87" y="374"/>
                </a:lnTo>
                <a:cubicBezTo>
                  <a:pt x="86" y="375"/>
                  <a:pt x="86" y="375"/>
                  <a:pt x="85" y="375"/>
                </a:cubicBezTo>
                <a:cubicBezTo>
                  <a:pt x="84" y="376"/>
                  <a:pt x="84" y="376"/>
                  <a:pt x="83" y="376"/>
                </a:cubicBezTo>
                <a:cubicBezTo>
                  <a:pt x="82" y="376"/>
                  <a:pt x="81" y="376"/>
                  <a:pt x="81" y="375"/>
                </a:cubicBezTo>
                <a:cubicBezTo>
                  <a:pt x="80" y="374"/>
                  <a:pt x="79" y="374"/>
                  <a:pt x="78" y="373"/>
                </a:cubicBezTo>
                <a:cubicBezTo>
                  <a:pt x="77" y="372"/>
                  <a:pt x="76" y="371"/>
                  <a:pt x="75" y="370"/>
                </a:cubicBezTo>
                <a:cubicBezTo>
                  <a:pt x="75" y="369"/>
                  <a:pt x="74" y="368"/>
                  <a:pt x="74" y="368"/>
                </a:cubicBezTo>
                <a:cubicBezTo>
                  <a:pt x="74" y="367"/>
                  <a:pt x="73" y="366"/>
                  <a:pt x="73" y="365"/>
                </a:cubicBezTo>
                <a:cubicBezTo>
                  <a:pt x="73" y="364"/>
                  <a:pt x="73" y="363"/>
                  <a:pt x="73" y="362"/>
                </a:cubicBezTo>
                <a:lnTo>
                  <a:pt x="72" y="324"/>
                </a:lnTo>
                <a:cubicBezTo>
                  <a:pt x="72" y="315"/>
                  <a:pt x="72" y="308"/>
                  <a:pt x="71" y="302"/>
                </a:cubicBezTo>
                <a:cubicBezTo>
                  <a:pt x="70" y="296"/>
                  <a:pt x="69" y="291"/>
                  <a:pt x="67" y="286"/>
                </a:cubicBezTo>
                <a:cubicBezTo>
                  <a:pt x="66" y="282"/>
                  <a:pt x="64" y="279"/>
                  <a:pt x="62" y="276"/>
                </a:cubicBezTo>
                <a:cubicBezTo>
                  <a:pt x="60" y="273"/>
                  <a:pt x="58" y="271"/>
                  <a:pt x="56" y="269"/>
                </a:cubicBezTo>
                <a:cubicBezTo>
                  <a:pt x="54" y="267"/>
                  <a:pt x="52" y="265"/>
                  <a:pt x="49" y="264"/>
                </a:cubicBezTo>
                <a:cubicBezTo>
                  <a:pt x="47" y="263"/>
                  <a:pt x="44" y="262"/>
                  <a:pt x="41" y="262"/>
                </a:cubicBezTo>
                <a:cubicBezTo>
                  <a:pt x="39" y="262"/>
                  <a:pt x="36" y="262"/>
                  <a:pt x="33" y="264"/>
                </a:cubicBezTo>
                <a:cubicBezTo>
                  <a:pt x="30" y="265"/>
                  <a:pt x="28" y="267"/>
                  <a:pt x="25" y="269"/>
                </a:cubicBezTo>
                <a:cubicBezTo>
                  <a:pt x="22" y="272"/>
                  <a:pt x="20" y="275"/>
                  <a:pt x="18" y="278"/>
                </a:cubicBezTo>
                <a:cubicBezTo>
                  <a:pt x="17" y="282"/>
                  <a:pt x="15" y="285"/>
                  <a:pt x="15" y="287"/>
                </a:cubicBezTo>
                <a:cubicBezTo>
                  <a:pt x="14" y="290"/>
                  <a:pt x="13" y="293"/>
                  <a:pt x="13" y="295"/>
                </a:cubicBezTo>
                <a:cubicBezTo>
                  <a:pt x="12" y="297"/>
                  <a:pt x="12" y="298"/>
                  <a:pt x="11" y="299"/>
                </a:cubicBezTo>
                <a:cubicBezTo>
                  <a:pt x="11" y="299"/>
                  <a:pt x="11" y="299"/>
                  <a:pt x="10" y="299"/>
                </a:cubicBezTo>
                <a:cubicBezTo>
                  <a:pt x="10" y="299"/>
                  <a:pt x="9" y="299"/>
                  <a:pt x="8" y="299"/>
                </a:cubicBezTo>
                <a:cubicBezTo>
                  <a:pt x="8" y="299"/>
                  <a:pt x="7" y="298"/>
                  <a:pt x="6" y="298"/>
                </a:cubicBezTo>
                <a:cubicBezTo>
                  <a:pt x="6" y="297"/>
                  <a:pt x="5" y="296"/>
                  <a:pt x="4" y="295"/>
                </a:cubicBezTo>
                <a:cubicBezTo>
                  <a:pt x="3" y="294"/>
                  <a:pt x="2" y="294"/>
                  <a:pt x="2" y="293"/>
                </a:cubicBezTo>
                <a:cubicBezTo>
                  <a:pt x="1" y="293"/>
                  <a:pt x="1" y="292"/>
                  <a:pt x="1" y="292"/>
                </a:cubicBezTo>
                <a:cubicBezTo>
                  <a:pt x="0" y="291"/>
                  <a:pt x="0" y="291"/>
                  <a:pt x="0" y="290"/>
                </a:cubicBezTo>
                <a:cubicBezTo>
                  <a:pt x="0" y="290"/>
                  <a:pt x="0" y="289"/>
                  <a:pt x="0" y="288"/>
                </a:cubicBezTo>
                <a:cubicBezTo>
                  <a:pt x="0" y="287"/>
                  <a:pt x="0" y="285"/>
                  <a:pt x="1" y="283"/>
                </a:cubicBezTo>
                <a:cubicBezTo>
                  <a:pt x="1" y="280"/>
                  <a:pt x="2" y="278"/>
                  <a:pt x="4" y="275"/>
                </a:cubicBezTo>
                <a:cubicBezTo>
                  <a:pt x="5" y="272"/>
                  <a:pt x="7" y="269"/>
                  <a:pt x="9" y="266"/>
                </a:cubicBezTo>
                <a:cubicBezTo>
                  <a:pt x="11" y="262"/>
                  <a:pt x="13" y="259"/>
                  <a:pt x="16" y="257"/>
                </a:cubicBezTo>
                <a:cubicBezTo>
                  <a:pt x="20" y="252"/>
                  <a:pt x="25" y="249"/>
                  <a:pt x="30" y="247"/>
                </a:cubicBezTo>
                <a:cubicBezTo>
                  <a:pt x="34" y="245"/>
                  <a:pt x="39" y="244"/>
                  <a:pt x="43" y="244"/>
                </a:cubicBezTo>
                <a:cubicBezTo>
                  <a:pt x="48" y="244"/>
                  <a:pt x="52" y="244"/>
                  <a:pt x="56" y="246"/>
                </a:cubicBezTo>
                <a:cubicBezTo>
                  <a:pt x="60" y="248"/>
                  <a:pt x="63" y="251"/>
                  <a:pt x="67" y="254"/>
                </a:cubicBezTo>
                <a:cubicBezTo>
                  <a:pt x="70" y="257"/>
                  <a:pt x="72" y="260"/>
                  <a:pt x="75" y="264"/>
                </a:cubicBezTo>
                <a:cubicBezTo>
                  <a:pt x="77" y="267"/>
                  <a:pt x="79" y="271"/>
                  <a:pt x="81" y="276"/>
                </a:cubicBezTo>
                <a:cubicBezTo>
                  <a:pt x="83" y="282"/>
                  <a:pt x="84" y="288"/>
                  <a:pt x="85" y="295"/>
                </a:cubicBezTo>
                <a:cubicBezTo>
                  <a:pt x="86" y="303"/>
                  <a:pt x="87" y="312"/>
                  <a:pt x="87" y="322"/>
                </a:cubicBezTo>
                <a:lnTo>
                  <a:pt x="87" y="353"/>
                </a:lnTo>
                <a:lnTo>
                  <a:pt x="128" y="312"/>
                </a:lnTo>
                <a:cubicBezTo>
                  <a:pt x="128" y="312"/>
                  <a:pt x="129" y="312"/>
                  <a:pt x="129" y="311"/>
                </a:cubicBezTo>
                <a:cubicBezTo>
                  <a:pt x="130" y="311"/>
                  <a:pt x="131" y="311"/>
                  <a:pt x="131" y="311"/>
                </a:cubicBezTo>
                <a:cubicBezTo>
                  <a:pt x="132" y="312"/>
                  <a:pt x="133" y="312"/>
                  <a:pt x="133" y="312"/>
                </a:cubicBezTo>
                <a:cubicBezTo>
                  <a:pt x="134" y="313"/>
                  <a:pt x="135" y="314"/>
                  <a:pt x="136" y="315"/>
                </a:cubicBezTo>
                <a:close/>
                <a:moveTo>
                  <a:pt x="177" y="191"/>
                </a:moveTo>
                <a:cubicBezTo>
                  <a:pt x="184" y="198"/>
                  <a:pt x="190" y="205"/>
                  <a:pt x="195" y="212"/>
                </a:cubicBezTo>
                <a:cubicBezTo>
                  <a:pt x="199" y="219"/>
                  <a:pt x="203" y="226"/>
                  <a:pt x="204" y="233"/>
                </a:cubicBezTo>
                <a:cubicBezTo>
                  <a:pt x="206" y="240"/>
                  <a:pt x="206" y="246"/>
                  <a:pt x="204" y="253"/>
                </a:cubicBezTo>
                <a:cubicBezTo>
                  <a:pt x="202" y="259"/>
                  <a:pt x="198" y="266"/>
                  <a:pt x="192" y="272"/>
                </a:cubicBezTo>
                <a:cubicBezTo>
                  <a:pt x="186" y="278"/>
                  <a:pt x="180" y="282"/>
                  <a:pt x="174" y="284"/>
                </a:cubicBezTo>
                <a:cubicBezTo>
                  <a:pt x="168" y="286"/>
                  <a:pt x="161" y="286"/>
                  <a:pt x="155" y="284"/>
                </a:cubicBezTo>
                <a:cubicBezTo>
                  <a:pt x="149" y="283"/>
                  <a:pt x="142" y="279"/>
                  <a:pt x="135" y="274"/>
                </a:cubicBezTo>
                <a:cubicBezTo>
                  <a:pt x="128" y="270"/>
                  <a:pt x="121" y="263"/>
                  <a:pt x="113" y="256"/>
                </a:cubicBezTo>
                <a:cubicBezTo>
                  <a:pt x="106" y="248"/>
                  <a:pt x="100" y="241"/>
                  <a:pt x="95" y="234"/>
                </a:cubicBezTo>
                <a:cubicBezTo>
                  <a:pt x="90" y="227"/>
                  <a:pt x="87" y="220"/>
                  <a:pt x="86" y="214"/>
                </a:cubicBezTo>
                <a:cubicBezTo>
                  <a:pt x="84" y="207"/>
                  <a:pt x="84" y="200"/>
                  <a:pt x="86" y="193"/>
                </a:cubicBezTo>
                <a:cubicBezTo>
                  <a:pt x="88" y="187"/>
                  <a:pt x="92" y="181"/>
                  <a:pt x="98" y="175"/>
                </a:cubicBezTo>
                <a:cubicBezTo>
                  <a:pt x="104" y="169"/>
                  <a:pt x="110" y="165"/>
                  <a:pt x="116" y="163"/>
                </a:cubicBezTo>
                <a:cubicBezTo>
                  <a:pt x="122" y="161"/>
                  <a:pt x="128" y="161"/>
                  <a:pt x="135" y="162"/>
                </a:cubicBezTo>
                <a:cubicBezTo>
                  <a:pt x="141" y="164"/>
                  <a:pt x="148" y="167"/>
                  <a:pt x="155" y="172"/>
                </a:cubicBezTo>
                <a:cubicBezTo>
                  <a:pt x="162" y="177"/>
                  <a:pt x="169" y="183"/>
                  <a:pt x="177" y="191"/>
                </a:cubicBezTo>
                <a:close/>
                <a:moveTo>
                  <a:pt x="165" y="204"/>
                </a:moveTo>
                <a:cubicBezTo>
                  <a:pt x="160" y="200"/>
                  <a:pt x="156" y="196"/>
                  <a:pt x="152" y="192"/>
                </a:cubicBezTo>
                <a:cubicBezTo>
                  <a:pt x="148" y="189"/>
                  <a:pt x="144" y="186"/>
                  <a:pt x="141" y="184"/>
                </a:cubicBezTo>
                <a:cubicBezTo>
                  <a:pt x="137" y="182"/>
                  <a:pt x="134" y="180"/>
                  <a:pt x="131" y="179"/>
                </a:cubicBezTo>
                <a:cubicBezTo>
                  <a:pt x="128" y="178"/>
                  <a:pt x="125" y="178"/>
                  <a:pt x="122" y="178"/>
                </a:cubicBezTo>
                <a:cubicBezTo>
                  <a:pt x="119" y="178"/>
                  <a:pt x="117" y="179"/>
                  <a:pt x="114" y="180"/>
                </a:cubicBezTo>
                <a:cubicBezTo>
                  <a:pt x="112" y="181"/>
                  <a:pt x="110" y="183"/>
                  <a:pt x="107" y="185"/>
                </a:cubicBezTo>
                <a:cubicBezTo>
                  <a:pt x="103" y="189"/>
                  <a:pt x="101" y="194"/>
                  <a:pt x="100" y="198"/>
                </a:cubicBezTo>
                <a:cubicBezTo>
                  <a:pt x="100" y="203"/>
                  <a:pt x="100" y="207"/>
                  <a:pt x="102" y="212"/>
                </a:cubicBezTo>
                <a:cubicBezTo>
                  <a:pt x="104" y="217"/>
                  <a:pt x="107" y="222"/>
                  <a:pt x="111" y="227"/>
                </a:cubicBezTo>
                <a:cubicBezTo>
                  <a:pt x="115" y="232"/>
                  <a:pt x="120" y="237"/>
                  <a:pt x="125" y="242"/>
                </a:cubicBezTo>
                <a:cubicBezTo>
                  <a:pt x="132" y="249"/>
                  <a:pt x="138" y="255"/>
                  <a:pt x="144" y="259"/>
                </a:cubicBezTo>
                <a:cubicBezTo>
                  <a:pt x="149" y="263"/>
                  <a:pt x="154" y="266"/>
                  <a:pt x="159" y="267"/>
                </a:cubicBezTo>
                <a:cubicBezTo>
                  <a:pt x="163" y="269"/>
                  <a:pt x="168" y="269"/>
                  <a:pt x="171" y="268"/>
                </a:cubicBezTo>
                <a:cubicBezTo>
                  <a:pt x="175" y="267"/>
                  <a:pt x="179" y="265"/>
                  <a:pt x="182" y="261"/>
                </a:cubicBezTo>
                <a:cubicBezTo>
                  <a:pt x="185" y="259"/>
                  <a:pt x="187" y="256"/>
                  <a:pt x="188" y="253"/>
                </a:cubicBezTo>
                <a:cubicBezTo>
                  <a:pt x="189" y="250"/>
                  <a:pt x="190" y="247"/>
                  <a:pt x="190" y="244"/>
                </a:cubicBezTo>
                <a:cubicBezTo>
                  <a:pt x="190" y="241"/>
                  <a:pt x="189" y="238"/>
                  <a:pt x="187" y="234"/>
                </a:cubicBezTo>
                <a:cubicBezTo>
                  <a:pt x="186" y="231"/>
                  <a:pt x="184" y="228"/>
                  <a:pt x="182" y="225"/>
                </a:cubicBezTo>
                <a:cubicBezTo>
                  <a:pt x="180" y="221"/>
                  <a:pt x="178" y="218"/>
                  <a:pt x="175" y="215"/>
                </a:cubicBezTo>
                <a:cubicBezTo>
                  <a:pt x="172" y="211"/>
                  <a:pt x="168" y="208"/>
                  <a:pt x="165" y="204"/>
                </a:cubicBezTo>
                <a:close/>
                <a:moveTo>
                  <a:pt x="256" y="112"/>
                </a:moveTo>
                <a:cubicBezTo>
                  <a:pt x="263" y="119"/>
                  <a:pt x="269" y="126"/>
                  <a:pt x="274" y="133"/>
                </a:cubicBezTo>
                <a:cubicBezTo>
                  <a:pt x="279" y="140"/>
                  <a:pt x="282" y="147"/>
                  <a:pt x="283" y="154"/>
                </a:cubicBezTo>
                <a:cubicBezTo>
                  <a:pt x="285" y="161"/>
                  <a:pt x="285" y="167"/>
                  <a:pt x="283" y="174"/>
                </a:cubicBezTo>
                <a:cubicBezTo>
                  <a:pt x="281" y="180"/>
                  <a:pt x="277" y="187"/>
                  <a:pt x="271" y="193"/>
                </a:cubicBezTo>
                <a:cubicBezTo>
                  <a:pt x="265" y="199"/>
                  <a:pt x="259" y="203"/>
                  <a:pt x="253" y="204"/>
                </a:cubicBezTo>
                <a:cubicBezTo>
                  <a:pt x="247" y="206"/>
                  <a:pt x="241" y="207"/>
                  <a:pt x="234" y="205"/>
                </a:cubicBezTo>
                <a:cubicBezTo>
                  <a:pt x="228" y="203"/>
                  <a:pt x="221" y="200"/>
                  <a:pt x="214" y="195"/>
                </a:cubicBezTo>
                <a:cubicBezTo>
                  <a:pt x="207" y="190"/>
                  <a:pt x="200" y="184"/>
                  <a:pt x="192" y="176"/>
                </a:cubicBezTo>
                <a:cubicBezTo>
                  <a:pt x="185" y="169"/>
                  <a:pt x="179" y="162"/>
                  <a:pt x="174" y="155"/>
                </a:cubicBezTo>
                <a:cubicBezTo>
                  <a:pt x="170" y="148"/>
                  <a:pt x="166" y="141"/>
                  <a:pt x="165" y="134"/>
                </a:cubicBezTo>
                <a:cubicBezTo>
                  <a:pt x="163" y="128"/>
                  <a:pt x="163" y="121"/>
                  <a:pt x="165" y="114"/>
                </a:cubicBezTo>
                <a:cubicBezTo>
                  <a:pt x="167" y="108"/>
                  <a:pt x="171" y="101"/>
                  <a:pt x="177" y="95"/>
                </a:cubicBezTo>
                <a:cubicBezTo>
                  <a:pt x="183" y="89"/>
                  <a:pt x="189" y="86"/>
                  <a:pt x="195" y="84"/>
                </a:cubicBezTo>
                <a:cubicBezTo>
                  <a:pt x="201" y="82"/>
                  <a:pt x="207" y="82"/>
                  <a:pt x="214" y="83"/>
                </a:cubicBezTo>
                <a:cubicBezTo>
                  <a:pt x="220" y="85"/>
                  <a:pt x="227" y="88"/>
                  <a:pt x="234" y="93"/>
                </a:cubicBezTo>
                <a:cubicBezTo>
                  <a:pt x="241" y="98"/>
                  <a:pt x="248" y="104"/>
                  <a:pt x="256" y="112"/>
                </a:cubicBezTo>
                <a:close/>
                <a:moveTo>
                  <a:pt x="244" y="125"/>
                </a:moveTo>
                <a:cubicBezTo>
                  <a:pt x="240" y="121"/>
                  <a:pt x="235" y="117"/>
                  <a:pt x="231" y="113"/>
                </a:cubicBezTo>
                <a:cubicBezTo>
                  <a:pt x="227" y="110"/>
                  <a:pt x="223" y="107"/>
                  <a:pt x="220" y="105"/>
                </a:cubicBezTo>
                <a:cubicBezTo>
                  <a:pt x="217" y="103"/>
                  <a:pt x="213" y="101"/>
                  <a:pt x="210" y="100"/>
                </a:cubicBezTo>
                <a:cubicBezTo>
                  <a:pt x="207" y="99"/>
                  <a:pt x="204" y="99"/>
                  <a:pt x="201" y="99"/>
                </a:cubicBezTo>
                <a:cubicBezTo>
                  <a:pt x="199" y="99"/>
                  <a:pt x="196" y="100"/>
                  <a:pt x="194" y="101"/>
                </a:cubicBezTo>
                <a:cubicBezTo>
                  <a:pt x="191" y="102"/>
                  <a:pt x="189" y="104"/>
                  <a:pt x="187" y="106"/>
                </a:cubicBezTo>
                <a:cubicBezTo>
                  <a:pt x="182" y="110"/>
                  <a:pt x="180" y="114"/>
                  <a:pt x="180" y="119"/>
                </a:cubicBezTo>
                <a:cubicBezTo>
                  <a:pt x="179" y="123"/>
                  <a:pt x="180" y="128"/>
                  <a:pt x="181" y="133"/>
                </a:cubicBezTo>
                <a:cubicBezTo>
                  <a:pt x="183" y="138"/>
                  <a:pt x="186" y="143"/>
                  <a:pt x="190" y="148"/>
                </a:cubicBezTo>
                <a:cubicBezTo>
                  <a:pt x="194" y="153"/>
                  <a:pt x="199" y="158"/>
                  <a:pt x="204" y="163"/>
                </a:cubicBezTo>
                <a:cubicBezTo>
                  <a:pt x="211" y="170"/>
                  <a:pt x="217" y="175"/>
                  <a:pt x="223" y="180"/>
                </a:cubicBezTo>
                <a:cubicBezTo>
                  <a:pt x="228" y="184"/>
                  <a:pt x="233" y="186"/>
                  <a:pt x="238" y="188"/>
                </a:cubicBezTo>
                <a:cubicBezTo>
                  <a:pt x="243" y="189"/>
                  <a:pt x="247" y="190"/>
                  <a:pt x="251" y="189"/>
                </a:cubicBezTo>
                <a:cubicBezTo>
                  <a:pt x="254" y="188"/>
                  <a:pt x="258" y="185"/>
                  <a:pt x="262" y="182"/>
                </a:cubicBezTo>
                <a:cubicBezTo>
                  <a:pt x="264" y="179"/>
                  <a:pt x="266" y="177"/>
                  <a:pt x="267" y="174"/>
                </a:cubicBezTo>
                <a:cubicBezTo>
                  <a:pt x="268" y="171"/>
                  <a:pt x="269" y="168"/>
                  <a:pt x="269" y="165"/>
                </a:cubicBezTo>
                <a:cubicBezTo>
                  <a:pt x="269" y="162"/>
                  <a:pt x="268" y="158"/>
                  <a:pt x="267" y="155"/>
                </a:cubicBezTo>
                <a:cubicBezTo>
                  <a:pt x="265" y="152"/>
                  <a:pt x="264" y="149"/>
                  <a:pt x="262" y="146"/>
                </a:cubicBezTo>
                <a:cubicBezTo>
                  <a:pt x="259" y="142"/>
                  <a:pt x="257" y="139"/>
                  <a:pt x="254" y="135"/>
                </a:cubicBezTo>
                <a:cubicBezTo>
                  <a:pt x="251" y="132"/>
                  <a:pt x="248" y="129"/>
                  <a:pt x="244" y="125"/>
                </a:cubicBezTo>
                <a:close/>
                <a:moveTo>
                  <a:pt x="356" y="52"/>
                </a:moveTo>
                <a:cubicBezTo>
                  <a:pt x="358" y="53"/>
                  <a:pt x="359" y="55"/>
                  <a:pt x="359" y="56"/>
                </a:cubicBezTo>
                <a:cubicBezTo>
                  <a:pt x="360" y="58"/>
                  <a:pt x="360" y="59"/>
                  <a:pt x="359" y="60"/>
                </a:cubicBezTo>
                <a:lnTo>
                  <a:pt x="348" y="70"/>
                </a:lnTo>
                <a:lnTo>
                  <a:pt x="368" y="90"/>
                </a:lnTo>
                <a:cubicBezTo>
                  <a:pt x="368" y="90"/>
                  <a:pt x="368" y="91"/>
                  <a:pt x="368" y="91"/>
                </a:cubicBezTo>
                <a:cubicBezTo>
                  <a:pt x="368" y="91"/>
                  <a:pt x="368" y="92"/>
                  <a:pt x="368" y="93"/>
                </a:cubicBezTo>
                <a:cubicBezTo>
                  <a:pt x="368" y="93"/>
                  <a:pt x="367" y="94"/>
                  <a:pt x="367" y="95"/>
                </a:cubicBezTo>
                <a:cubicBezTo>
                  <a:pt x="366" y="96"/>
                  <a:pt x="365" y="97"/>
                  <a:pt x="364" y="98"/>
                </a:cubicBezTo>
                <a:cubicBezTo>
                  <a:pt x="362" y="99"/>
                  <a:pt x="361" y="100"/>
                  <a:pt x="361" y="101"/>
                </a:cubicBezTo>
                <a:cubicBezTo>
                  <a:pt x="360" y="102"/>
                  <a:pt x="359" y="102"/>
                  <a:pt x="358" y="103"/>
                </a:cubicBezTo>
                <a:cubicBezTo>
                  <a:pt x="358" y="103"/>
                  <a:pt x="357" y="103"/>
                  <a:pt x="357" y="103"/>
                </a:cubicBezTo>
                <a:cubicBezTo>
                  <a:pt x="356" y="103"/>
                  <a:pt x="356" y="102"/>
                  <a:pt x="355" y="102"/>
                </a:cubicBezTo>
                <a:lnTo>
                  <a:pt x="336" y="83"/>
                </a:lnTo>
                <a:lnTo>
                  <a:pt x="298" y="121"/>
                </a:lnTo>
                <a:cubicBezTo>
                  <a:pt x="297" y="121"/>
                  <a:pt x="297" y="122"/>
                  <a:pt x="296" y="122"/>
                </a:cubicBezTo>
                <a:cubicBezTo>
                  <a:pt x="296" y="122"/>
                  <a:pt x="295" y="122"/>
                  <a:pt x="294" y="122"/>
                </a:cubicBezTo>
                <a:cubicBezTo>
                  <a:pt x="294" y="122"/>
                  <a:pt x="293" y="122"/>
                  <a:pt x="292" y="121"/>
                </a:cubicBezTo>
                <a:cubicBezTo>
                  <a:pt x="291" y="120"/>
                  <a:pt x="290" y="120"/>
                  <a:pt x="289" y="118"/>
                </a:cubicBezTo>
                <a:cubicBezTo>
                  <a:pt x="288" y="117"/>
                  <a:pt x="287" y="117"/>
                  <a:pt x="287" y="116"/>
                </a:cubicBezTo>
                <a:cubicBezTo>
                  <a:pt x="286" y="115"/>
                  <a:pt x="285" y="114"/>
                  <a:pt x="285" y="114"/>
                </a:cubicBezTo>
                <a:cubicBezTo>
                  <a:pt x="285" y="113"/>
                  <a:pt x="284" y="112"/>
                  <a:pt x="284" y="111"/>
                </a:cubicBezTo>
                <a:cubicBezTo>
                  <a:pt x="284" y="111"/>
                  <a:pt x="283" y="110"/>
                  <a:pt x="283" y="109"/>
                </a:cubicBezTo>
                <a:lnTo>
                  <a:pt x="260" y="19"/>
                </a:lnTo>
                <a:cubicBezTo>
                  <a:pt x="259" y="19"/>
                  <a:pt x="260" y="18"/>
                  <a:pt x="260" y="17"/>
                </a:cubicBezTo>
                <a:cubicBezTo>
                  <a:pt x="260" y="16"/>
                  <a:pt x="260" y="15"/>
                  <a:pt x="261" y="15"/>
                </a:cubicBezTo>
                <a:cubicBezTo>
                  <a:pt x="261" y="14"/>
                  <a:pt x="262" y="13"/>
                  <a:pt x="263" y="11"/>
                </a:cubicBezTo>
                <a:cubicBezTo>
                  <a:pt x="264" y="10"/>
                  <a:pt x="265" y="9"/>
                  <a:pt x="267" y="8"/>
                </a:cubicBezTo>
                <a:cubicBezTo>
                  <a:pt x="268" y="6"/>
                  <a:pt x="270" y="5"/>
                  <a:pt x="271" y="3"/>
                </a:cubicBezTo>
                <a:cubicBezTo>
                  <a:pt x="272" y="2"/>
                  <a:pt x="274" y="2"/>
                  <a:pt x="275" y="1"/>
                </a:cubicBezTo>
                <a:cubicBezTo>
                  <a:pt x="275" y="1"/>
                  <a:pt x="276" y="0"/>
                  <a:pt x="277" y="0"/>
                </a:cubicBezTo>
                <a:cubicBezTo>
                  <a:pt x="278" y="0"/>
                  <a:pt x="278" y="0"/>
                  <a:pt x="279" y="1"/>
                </a:cubicBezTo>
                <a:lnTo>
                  <a:pt x="338" y="60"/>
                </a:lnTo>
                <a:lnTo>
                  <a:pt x="348" y="50"/>
                </a:lnTo>
                <a:cubicBezTo>
                  <a:pt x="349" y="49"/>
                  <a:pt x="350" y="48"/>
                  <a:pt x="352" y="49"/>
                </a:cubicBezTo>
                <a:cubicBezTo>
                  <a:pt x="353" y="49"/>
                  <a:pt x="355" y="50"/>
                  <a:pt x="356" y="52"/>
                </a:cubicBezTo>
                <a:close/>
                <a:moveTo>
                  <a:pt x="275" y="21"/>
                </a:moveTo>
                <a:lnTo>
                  <a:pt x="275" y="21"/>
                </a:lnTo>
                <a:lnTo>
                  <a:pt x="296" y="102"/>
                </a:lnTo>
                <a:lnTo>
                  <a:pt x="326" y="72"/>
                </a:lnTo>
                <a:lnTo>
                  <a:pt x="275" y="21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30" name="Freeform 83"/>
          <p:cNvSpPr>
            <a:spLocks noEditPoints="1"/>
          </p:cNvSpPr>
          <p:nvPr/>
        </p:nvSpPr>
        <p:spPr bwMode="auto">
          <a:xfrm>
            <a:off x="7210146" y="4378537"/>
            <a:ext cx="190871" cy="220895"/>
          </a:xfrm>
          <a:custGeom>
            <a:avLst/>
            <a:gdLst>
              <a:gd name="T0" fmla="*/ 139 w 362"/>
              <a:gd name="T1" fmla="*/ 322 h 379"/>
              <a:gd name="T2" fmla="*/ 87 w 362"/>
              <a:gd name="T3" fmla="*/ 377 h 379"/>
              <a:gd name="T4" fmla="*/ 81 w 362"/>
              <a:gd name="T5" fmla="*/ 378 h 379"/>
              <a:gd name="T6" fmla="*/ 74 w 362"/>
              <a:gd name="T7" fmla="*/ 371 h 379"/>
              <a:gd name="T8" fmla="*/ 72 w 362"/>
              <a:gd name="T9" fmla="*/ 327 h 379"/>
              <a:gd name="T10" fmla="*/ 62 w 362"/>
              <a:gd name="T11" fmla="*/ 279 h 379"/>
              <a:gd name="T12" fmla="*/ 42 w 362"/>
              <a:gd name="T13" fmla="*/ 265 h 379"/>
              <a:gd name="T14" fmla="*/ 18 w 362"/>
              <a:gd name="T15" fmla="*/ 281 h 379"/>
              <a:gd name="T16" fmla="*/ 11 w 362"/>
              <a:gd name="T17" fmla="*/ 302 h 379"/>
              <a:gd name="T18" fmla="*/ 6 w 362"/>
              <a:gd name="T19" fmla="*/ 301 h 379"/>
              <a:gd name="T20" fmla="*/ 1 w 362"/>
              <a:gd name="T21" fmla="*/ 295 h 379"/>
              <a:gd name="T22" fmla="*/ 1 w 362"/>
              <a:gd name="T23" fmla="*/ 286 h 379"/>
              <a:gd name="T24" fmla="*/ 16 w 362"/>
              <a:gd name="T25" fmla="*/ 260 h 379"/>
              <a:gd name="T26" fmla="*/ 56 w 362"/>
              <a:gd name="T27" fmla="*/ 249 h 379"/>
              <a:gd name="T28" fmla="*/ 81 w 362"/>
              <a:gd name="T29" fmla="*/ 279 h 379"/>
              <a:gd name="T30" fmla="*/ 88 w 362"/>
              <a:gd name="T31" fmla="*/ 356 h 379"/>
              <a:gd name="T32" fmla="*/ 131 w 362"/>
              <a:gd name="T33" fmla="*/ 314 h 379"/>
              <a:gd name="T34" fmla="*/ 177 w 362"/>
              <a:gd name="T35" fmla="*/ 194 h 379"/>
              <a:gd name="T36" fmla="*/ 204 w 362"/>
              <a:gd name="T37" fmla="*/ 256 h 379"/>
              <a:gd name="T38" fmla="*/ 155 w 362"/>
              <a:gd name="T39" fmla="*/ 287 h 379"/>
              <a:gd name="T40" fmla="*/ 95 w 362"/>
              <a:gd name="T41" fmla="*/ 237 h 379"/>
              <a:gd name="T42" fmla="*/ 98 w 362"/>
              <a:gd name="T43" fmla="*/ 178 h 379"/>
              <a:gd name="T44" fmla="*/ 155 w 362"/>
              <a:gd name="T45" fmla="*/ 175 h 379"/>
              <a:gd name="T46" fmla="*/ 152 w 362"/>
              <a:gd name="T47" fmla="*/ 195 h 379"/>
              <a:gd name="T48" fmla="*/ 122 w 362"/>
              <a:gd name="T49" fmla="*/ 181 h 379"/>
              <a:gd name="T50" fmla="*/ 100 w 362"/>
              <a:gd name="T51" fmla="*/ 201 h 379"/>
              <a:gd name="T52" fmla="*/ 125 w 362"/>
              <a:gd name="T53" fmla="*/ 245 h 379"/>
              <a:gd name="T54" fmla="*/ 172 w 362"/>
              <a:gd name="T55" fmla="*/ 271 h 379"/>
              <a:gd name="T56" fmla="*/ 190 w 362"/>
              <a:gd name="T57" fmla="*/ 247 h 379"/>
              <a:gd name="T58" fmla="*/ 175 w 362"/>
              <a:gd name="T59" fmla="*/ 218 h 379"/>
              <a:gd name="T60" fmla="*/ 274 w 362"/>
              <a:gd name="T61" fmla="*/ 136 h 379"/>
              <a:gd name="T62" fmla="*/ 271 w 362"/>
              <a:gd name="T63" fmla="*/ 196 h 379"/>
              <a:gd name="T64" fmla="*/ 214 w 362"/>
              <a:gd name="T65" fmla="*/ 198 h 379"/>
              <a:gd name="T66" fmla="*/ 165 w 362"/>
              <a:gd name="T67" fmla="*/ 137 h 379"/>
              <a:gd name="T68" fmla="*/ 195 w 362"/>
              <a:gd name="T69" fmla="*/ 87 h 379"/>
              <a:gd name="T70" fmla="*/ 256 w 362"/>
              <a:gd name="T71" fmla="*/ 115 h 379"/>
              <a:gd name="T72" fmla="*/ 220 w 362"/>
              <a:gd name="T73" fmla="*/ 108 h 379"/>
              <a:gd name="T74" fmla="*/ 194 w 362"/>
              <a:gd name="T75" fmla="*/ 104 h 379"/>
              <a:gd name="T76" fmla="*/ 182 w 362"/>
              <a:gd name="T77" fmla="*/ 136 h 379"/>
              <a:gd name="T78" fmla="*/ 223 w 362"/>
              <a:gd name="T79" fmla="*/ 183 h 379"/>
              <a:gd name="T80" fmla="*/ 262 w 362"/>
              <a:gd name="T81" fmla="*/ 185 h 379"/>
              <a:gd name="T82" fmla="*/ 267 w 362"/>
              <a:gd name="T83" fmla="*/ 158 h 379"/>
              <a:gd name="T84" fmla="*/ 244 w 362"/>
              <a:gd name="T85" fmla="*/ 128 h 379"/>
              <a:gd name="T86" fmla="*/ 362 w 362"/>
              <a:gd name="T87" fmla="*/ 89 h 379"/>
              <a:gd name="T88" fmla="*/ 336 w 362"/>
              <a:gd name="T89" fmla="*/ 129 h 379"/>
              <a:gd name="T90" fmla="*/ 317 w 362"/>
              <a:gd name="T91" fmla="*/ 139 h 379"/>
              <a:gd name="T92" fmla="*/ 312 w 362"/>
              <a:gd name="T93" fmla="*/ 137 h 379"/>
              <a:gd name="T94" fmla="*/ 307 w 362"/>
              <a:gd name="T95" fmla="*/ 130 h 379"/>
              <a:gd name="T96" fmla="*/ 310 w 362"/>
              <a:gd name="T97" fmla="*/ 126 h 379"/>
              <a:gd name="T98" fmla="*/ 335 w 362"/>
              <a:gd name="T99" fmla="*/ 112 h 379"/>
              <a:gd name="T100" fmla="*/ 344 w 362"/>
              <a:gd name="T101" fmla="*/ 81 h 379"/>
              <a:gd name="T102" fmla="*/ 317 w 362"/>
              <a:gd name="T103" fmla="*/ 62 h 379"/>
              <a:gd name="T104" fmla="*/ 288 w 362"/>
              <a:gd name="T105" fmla="*/ 84 h 379"/>
              <a:gd name="T106" fmla="*/ 274 w 362"/>
              <a:gd name="T107" fmla="*/ 89 h 379"/>
              <a:gd name="T108" fmla="*/ 236 w 362"/>
              <a:gd name="T109" fmla="*/ 42 h 379"/>
              <a:gd name="T110" fmla="*/ 280 w 362"/>
              <a:gd name="T111" fmla="*/ 1 h 379"/>
              <a:gd name="T112" fmla="*/ 288 w 362"/>
              <a:gd name="T113" fmla="*/ 9 h 379"/>
              <a:gd name="T114" fmla="*/ 281 w 362"/>
              <a:gd name="T115" fmla="*/ 71 h 379"/>
              <a:gd name="T116" fmla="*/ 306 w 362"/>
              <a:gd name="T117" fmla="*/ 48 h 379"/>
              <a:gd name="T118" fmla="*/ 349 w 362"/>
              <a:gd name="T119" fmla="*/ 56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62" h="379">
                <a:moveTo>
                  <a:pt x="136" y="318"/>
                </a:moveTo>
                <a:cubicBezTo>
                  <a:pt x="137" y="318"/>
                  <a:pt x="138" y="319"/>
                  <a:pt x="138" y="320"/>
                </a:cubicBezTo>
                <a:cubicBezTo>
                  <a:pt x="139" y="321"/>
                  <a:pt x="139" y="322"/>
                  <a:pt x="139" y="322"/>
                </a:cubicBezTo>
                <a:cubicBezTo>
                  <a:pt x="140" y="323"/>
                  <a:pt x="140" y="323"/>
                  <a:pt x="139" y="324"/>
                </a:cubicBezTo>
                <a:cubicBezTo>
                  <a:pt x="139" y="325"/>
                  <a:pt x="139" y="325"/>
                  <a:pt x="139" y="326"/>
                </a:cubicBezTo>
                <a:lnTo>
                  <a:pt x="87" y="377"/>
                </a:lnTo>
                <a:cubicBezTo>
                  <a:pt x="87" y="378"/>
                  <a:pt x="86" y="378"/>
                  <a:pt x="85" y="378"/>
                </a:cubicBezTo>
                <a:cubicBezTo>
                  <a:pt x="85" y="379"/>
                  <a:pt x="84" y="379"/>
                  <a:pt x="83" y="379"/>
                </a:cubicBezTo>
                <a:cubicBezTo>
                  <a:pt x="82" y="379"/>
                  <a:pt x="82" y="379"/>
                  <a:pt x="81" y="378"/>
                </a:cubicBezTo>
                <a:cubicBezTo>
                  <a:pt x="80" y="377"/>
                  <a:pt x="79" y="377"/>
                  <a:pt x="78" y="376"/>
                </a:cubicBezTo>
                <a:cubicBezTo>
                  <a:pt x="77" y="375"/>
                  <a:pt x="76" y="374"/>
                  <a:pt x="75" y="373"/>
                </a:cubicBezTo>
                <a:cubicBezTo>
                  <a:pt x="75" y="372"/>
                  <a:pt x="74" y="371"/>
                  <a:pt x="74" y="371"/>
                </a:cubicBezTo>
                <a:cubicBezTo>
                  <a:pt x="74" y="370"/>
                  <a:pt x="73" y="369"/>
                  <a:pt x="73" y="368"/>
                </a:cubicBezTo>
                <a:cubicBezTo>
                  <a:pt x="73" y="367"/>
                  <a:pt x="73" y="366"/>
                  <a:pt x="73" y="365"/>
                </a:cubicBezTo>
                <a:lnTo>
                  <a:pt x="72" y="327"/>
                </a:lnTo>
                <a:cubicBezTo>
                  <a:pt x="72" y="318"/>
                  <a:pt x="72" y="311"/>
                  <a:pt x="71" y="305"/>
                </a:cubicBezTo>
                <a:cubicBezTo>
                  <a:pt x="70" y="299"/>
                  <a:pt x="69" y="294"/>
                  <a:pt x="67" y="289"/>
                </a:cubicBezTo>
                <a:cubicBezTo>
                  <a:pt x="66" y="285"/>
                  <a:pt x="64" y="282"/>
                  <a:pt x="62" y="279"/>
                </a:cubicBezTo>
                <a:cubicBezTo>
                  <a:pt x="60" y="276"/>
                  <a:pt x="58" y="274"/>
                  <a:pt x="56" y="272"/>
                </a:cubicBezTo>
                <a:cubicBezTo>
                  <a:pt x="54" y="270"/>
                  <a:pt x="52" y="268"/>
                  <a:pt x="49" y="267"/>
                </a:cubicBezTo>
                <a:cubicBezTo>
                  <a:pt x="47" y="266"/>
                  <a:pt x="44" y="265"/>
                  <a:pt x="42" y="265"/>
                </a:cubicBezTo>
                <a:cubicBezTo>
                  <a:pt x="39" y="265"/>
                  <a:pt x="36" y="265"/>
                  <a:pt x="33" y="267"/>
                </a:cubicBezTo>
                <a:cubicBezTo>
                  <a:pt x="31" y="268"/>
                  <a:pt x="28" y="270"/>
                  <a:pt x="25" y="272"/>
                </a:cubicBezTo>
                <a:cubicBezTo>
                  <a:pt x="22" y="275"/>
                  <a:pt x="20" y="278"/>
                  <a:pt x="18" y="281"/>
                </a:cubicBezTo>
                <a:cubicBezTo>
                  <a:pt x="17" y="285"/>
                  <a:pt x="16" y="288"/>
                  <a:pt x="15" y="290"/>
                </a:cubicBezTo>
                <a:cubicBezTo>
                  <a:pt x="14" y="293"/>
                  <a:pt x="13" y="296"/>
                  <a:pt x="13" y="298"/>
                </a:cubicBezTo>
                <a:cubicBezTo>
                  <a:pt x="12" y="300"/>
                  <a:pt x="12" y="301"/>
                  <a:pt x="11" y="302"/>
                </a:cubicBezTo>
                <a:cubicBezTo>
                  <a:pt x="11" y="302"/>
                  <a:pt x="11" y="302"/>
                  <a:pt x="10" y="302"/>
                </a:cubicBezTo>
                <a:cubicBezTo>
                  <a:pt x="10" y="302"/>
                  <a:pt x="9" y="302"/>
                  <a:pt x="9" y="302"/>
                </a:cubicBezTo>
                <a:cubicBezTo>
                  <a:pt x="8" y="302"/>
                  <a:pt x="7" y="301"/>
                  <a:pt x="6" y="301"/>
                </a:cubicBezTo>
                <a:cubicBezTo>
                  <a:pt x="6" y="300"/>
                  <a:pt x="5" y="299"/>
                  <a:pt x="4" y="298"/>
                </a:cubicBezTo>
                <a:cubicBezTo>
                  <a:pt x="3" y="297"/>
                  <a:pt x="2" y="297"/>
                  <a:pt x="2" y="296"/>
                </a:cubicBezTo>
                <a:cubicBezTo>
                  <a:pt x="1" y="296"/>
                  <a:pt x="1" y="295"/>
                  <a:pt x="1" y="295"/>
                </a:cubicBezTo>
                <a:cubicBezTo>
                  <a:pt x="1" y="294"/>
                  <a:pt x="0" y="294"/>
                  <a:pt x="0" y="293"/>
                </a:cubicBezTo>
                <a:cubicBezTo>
                  <a:pt x="0" y="293"/>
                  <a:pt x="0" y="292"/>
                  <a:pt x="0" y="291"/>
                </a:cubicBezTo>
                <a:cubicBezTo>
                  <a:pt x="0" y="290"/>
                  <a:pt x="0" y="288"/>
                  <a:pt x="1" y="286"/>
                </a:cubicBezTo>
                <a:cubicBezTo>
                  <a:pt x="2" y="283"/>
                  <a:pt x="2" y="281"/>
                  <a:pt x="4" y="278"/>
                </a:cubicBezTo>
                <a:cubicBezTo>
                  <a:pt x="5" y="275"/>
                  <a:pt x="7" y="272"/>
                  <a:pt x="9" y="269"/>
                </a:cubicBezTo>
                <a:cubicBezTo>
                  <a:pt x="11" y="265"/>
                  <a:pt x="13" y="262"/>
                  <a:pt x="16" y="260"/>
                </a:cubicBezTo>
                <a:cubicBezTo>
                  <a:pt x="20" y="255"/>
                  <a:pt x="25" y="252"/>
                  <a:pt x="30" y="250"/>
                </a:cubicBezTo>
                <a:cubicBezTo>
                  <a:pt x="34" y="248"/>
                  <a:pt x="39" y="247"/>
                  <a:pt x="43" y="247"/>
                </a:cubicBezTo>
                <a:cubicBezTo>
                  <a:pt x="48" y="247"/>
                  <a:pt x="52" y="247"/>
                  <a:pt x="56" y="249"/>
                </a:cubicBezTo>
                <a:cubicBezTo>
                  <a:pt x="60" y="251"/>
                  <a:pt x="64" y="254"/>
                  <a:pt x="67" y="257"/>
                </a:cubicBezTo>
                <a:cubicBezTo>
                  <a:pt x="70" y="260"/>
                  <a:pt x="73" y="263"/>
                  <a:pt x="75" y="267"/>
                </a:cubicBezTo>
                <a:cubicBezTo>
                  <a:pt x="77" y="270"/>
                  <a:pt x="79" y="274"/>
                  <a:pt x="81" y="279"/>
                </a:cubicBezTo>
                <a:cubicBezTo>
                  <a:pt x="83" y="285"/>
                  <a:pt x="84" y="291"/>
                  <a:pt x="85" y="298"/>
                </a:cubicBezTo>
                <a:cubicBezTo>
                  <a:pt x="86" y="306"/>
                  <a:pt x="87" y="315"/>
                  <a:pt x="87" y="325"/>
                </a:cubicBezTo>
                <a:lnTo>
                  <a:pt x="88" y="356"/>
                </a:lnTo>
                <a:lnTo>
                  <a:pt x="128" y="315"/>
                </a:lnTo>
                <a:cubicBezTo>
                  <a:pt x="128" y="315"/>
                  <a:pt x="129" y="315"/>
                  <a:pt x="129" y="314"/>
                </a:cubicBezTo>
                <a:cubicBezTo>
                  <a:pt x="130" y="314"/>
                  <a:pt x="131" y="314"/>
                  <a:pt x="131" y="314"/>
                </a:cubicBezTo>
                <a:cubicBezTo>
                  <a:pt x="132" y="315"/>
                  <a:pt x="133" y="315"/>
                  <a:pt x="134" y="315"/>
                </a:cubicBezTo>
                <a:cubicBezTo>
                  <a:pt x="134" y="316"/>
                  <a:pt x="135" y="317"/>
                  <a:pt x="136" y="318"/>
                </a:cubicBezTo>
                <a:close/>
                <a:moveTo>
                  <a:pt x="177" y="194"/>
                </a:moveTo>
                <a:cubicBezTo>
                  <a:pt x="184" y="201"/>
                  <a:pt x="190" y="208"/>
                  <a:pt x="195" y="215"/>
                </a:cubicBezTo>
                <a:cubicBezTo>
                  <a:pt x="200" y="222"/>
                  <a:pt x="203" y="229"/>
                  <a:pt x="204" y="236"/>
                </a:cubicBezTo>
                <a:cubicBezTo>
                  <a:pt x="206" y="243"/>
                  <a:pt x="206" y="249"/>
                  <a:pt x="204" y="256"/>
                </a:cubicBezTo>
                <a:cubicBezTo>
                  <a:pt x="202" y="262"/>
                  <a:pt x="198" y="269"/>
                  <a:pt x="192" y="275"/>
                </a:cubicBezTo>
                <a:cubicBezTo>
                  <a:pt x="186" y="281"/>
                  <a:pt x="180" y="285"/>
                  <a:pt x="174" y="287"/>
                </a:cubicBezTo>
                <a:cubicBezTo>
                  <a:pt x="168" y="289"/>
                  <a:pt x="162" y="289"/>
                  <a:pt x="155" y="287"/>
                </a:cubicBezTo>
                <a:cubicBezTo>
                  <a:pt x="149" y="286"/>
                  <a:pt x="142" y="282"/>
                  <a:pt x="135" y="277"/>
                </a:cubicBezTo>
                <a:cubicBezTo>
                  <a:pt x="128" y="273"/>
                  <a:pt x="121" y="266"/>
                  <a:pt x="113" y="259"/>
                </a:cubicBezTo>
                <a:cubicBezTo>
                  <a:pt x="106" y="251"/>
                  <a:pt x="100" y="244"/>
                  <a:pt x="95" y="237"/>
                </a:cubicBezTo>
                <a:cubicBezTo>
                  <a:pt x="91" y="230"/>
                  <a:pt x="87" y="223"/>
                  <a:pt x="86" y="217"/>
                </a:cubicBezTo>
                <a:cubicBezTo>
                  <a:pt x="84" y="210"/>
                  <a:pt x="84" y="203"/>
                  <a:pt x="86" y="196"/>
                </a:cubicBezTo>
                <a:cubicBezTo>
                  <a:pt x="88" y="190"/>
                  <a:pt x="92" y="184"/>
                  <a:pt x="98" y="178"/>
                </a:cubicBezTo>
                <a:cubicBezTo>
                  <a:pt x="104" y="172"/>
                  <a:pt x="110" y="168"/>
                  <a:pt x="116" y="166"/>
                </a:cubicBezTo>
                <a:cubicBezTo>
                  <a:pt x="122" y="164"/>
                  <a:pt x="128" y="164"/>
                  <a:pt x="135" y="165"/>
                </a:cubicBezTo>
                <a:cubicBezTo>
                  <a:pt x="141" y="167"/>
                  <a:pt x="148" y="170"/>
                  <a:pt x="155" y="175"/>
                </a:cubicBezTo>
                <a:cubicBezTo>
                  <a:pt x="162" y="180"/>
                  <a:pt x="169" y="186"/>
                  <a:pt x="177" y="194"/>
                </a:cubicBezTo>
                <a:close/>
                <a:moveTo>
                  <a:pt x="165" y="207"/>
                </a:moveTo>
                <a:cubicBezTo>
                  <a:pt x="160" y="203"/>
                  <a:pt x="156" y="199"/>
                  <a:pt x="152" y="195"/>
                </a:cubicBezTo>
                <a:cubicBezTo>
                  <a:pt x="148" y="192"/>
                  <a:pt x="144" y="189"/>
                  <a:pt x="141" y="187"/>
                </a:cubicBezTo>
                <a:cubicBezTo>
                  <a:pt x="137" y="185"/>
                  <a:pt x="134" y="183"/>
                  <a:pt x="131" y="182"/>
                </a:cubicBezTo>
                <a:cubicBezTo>
                  <a:pt x="128" y="181"/>
                  <a:pt x="125" y="181"/>
                  <a:pt x="122" y="181"/>
                </a:cubicBezTo>
                <a:cubicBezTo>
                  <a:pt x="120" y="181"/>
                  <a:pt x="117" y="182"/>
                  <a:pt x="115" y="183"/>
                </a:cubicBezTo>
                <a:cubicBezTo>
                  <a:pt x="112" y="184"/>
                  <a:pt x="110" y="186"/>
                  <a:pt x="107" y="188"/>
                </a:cubicBezTo>
                <a:cubicBezTo>
                  <a:pt x="103" y="192"/>
                  <a:pt x="101" y="197"/>
                  <a:pt x="100" y="201"/>
                </a:cubicBezTo>
                <a:cubicBezTo>
                  <a:pt x="100" y="206"/>
                  <a:pt x="100" y="210"/>
                  <a:pt x="102" y="215"/>
                </a:cubicBezTo>
                <a:cubicBezTo>
                  <a:pt x="104" y="220"/>
                  <a:pt x="107" y="225"/>
                  <a:pt x="111" y="230"/>
                </a:cubicBezTo>
                <a:cubicBezTo>
                  <a:pt x="115" y="235"/>
                  <a:pt x="120" y="240"/>
                  <a:pt x="125" y="245"/>
                </a:cubicBezTo>
                <a:cubicBezTo>
                  <a:pt x="132" y="252"/>
                  <a:pt x="138" y="258"/>
                  <a:pt x="144" y="262"/>
                </a:cubicBezTo>
                <a:cubicBezTo>
                  <a:pt x="149" y="266"/>
                  <a:pt x="154" y="269"/>
                  <a:pt x="159" y="270"/>
                </a:cubicBezTo>
                <a:cubicBezTo>
                  <a:pt x="164" y="272"/>
                  <a:pt x="168" y="272"/>
                  <a:pt x="172" y="271"/>
                </a:cubicBezTo>
                <a:cubicBezTo>
                  <a:pt x="175" y="270"/>
                  <a:pt x="179" y="268"/>
                  <a:pt x="182" y="264"/>
                </a:cubicBezTo>
                <a:cubicBezTo>
                  <a:pt x="185" y="262"/>
                  <a:pt x="187" y="259"/>
                  <a:pt x="188" y="256"/>
                </a:cubicBezTo>
                <a:cubicBezTo>
                  <a:pt x="189" y="253"/>
                  <a:pt x="190" y="250"/>
                  <a:pt x="190" y="247"/>
                </a:cubicBezTo>
                <a:cubicBezTo>
                  <a:pt x="190" y="244"/>
                  <a:pt x="189" y="241"/>
                  <a:pt x="188" y="237"/>
                </a:cubicBezTo>
                <a:cubicBezTo>
                  <a:pt x="186" y="234"/>
                  <a:pt x="185" y="231"/>
                  <a:pt x="182" y="228"/>
                </a:cubicBezTo>
                <a:cubicBezTo>
                  <a:pt x="180" y="224"/>
                  <a:pt x="178" y="221"/>
                  <a:pt x="175" y="218"/>
                </a:cubicBezTo>
                <a:cubicBezTo>
                  <a:pt x="172" y="214"/>
                  <a:pt x="169" y="211"/>
                  <a:pt x="165" y="207"/>
                </a:cubicBezTo>
                <a:close/>
                <a:moveTo>
                  <a:pt x="256" y="115"/>
                </a:moveTo>
                <a:cubicBezTo>
                  <a:pt x="263" y="122"/>
                  <a:pt x="269" y="129"/>
                  <a:pt x="274" y="136"/>
                </a:cubicBezTo>
                <a:cubicBezTo>
                  <a:pt x="279" y="143"/>
                  <a:pt x="282" y="150"/>
                  <a:pt x="284" y="157"/>
                </a:cubicBezTo>
                <a:cubicBezTo>
                  <a:pt x="285" y="164"/>
                  <a:pt x="285" y="170"/>
                  <a:pt x="283" y="177"/>
                </a:cubicBezTo>
                <a:cubicBezTo>
                  <a:pt x="281" y="183"/>
                  <a:pt x="277" y="190"/>
                  <a:pt x="271" y="196"/>
                </a:cubicBezTo>
                <a:cubicBezTo>
                  <a:pt x="265" y="202"/>
                  <a:pt x="259" y="206"/>
                  <a:pt x="253" y="207"/>
                </a:cubicBezTo>
                <a:cubicBezTo>
                  <a:pt x="247" y="209"/>
                  <a:pt x="241" y="210"/>
                  <a:pt x="234" y="208"/>
                </a:cubicBezTo>
                <a:cubicBezTo>
                  <a:pt x="228" y="206"/>
                  <a:pt x="221" y="203"/>
                  <a:pt x="214" y="198"/>
                </a:cubicBezTo>
                <a:cubicBezTo>
                  <a:pt x="207" y="193"/>
                  <a:pt x="200" y="187"/>
                  <a:pt x="192" y="179"/>
                </a:cubicBezTo>
                <a:cubicBezTo>
                  <a:pt x="185" y="172"/>
                  <a:pt x="179" y="165"/>
                  <a:pt x="174" y="158"/>
                </a:cubicBezTo>
                <a:cubicBezTo>
                  <a:pt x="170" y="151"/>
                  <a:pt x="167" y="144"/>
                  <a:pt x="165" y="137"/>
                </a:cubicBezTo>
                <a:cubicBezTo>
                  <a:pt x="163" y="131"/>
                  <a:pt x="163" y="124"/>
                  <a:pt x="165" y="117"/>
                </a:cubicBezTo>
                <a:cubicBezTo>
                  <a:pt x="167" y="111"/>
                  <a:pt x="171" y="104"/>
                  <a:pt x="177" y="98"/>
                </a:cubicBezTo>
                <a:cubicBezTo>
                  <a:pt x="183" y="92"/>
                  <a:pt x="189" y="89"/>
                  <a:pt x="195" y="87"/>
                </a:cubicBezTo>
                <a:cubicBezTo>
                  <a:pt x="201" y="85"/>
                  <a:pt x="208" y="85"/>
                  <a:pt x="214" y="86"/>
                </a:cubicBezTo>
                <a:cubicBezTo>
                  <a:pt x="221" y="88"/>
                  <a:pt x="227" y="91"/>
                  <a:pt x="234" y="96"/>
                </a:cubicBezTo>
                <a:cubicBezTo>
                  <a:pt x="241" y="101"/>
                  <a:pt x="248" y="107"/>
                  <a:pt x="256" y="115"/>
                </a:cubicBezTo>
                <a:close/>
                <a:moveTo>
                  <a:pt x="244" y="128"/>
                </a:moveTo>
                <a:cubicBezTo>
                  <a:pt x="240" y="124"/>
                  <a:pt x="235" y="120"/>
                  <a:pt x="231" y="116"/>
                </a:cubicBezTo>
                <a:cubicBezTo>
                  <a:pt x="227" y="113"/>
                  <a:pt x="224" y="110"/>
                  <a:pt x="220" y="108"/>
                </a:cubicBezTo>
                <a:cubicBezTo>
                  <a:pt x="217" y="106"/>
                  <a:pt x="213" y="104"/>
                  <a:pt x="210" y="103"/>
                </a:cubicBezTo>
                <a:cubicBezTo>
                  <a:pt x="207" y="102"/>
                  <a:pt x="204" y="102"/>
                  <a:pt x="202" y="102"/>
                </a:cubicBezTo>
                <a:cubicBezTo>
                  <a:pt x="199" y="102"/>
                  <a:pt x="196" y="103"/>
                  <a:pt x="194" y="104"/>
                </a:cubicBezTo>
                <a:cubicBezTo>
                  <a:pt x="191" y="105"/>
                  <a:pt x="189" y="107"/>
                  <a:pt x="187" y="109"/>
                </a:cubicBezTo>
                <a:cubicBezTo>
                  <a:pt x="183" y="113"/>
                  <a:pt x="180" y="117"/>
                  <a:pt x="180" y="122"/>
                </a:cubicBezTo>
                <a:cubicBezTo>
                  <a:pt x="179" y="126"/>
                  <a:pt x="180" y="131"/>
                  <a:pt x="182" y="136"/>
                </a:cubicBezTo>
                <a:cubicBezTo>
                  <a:pt x="183" y="141"/>
                  <a:pt x="186" y="146"/>
                  <a:pt x="190" y="151"/>
                </a:cubicBezTo>
                <a:cubicBezTo>
                  <a:pt x="194" y="156"/>
                  <a:pt x="199" y="161"/>
                  <a:pt x="204" y="166"/>
                </a:cubicBezTo>
                <a:cubicBezTo>
                  <a:pt x="211" y="173"/>
                  <a:pt x="217" y="178"/>
                  <a:pt x="223" y="183"/>
                </a:cubicBezTo>
                <a:cubicBezTo>
                  <a:pt x="228" y="187"/>
                  <a:pt x="233" y="189"/>
                  <a:pt x="238" y="191"/>
                </a:cubicBezTo>
                <a:cubicBezTo>
                  <a:pt x="243" y="192"/>
                  <a:pt x="247" y="193"/>
                  <a:pt x="251" y="192"/>
                </a:cubicBezTo>
                <a:cubicBezTo>
                  <a:pt x="255" y="191"/>
                  <a:pt x="258" y="188"/>
                  <a:pt x="262" y="185"/>
                </a:cubicBezTo>
                <a:cubicBezTo>
                  <a:pt x="264" y="182"/>
                  <a:pt x="266" y="180"/>
                  <a:pt x="267" y="177"/>
                </a:cubicBezTo>
                <a:cubicBezTo>
                  <a:pt x="269" y="174"/>
                  <a:pt x="269" y="171"/>
                  <a:pt x="269" y="168"/>
                </a:cubicBezTo>
                <a:cubicBezTo>
                  <a:pt x="269" y="165"/>
                  <a:pt x="268" y="161"/>
                  <a:pt x="267" y="158"/>
                </a:cubicBezTo>
                <a:cubicBezTo>
                  <a:pt x="266" y="155"/>
                  <a:pt x="264" y="152"/>
                  <a:pt x="262" y="149"/>
                </a:cubicBezTo>
                <a:cubicBezTo>
                  <a:pt x="259" y="145"/>
                  <a:pt x="257" y="142"/>
                  <a:pt x="254" y="138"/>
                </a:cubicBezTo>
                <a:cubicBezTo>
                  <a:pt x="251" y="135"/>
                  <a:pt x="248" y="132"/>
                  <a:pt x="244" y="128"/>
                </a:cubicBezTo>
                <a:close/>
                <a:moveTo>
                  <a:pt x="349" y="56"/>
                </a:moveTo>
                <a:cubicBezTo>
                  <a:pt x="354" y="61"/>
                  <a:pt x="357" y="66"/>
                  <a:pt x="359" y="72"/>
                </a:cubicBezTo>
                <a:cubicBezTo>
                  <a:pt x="362" y="77"/>
                  <a:pt x="362" y="83"/>
                  <a:pt x="362" y="89"/>
                </a:cubicBezTo>
                <a:cubicBezTo>
                  <a:pt x="362" y="94"/>
                  <a:pt x="360" y="100"/>
                  <a:pt x="357" y="106"/>
                </a:cubicBezTo>
                <a:cubicBezTo>
                  <a:pt x="354" y="111"/>
                  <a:pt x="350" y="117"/>
                  <a:pt x="345" y="122"/>
                </a:cubicBezTo>
                <a:cubicBezTo>
                  <a:pt x="342" y="125"/>
                  <a:pt x="339" y="127"/>
                  <a:pt x="336" y="129"/>
                </a:cubicBezTo>
                <a:cubicBezTo>
                  <a:pt x="333" y="131"/>
                  <a:pt x="331" y="133"/>
                  <a:pt x="328" y="135"/>
                </a:cubicBezTo>
                <a:cubicBezTo>
                  <a:pt x="325" y="136"/>
                  <a:pt x="323" y="137"/>
                  <a:pt x="321" y="138"/>
                </a:cubicBezTo>
                <a:cubicBezTo>
                  <a:pt x="319" y="139"/>
                  <a:pt x="318" y="139"/>
                  <a:pt x="317" y="139"/>
                </a:cubicBezTo>
                <a:cubicBezTo>
                  <a:pt x="317" y="139"/>
                  <a:pt x="316" y="139"/>
                  <a:pt x="316" y="139"/>
                </a:cubicBezTo>
                <a:cubicBezTo>
                  <a:pt x="315" y="139"/>
                  <a:pt x="315" y="138"/>
                  <a:pt x="314" y="138"/>
                </a:cubicBezTo>
                <a:cubicBezTo>
                  <a:pt x="314" y="138"/>
                  <a:pt x="313" y="137"/>
                  <a:pt x="312" y="137"/>
                </a:cubicBezTo>
                <a:cubicBezTo>
                  <a:pt x="312" y="136"/>
                  <a:pt x="311" y="136"/>
                  <a:pt x="310" y="135"/>
                </a:cubicBezTo>
                <a:cubicBezTo>
                  <a:pt x="309" y="134"/>
                  <a:pt x="309" y="133"/>
                  <a:pt x="308" y="132"/>
                </a:cubicBezTo>
                <a:cubicBezTo>
                  <a:pt x="308" y="132"/>
                  <a:pt x="307" y="131"/>
                  <a:pt x="307" y="130"/>
                </a:cubicBezTo>
                <a:cubicBezTo>
                  <a:pt x="307" y="130"/>
                  <a:pt x="307" y="129"/>
                  <a:pt x="307" y="129"/>
                </a:cubicBezTo>
                <a:cubicBezTo>
                  <a:pt x="307" y="128"/>
                  <a:pt x="307" y="128"/>
                  <a:pt x="307" y="128"/>
                </a:cubicBezTo>
                <a:cubicBezTo>
                  <a:pt x="308" y="127"/>
                  <a:pt x="309" y="127"/>
                  <a:pt x="310" y="126"/>
                </a:cubicBezTo>
                <a:cubicBezTo>
                  <a:pt x="312" y="126"/>
                  <a:pt x="314" y="125"/>
                  <a:pt x="316" y="124"/>
                </a:cubicBezTo>
                <a:cubicBezTo>
                  <a:pt x="319" y="123"/>
                  <a:pt x="322" y="122"/>
                  <a:pt x="325" y="120"/>
                </a:cubicBezTo>
                <a:cubicBezTo>
                  <a:pt x="328" y="118"/>
                  <a:pt x="331" y="115"/>
                  <a:pt x="335" y="112"/>
                </a:cubicBezTo>
                <a:cubicBezTo>
                  <a:pt x="338" y="109"/>
                  <a:pt x="340" y="105"/>
                  <a:pt x="342" y="102"/>
                </a:cubicBezTo>
                <a:cubicBezTo>
                  <a:pt x="344" y="98"/>
                  <a:pt x="345" y="95"/>
                  <a:pt x="346" y="91"/>
                </a:cubicBezTo>
                <a:cubicBezTo>
                  <a:pt x="346" y="88"/>
                  <a:pt x="345" y="84"/>
                  <a:pt x="344" y="81"/>
                </a:cubicBezTo>
                <a:cubicBezTo>
                  <a:pt x="343" y="77"/>
                  <a:pt x="340" y="74"/>
                  <a:pt x="337" y="70"/>
                </a:cubicBezTo>
                <a:cubicBezTo>
                  <a:pt x="334" y="67"/>
                  <a:pt x="331" y="65"/>
                  <a:pt x="327" y="64"/>
                </a:cubicBezTo>
                <a:cubicBezTo>
                  <a:pt x="324" y="62"/>
                  <a:pt x="321" y="62"/>
                  <a:pt x="317" y="62"/>
                </a:cubicBezTo>
                <a:cubicBezTo>
                  <a:pt x="314" y="63"/>
                  <a:pt x="310" y="64"/>
                  <a:pt x="307" y="66"/>
                </a:cubicBezTo>
                <a:cubicBezTo>
                  <a:pt x="303" y="68"/>
                  <a:pt x="299" y="72"/>
                  <a:pt x="295" y="76"/>
                </a:cubicBezTo>
                <a:cubicBezTo>
                  <a:pt x="292" y="79"/>
                  <a:pt x="290" y="81"/>
                  <a:pt x="288" y="84"/>
                </a:cubicBezTo>
                <a:cubicBezTo>
                  <a:pt x="286" y="86"/>
                  <a:pt x="284" y="88"/>
                  <a:pt x="282" y="90"/>
                </a:cubicBezTo>
                <a:cubicBezTo>
                  <a:pt x="281" y="91"/>
                  <a:pt x="280" y="92"/>
                  <a:pt x="279" y="92"/>
                </a:cubicBezTo>
                <a:cubicBezTo>
                  <a:pt x="277" y="92"/>
                  <a:pt x="276" y="91"/>
                  <a:pt x="274" y="89"/>
                </a:cubicBezTo>
                <a:lnTo>
                  <a:pt x="236" y="51"/>
                </a:lnTo>
                <a:cubicBezTo>
                  <a:pt x="235" y="50"/>
                  <a:pt x="234" y="48"/>
                  <a:pt x="234" y="47"/>
                </a:cubicBezTo>
                <a:cubicBezTo>
                  <a:pt x="234" y="45"/>
                  <a:pt x="235" y="44"/>
                  <a:pt x="236" y="42"/>
                </a:cubicBezTo>
                <a:lnTo>
                  <a:pt x="277" y="1"/>
                </a:lnTo>
                <a:cubicBezTo>
                  <a:pt x="277" y="1"/>
                  <a:pt x="278" y="1"/>
                  <a:pt x="278" y="0"/>
                </a:cubicBezTo>
                <a:cubicBezTo>
                  <a:pt x="279" y="0"/>
                  <a:pt x="280" y="0"/>
                  <a:pt x="280" y="1"/>
                </a:cubicBezTo>
                <a:cubicBezTo>
                  <a:pt x="281" y="1"/>
                  <a:pt x="282" y="1"/>
                  <a:pt x="283" y="2"/>
                </a:cubicBezTo>
                <a:cubicBezTo>
                  <a:pt x="283" y="2"/>
                  <a:pt x="284" y="3"/>
                  <a:pt x="285" y="4"/>
                </a:cubicBezTo>
                <a:cubicBezTo>
                  <a:pt x="287" y="6"/>
                  <a:pt x="288" y="7"/>
                  <a:pt x="288" y="9"/>
                </a:cubicBezTo>
                <a:cubicBezTo>
                  <a:pt x="289" y="10"/>
                  <a:pt x="289" y="11"/>
                  <a:pt x="288" y="12"/>
                </a:cubicBezTo>
                <a:lnTo>
                  <a:pt x="255" y="45"/>
                </a:lnTo>
                <a:lnTo>
                  <a:pt x="281" y="71"/>
                </a:lnTo>
                <a:cubicBezTo>
                  <a:pt x="282" y="69"/>
                  <a:pt x="284" y="68"/>
                  <a:pt x="285" y="66"/>
                </a:cubicBezTo>
                <a:cubicBezTo>
                  <a:pt x="287" y="64"/>
                  <a:pt x="289" y="62"/>
                  <a:pt x="291" y="60"/>
                </a:cubicBezTo>
                <a:cubicBezTo>
                  <a:pt x="296" y="55"/>
                  <a:pt x="301" y="51"/>
                  <a:pt x="306" y="48"/>
                </a:cubicBezTo>
                <a:cubicBezTo>
                  <a:pt x="312" y="46"/>
                  <a:pt x="316" y="44"/>
                  <a:pt x="321" y="44"/>
                </a:cubicBezTo>
                <a:cubicBezTo>
                  <a:pt x="326" y="44"/>
                  <a:pt x="331" y="45"/>
                  <a:pt x="336" y="47"/>
                </a:cubicBezTo>
                <a:cubicBezTo>
                  <a:pt x="340" y="49"/>
                  <a:pt x="345" y="52"/>
                  <a:pt x="349" y="56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31" name="Freeform 84"/>
          <p:cNvSpPr>
            <a:spLocks noEditPoints="1"/>
          </p:cNvSpPr>
          <p:nvPr/>
        </p:nvSpPr>
        <p:spPr bwMode="auto">
          <a:xfrm>
            <a:off x="7530079" y="4378537"/>
            <a:ext cx="193015" cy="220895"/>
          </a:xfrm>
          <a:custGeom>
            <a:avLst/>
            <a:gdLst>
              <a:gd name="T0" fmla="*/ 139 w 366"/>
              <a:gd name="T1" fmla="*/ 324 h 381"/>
              <a:gd name="T2" fmla="*/ 87 w 366"/>
              <a:gd name="T3" fmla="*/ 379 h 381"/>
              <a:gd name="T4" fmla="*/ 81 w 366"/>
              <a:gd name="T5" fmla="*/ 380 h 381"/>
              <a:gd name="T6" fmla="*/ 74 w 366"/>
              <a:gd name="T7" fmla="*/ 373 h 381"/>
              <a:gd name="T8" fmla="*/ 72 w 366"/>
              <a:gd name="T9" fmla="*/ 329 h 381"/>
              <a:gd name="T10" fmla="*/ 62 w 366"/>
              <a:gd name="T11" fmla="*/ 281 h 381"/>
              <a:gd name="T12" fmla="*/ 42 w 366"/>
              <a:gd name="T13" fmla="*/ 267 h 381"/>
              <a:gd name="T14" fmla="*/ 18 w 366"/>
              <a:gd name="T15" fmla="*/ 283 h 381"/>
              <a:gd name="T16" fmla="*/ 12 w 366"/>
              <a:gd name="T17" fmla="*/ 304 h 381"/>
              <a:gd name="T18" fmla="*/ 7 w 366"/>
              <a:gd name="T19" fmla="*/ 303 h 381"/>
              <a:gd name="T20" fmla="*/ 1 w 366"/>
              <a:gd name="T21" fmla="*/ 297 h 381"/>
              <a:gd name="T22" fmla="*/ 1 w 366"/>
              <a:gd name="T23" fmla="*/ 288 h 381"/>
              <a:gd name="T24" fmla="*/ 16 w 366"/>
              <a:gd name="T25" fmla="*/ 262 h 381"/>
              <a:gd name="T26" fmla="*/ 56 w 366"/>
              <a:gd name="T27" fmla="*/ 251 h 381"/>
              <a:gd name="T28" fmla="*/ 81 w 366"/>
              <a:gd name="T29" fmla="*/ 281 h 381"/>
              <a:gd name="T30" fmla="*/ 88 w 366"/>
              <a:gd name="T31" fmla="*/ 358 h 381"/>
              <a:gd name="T32" fmla="*/ 131 w 366"/>
              <a:gd name="T33" fmla="*/ 316 h 381"/>
              <a:gd name="T34" fmla="*/ 177 w 366"/>
              <a:gd name="T35" fmla="*/ 196 h 381"/>
              <a:gd name="T36" fmla="*/ 204 w 366"/>
              <a:gd name="T37" fmla="*/ 258 h 381"/>
              <a:gd name="T38" fmla="*/ 155 w 366"/>
              <a:gd name="T39" fmla="*/ 289 h 381"/>
              <a:gd name="T40" fmla="*/ 95 w 366"/>
              <a:gd name="T41" fmla="*/ 239 h 381"/>
              <a:gd name="T42" fmla="*/ 98 w 366"/>
              <a:gd name="T43" fmla="*/ 180 h 381"/>
              <a:gd name="T44" fmla="*/ 155 w 366"/>
              <a:gd name="T45" fmla="*/ 177 h 381"/>
              <a:gd name="T46" fmla="*/ 152 w 366"/>
              <a:gd name="T47" fmla="*/ 197 h 381"/>
              <a:gd name="T48" fmla="*/ 122 w 366"/>
              <a:gd name="T49" fmla="*/ 183 h 381"/>
              <a:gd name="T50" fmla="*/ 101 w 366"/>
              <a:gd name="T51" fmla="*/ 203 h 381"/>
              <a:gd name="T52" fmla="*/ 125 w 366"/>
              <a:gd name="T53" fmla="*/ 247 h 381"/>
              <a:gd name="T54" fmla="*/ 172 w 366"/>
              <a:gd name="T55" fmla="*/ 273 h 381"/>
              <a:gd name="T56" fmla="*/ 190 w 366"/>
              <a:gd name="T57" fmla="*/ 249 h 381"/>
              <a:gd name="T58" fmla="*/ 175 w 366"/>
              <a:gd name="T59" fmla="*/ 220 h 381"/>
              <a:gd name="T60" fmla="*/ 274 w 366"/>
              <a:gd name="T61" fmla="*/ 138 h 381"/>
              <a:gd name="T62" fmla="*/ 271 w 366"/>
              <a:gd name="T63" fmla="*/ 198 h 381"/>
              <a:gd name="T64" fmla="*/ 214 w 366"/>
              <a:gd name="T65" fmla="*/ 200 h 381"/>
              <a:gd name="T66" fmla="*/ 165 w 366"/>
              <a:gd name="T67" fmla="*/ 139 h 381"/>
              <a:gd name="T68" fmla="*/ 195 w 366"/>
              <a:gd name="T69" fmla="*/ 89 h 381"/>
              <a:gd name="T70" fmla="*/ 256 w 366"/>
              <a:gd name="T71" fmla="*/ 117 h 381"/>
              <a:gd name="T72" fmla="*/ 220 w 366"/>
              <a:gd name="T73" fmla="*/ 110 h 381"/>
              <a:gd name="T74" fmla="*/ 194 w 366"/>
              <a:gd name="T75" fmla="*/ 106 h 381"/>
              <a:gd name="T76" fmla="*/ 182 w 366"/>
              <a:gd name="T77" fmla="*/ 138 h 381"/>
              <a:gd name="T78" fmla="*/ 223 w 366"/>
              <a:gd name="T79" fmla="*/ 185 h 381"/>
              <a:gd name="T80" fmla="*/ 262 w 366"/>
              <a:gd name="T81" fmla="*/ 187 h 381"/>
              <a:gd name="T82" fmla="*/ 267 w 366"/>
              <a:gd name="T83" fmla="*/ 160 h 381"/>
              <a:gd name="T84" fmla="*/ 244 w 366"/>
              <a:gd name="T85" fmla="*/ 130 h 381"/>
              <a:gd name="T86" fmla="*/ 366 w 366"/>
              <a:gd name="T87" fmla="*/ 84 h 381"/>
              <a:gd name="T88" fmla="*/ 340 w 366"/>
              <a:gd name="T89" fmla="*/ 127 h 381"/>
              <a:gd name="T90" fmla="*/ 303 w 366"/>
              <a:gd name="T91" fmla="*/ 124 h 381"/>
              <a:gd name="T92" fmla="*/ 266 w 366"/>
              <a:gd name="T93" fmla="*/ 90 h 381"/>
              <a:gd name="T94" fmla="*/ 249 w 366"/>
              <a:gd name="T95" fmla="*/ 45 h 381"/>
              <a:gd name="T96" fmla="*/ 270 w 366"/>
              <a:gd name="T97" fmla="*/ 8 h 381"/>
              <a:gd name="T98" fmla="*/ 285 w 366"/>
              <a:gd name="T99" fmla="*/ 0 h 381"/>
              <a:gd name="T100" fmla="*/ 289 w 366"/>
              <a:gd name="T101" fmla="*/ 2 h 381"/>
              <a:gd name="T102" fmla="*/ 294 w 366"/>
              <a:gd name="T103" fmla="*/ 8 h 381"/>
              <a:gd name="T104" fmla="*/ 291 w 366"/>
              <a:gd name="T105" fmla="*/ 12 h 381"/>
              <a:gd name="T106" fmla="*/ 274 w 366"/>
              <a:gd name="T107" fmla="*/ 24 h 381"/>
              <a:gd name="T108" fmla="*/ 271 w 366"/>
              <a:gd name="T109" fmla="*/ 68 h 381"/>
              <a:gd name="T110" fmla="*/ 287 w 366"/>
              <a:gd name="T111" fmla="*/ 69 h 381"/>
              <a:gd name="T112" fmla="*/ 312 w 366"/>
              <a:gd name="T113" fmla="*/ 44 h 381"/>
              <a:gd name="T114" fmla="*/ 351 w 366"/>
              <a:gd name="T115" fmla="*/ 55 h 381"/>
              <a:gd name="T116" fmla="*/ 323 w 366"/>
              <a:gd name="T117" fmla="*/ 59 h 381"/>
              <a:gd name="T118" fmla="*/ 300 w 366"/>
              <a:gd name="T119" fmla="*/ 73 h 381"/>
              <a:gd name="T120" fmla="*/ 292 w 366"/>
              <a:gd name="T121" fmla="*/ 92 h 381"/>
              <a:gd name="T122" fmla="*/ 333 w 366"/>
              <a:gd name="T123" fmla="*/ 113 h 381"/>
              <a:gd name="T124" fmla="*/ 350 w 366"/>
              <a:gd name="T125" fmla="*/ 87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66" h="381">
                <a:moveTo>
                  <a:pt x="136" y="320"/>
                </a:moveTo>
                <a:cubicBezTo>
                  <a:pt x="137" y="320"/>
                  <a:pt x="138" y="321"/>
                  <a:pt x="138" y="322"/>
                </a:cubicBezTo>
                <a:cubicBezTo>
                  <a:pt x="139" y="323"/>
                  <a:pt x="139" y="324"/>
                  <a:pt x="139" y="324"/>
                </a:cubicBezTo>
                <a:cubicBezTo>
                  <a:pt x="140" y="325"/>
                  <a:pt x="140" y="325"/>
                  <a:pt x="140" y="326"/>
                </a:cubicBezTo>
                <a:cubicBezTo>
                  <a:pt x="139" y="327"/>
                  <a:pt x="139" y="327"/>
                  <a:pt x="139" y="328"/>
                </a:cubicBezTo>
                <a:lnTo>
                  <a:pt x="87" y="379"/>
                </a:lnTo>
                <a:cubicBezTo>
                  <a:pt x="87" y="380"/>
                  <a:pt x="86" y="380"/>
                  <a:pt x="85" y="380"/>
                </a:cubicBezTo>
                <a:cubicBezTo>
                  <a:pt x="85" y="381"/>
                  <a:pt x="84" y="381"/>
                  <a:pt x="83" y="381"/>
                </a:cubicBezTo>
                <a:cubicBezTo>
                  <a:pt x="82" y="381"/>
                  <a:pt x="82" y="381"/>
                  <a:pt x="81" y="380"/>
                </a:cubicBezTo>
                <a:cubicBezTo>
                  <a:pt x="80" y="379"/>
                  <a:pt x="79" y="379"/>
                  <a:pt x="78" y="378"/>
                </a:cubicBezTo>
                <a:cubicBezTo>
                  <a:pt x="77" y="377"/>
                  <a:pt x="76" y="376"/>
                  <a:pt x="75" y="375"/>
                </a:cubicBezTo>
                <a:cubicBezTo>
                  <a:pt x="75" y="374"/>
                  <a:pt x="74" y="373"/>
                  <a:pt x="74" y="373"/>
                </a:cubicBezTo>
                <a:cubicBezTo>
                  <a:pt x="74" y="372"/>
                  <a:pt x="73" y="371"/>
                  <a:pt x="73" y="370"/>
                </a:cubicBezTo>
                <a:cubicBezTo>
                  <a:pt x="73" y="369"/>
                  <a:pt x="73" y="368"/>
                  <a:pt x="73" y="367"/>
                </a:cubicBezTo>
                <a:lnTo>
                  <a:pt x="72" y="329"/>
                </a:lnTo>
                <a:cubicBezTo>
                  <a:pt x="72" y="320"/>
                  <a:pt x="72" y="313"/>
                  <a:pt x="71" y="307"/>
                </a:cubicBezTo>
                <a:cubicBezTo>
                  <a:pt x="70" y="301"/>
                  <a:pt x="69" y="296"/>
                  <a:pt x="67" y="291"/>
                </a:cubicBezTo>
                <a:cubicBezTo>
                  <a:pt x="66" y="287"/>
                  <a:pt x="64" y="284"/>
                  <a:pt x="62" y="281"/>
                </a:cubicBezTo>
                <a:cubicBezTo>
                  <a:pt x="60" y="278"/>
                  <a:pt x="58" y="276"/>
                  <a:pt x="56" y="274"/>
                </a:cubicBezTo>
                <a:cubicBezTo>
                  <a:pt x="54" y="272"/>
                  <a:pt x="52" y="270"/>
                  <a:pt x="50" y="269"/>
                </a:cubicBezTo>
                <a:cubicBezTo>
                  <a:pt x="47" y="268"/>
                  <a:pt x="44" y="267"/>
                  <a:pt x="42" y="267"/>
                </a:cubicBezTo>
                <a:cubicBezTo>
                  <a:pt x="39" y="267"/>
                  <a:pt x="36" y="267"/>
                  <a:pt x="33" y="269"/>
                </a:cubicBezTo>
                <a:cubicBezTo>
                  <a:pt x="31" y="270"/>
                  <a:pt x="28" y="272"/>
                  <a:pt x="25" y="274"/>
                </a:cubicBezTo>
                <a:cubicBezTo>
                  <a:pt x="22" y="277"/>
                  <a:pt x="20" y="280"/>
                  <a:pt x="18" y="283"/>
                </a:cubicBezTo>
                <a:cubicBezTo>
                  <a:pt x="17" y="287"/>
                  <a:pt x="16" y="290"/>
                  <a:pt x="15" y="292"/>
                </a:cubicBezTo>
                <a:cubicBezTo>
                  <a:pt x="14" y="295"/>
                  <a:pt x="13" y="298"/>
                  <a:pt x="13" y="300"/>
                </a:cubicBezTo>
                <a:cubicBezTo>
                  <a:pt x="13" y="302"/>
                  <a:pt x="12" y="303"/>
                  <a:pt x="12" y="304"/>
                </a:cubicBezTo>
                <a:cubicBezTo>
                  <a:pt x="11" y="304"/>
                  <a:pt x="11" y="304"/>
                  <a:pt x="10" y="304"/>
                </a:cubicBezTo>
                <a:cubicBezTo>
                  <a:pt x="10" y="304"/>
                  <a:pt x="9" y="304"/>
                  <a:pt x="9" y="304"/>
                </a:cubicBezTo>
                <a:cubicBezTo>
                  <a:pt x="8" y="304"/>
                  <a:pt x="7" y="303"/>
                  <a:pt x="7" y="303"/>
                </a:cubicBezTo>
                <a:cubicBezTo>
                  <a:pt x="6" y="302"/>
                  <a:pt x="5" y="301"/>
                  <a:pt x="4" y="300"/>
                </a:cubicBezTo>
                <a:cubicBezTo>
                  <a:pt x="3" y="299"/>
                  <a:pt x="3" y="299"/>
                  <a:pt x="2" y="298"/>
                </a:cubicBezTo>
                <a:cubicBezTo>
                  <a:pt x="2" y="298"/>
                  <a:pt x="1" y="297"/>
                  <a:pt x="1" y="297"/>
                </a:cubicBezTo>
                <a:cubicBezTo>
                  <a:pt x="1" y="296"/>
                  <a:pt x="0" y="296"/>
                  <a:pt x="0" y="295"/>
                </a:cubicBezTo>
                <a:cubicBezTo>
                  <a:pt x="0" y="295"/>
                  <a:pt x="0" y="294"/>
                  <a:pt x="0" y="293"/>
                </a:cubicBezTo>
                <a:cubicBezTo>
                  <a:pt x="0" y="292"/>
                  <a:pt x="1" y="290"/>
                  <a:pt x="1" y="288"/>
                </a:cubicBezTo>
                <a:cubicBezTo>
                  <a:pt x="2" y="285"/>
                  <a:pt x="3" y="283"/>
                  <a:pt x="4" y="280"/>
                </a:cubicBezTo>
                <a:cubicBezTo>
                  <a:pt x="5" y="277"/>
                  <a:pt x="7" y="274"/>
                  <a:pt x="9" y="271"/>
                </a:cubicBezTo>
                <a:cubicBezTo>
                  <a:pt x="11" y="267"/>
                  <a:pt x="13" y="264"/>
                  <a:pt x="16" y="262"/>
                </a:cubicBezTo>
                <a:cubicBezTo>
                  <a:pt x="21" y="257"/>
                  <a:pt x="25" y="254"/>
                  <a:pt x="30" y="252"/>
                </a:cubicBezTo>
                <a:cubicBezTo>
                  <a:pt x="34" y="250"/>
                  <a:pt x="39" y="249"/>
                  <a:pt x="43" y="249"/>
                </a:cubicBezTo>
                <a:cubicBezTo>
                  <a:pt x="48" y="249"/>
                  <a:pt x="52" y="249"/>
                  <a:pt x="56" y="251"/>
                </a:cubicBezTo>
                <a:cubicBezTo>
                  <a:pt x="60" y="253"/>
                  <a:pt x="64" y="256"/>
                  <a:pt x="67" y="259"/>
                </a:cubicBezTo>
                <a:cubicBezTo>
                  <a:pt x="70" y="262"/>
                  <a:pt x="73" y="265"/>
                  <a:pt x="75" y="269"/>
                </a:cubicBezTo>
                <a:cubicBezTo>
                  <a:pt x="78" y="272"/>
                  <a:pt x="80" y="276"/>
                  <a:pt x="81" y="281"/>
                </a:cubicBezTo>
                <a:cubicBezTo>
                  <a:pt x="83" y="287"/>
                  <a:pt x="84" y="293"/>
                  <a:pt x="85" y="300"/>
                </a:cubicBezTo>
                <a:cubicBezTo>
                  <a:pt x="86" y="308"/>
                  <a:pt x="87" y="317"/>
                  <a:pt x="87" y="327"/>
                </a:cubicBezTo>
                <a:lnTo>
                  <a:pt x="88" y="358"/>
                </a:lnTo>
                <a:lnTo>
                  <a:pt x="128" y="317"/>
                </a:lnTo>
                <a:cubicBezTo>
                  <a:pt x="129" y="317"/>
                  <a:pt x="129" y="317"/>
                  <a:pt x="130" y="316"/>
                </a:cubicBezTo>
                <a:cubicBezTo>
                  <a:pt x="130" y="316"/>
                  <a:pt x="131" y="316"/>
                  <a:pt x="131" y="316"/>
                </a:cubicBezTo>
                <a:cubicBezTo>
                  <a:pt x="132" y="317"/>
                  <a:pt x="133" y="317"/>
                  <a:pt x="134" y="317"/>
                </a:cubicBezTo>
                <a:cubicBezTo>
                  <a:pt x="134" y="318"/>
                  <a:pt x="135" y="319"/>
                  <a:pt x="136" y="320"/>
                </a:cubicBezTo>
                <a:close/>
                <a:moveTo>
                  <a:pt x="177" y="196"/>
                </a:moveTo>
                <a:cubicBezTo>
                  <a:pt x="184" y="203"/>
                  <a:pt x="190" y="210"/>
                  <a:pt x="195" y="217"/>
                </a:cubicBezTo>
                <a:cubicBezTo>
                  <a:pt x="200" y="224"/>
                  <a:pt x="203" y="231"/>
                  <a:pt x="204" y="238"/>
                </a:cubicBezTo>
                <a:cubicBezTo>
                  <a:pt x="206" y="245"/>
                  <a:pt x="206" y="251"/>
                  <a:pt x="204" y="258"/>
                </a:cubicBezTo>
                <a:cubicBezTo>
                  <a:pt x="202" y="264"/>
                  <a:pt x="198" y="271"/>
                  <a:pt x="192" y="277"/>
                </a:cubicBezTo>
                <a:cubicBezTo>
                  <a:pt x="186" y="283"/>
                  <a:pt x="180" y="287"/>
                  <a:pt x="174" y="289"/>
                </a:cubicBezTo>
                <a:cubicBezTo>
                  <a:pt x="168" y="291"/>
                  <a:pt x="162" y="291"/>
                  <a:pt x="155" y="289"/>
                </a:cubicBezTo>
                <a:cubicBezTo>
                  <a:pt x="149" y="288"/>
                  <a:pt x="142" y="284"/>
                  <a:pt x="135" y="279"/>
                </a:cubicBezTo>
                <a:cubicBezTo>
                  <a:pt x="128" y="275"/>
                  <a:pt x="121" y="268"/>
                  <a:pt x="113" y="261"/>
                </a:cubicBezTo>
                <a:cubicBezTo>
                  <a:pt x="106" y="253"/>
                  <a:pt x="100" y="246"/>
                  <a:pt x="95" y="239"/>
                </a:cubicBezTo>
                <a:cubicBezTo>
                  <a:pt x="91" y="232"/>
                  <a:pt x="87" y="225"/>
                  <a:pt x="86" y="219"/>
                </a:cubicBezTo>
                <a:cubicBezTo>
                  <a:pt x="84" y="212"/>
                  <a:pt x="84" y="205"/>
                  <a:pt x="86" y="198"/>
                </a:cubicBezTo>
                <a:cubicBezTo>
                  <a:pt x="88" y="192"/>
                  <a:pt x="92" y="186"/>
                  <a:pt x="98" y="180"/>
                </a:cubicBezTo>
                <a:cubicBezTo>
                  <a:pt x="104" y="174"/>
                  <a:pt x="110" y="170"/>
                  <a:pt x="116" y="168"/>
                </a:cubicBezTo>
                <a:cubicBezTo>
                  <a:pt x="122" y="166"/>
                  <a:pt x="128" y="166"/>
                  <a:pt x="135" y="167"/>
                </a:cubicBezTo>
                <a:cubicBezTo>
                  <a:pt x="141" y="169"/>
                  <a:pt x="148" y="172"/>
                  <a:pt x="155" y="177"/>
                </a:cubicBezTo>
                <a:cubicBezTo>
                  <a:pt x="162" y="182"/>
                  <a:pt x="169" y="188"/>
                  <a:pt x="177" y="196"/>
                </a:cubicBezTo>
                <a:close/>
                <a:moveTo>
                  <a:pt x="165" y="209"/>
                </a:moveTo>
                <a:cubicBezTo>
                  <a:pt x="161" y="205"/>
                  <a:pt x="156" y="201"/>
                  <a:pt x="152" y="197"/>
                </a:cubicBezTo>
                <a:cubicBezTo>
                  <a:pt x="148" y="194"/>
                  <a:pt x="144" y="191"/>
                  <a:pt x="141" y="189"/>
                </a:cubicBezTo>
                <a:cubicBezTo>
                  <a:pt x="138" y="187"/>
                  <a:pt x="134" y="185"/>
                  <a:pt x="131" y="184"/>
                </a:cubicBezTo>
                <a:cubicBezTo>
                  <a:pt x="128" y="183"/>
                  <a:pt x="125" y="183"/>
                  <a:pt x="122" y="183"/>
                </a:cubicBezTo>
                <a:cubicBezTo>
                  <a:pt x="120" y="183"/>
                  <a:pt x="117" y="184"/>
                  <a:pt x="115" y="185"/>
                </a:cubicBezTo>
                <a:cubicBezTo>
                  <a:pt x="112" y="186"/>
                  <a:pt x="110" y="188"/>
                  <a:pt x="108" y="190"/>
                </a:cubicBezTo>
                <a:cubicBezTo>
                  <a:pt x="104" y="194"/>
                  <a:pt x="101" y="199"/>
                  <a:pt x="101" y="203"/>
                </a:cubicBezTo>
                <a:cubicBezTo>
                  <a:pt x="100" y="208"/>
                  <a:pt x="101" y="212"/>
                  <a:pt x="102" y="217"/>
                </a:cubicBezTo>
                <a:cubicBezTo>
                  <a:pt x="104" y="222"/>
                  <a:pt x="107" y="227"/>
                  <a:pt x="111" y="232"/>
                </a:cubicBezTo>
                <a:cubicBezTo>
                  <a:pt x="115" y="237"/>
                  <a:pt x="120" y="242"/>
                  <a:pt x="125" y="247"/>
                </a:cubicBezTo>
                <a:cubicBezTo>
                  <a:pt x="132" y="254"/>
                  <a:pt x="138" y="260"/>
                  <a:pt x="144" y="264"/>
                </a:cubicBezTo>
                <a:cubicBezTo>
                  <a:pt x="149" y="268"/>
                  <a:pt x="154" y="271"/>
                  <a:pt x="159" y="272"/>
                </a:cubicBezTo>
                <a:cubicBezTo>
                  <a:pt x="164" y="274"/>
                  <a:pt x="168" y="274"/>
                  <a:pt x="172" y="273"/>
                </a:cubicBezTo>
                <a:cubicBezTo>
                  <a:pt x="175" y="272"/>
                  <a:pt x="179" y="270"/>
                  <a:pt x="183" y="266"/>
                </a:cubicBezTo>
                <a:cubicBezTo>
                  <a:pt x="185" y="264"/>
                  <a:pt x="187" y="261"/>
                  <a:pt x="188" y="258"/>
                </a:cubicBezTo>
                <a:cubicBezTo>
                  <a:pt x="190" y="255"/>
                  <a:pt x="190" y="252"/>
                  <a:pt x="190" y="249"/>
                </a:cubicBezTo>
                <a:cubicBezTo>
                  <a:pt x="190" y="246"/>
                  <a:pt x="189" y="243"/>
                  <a:pt x="188" y="239"/>
                </a:cubicBezTo>
                <a:cubicBezTo>
                  <a:pt x="186" y="236"/>
                  <a:pt x="185" y="233"/>
                  <a:pt x="183" y="230"/>
                </a:cubicBezTo>
                <a:cubicBezTo>
                  <a:pt x="180" y="226"/>
                  <a:pt x="178" y="223"/>
                  <a:pt x="175" y="220"/>
                </a:cubicBezTo>
                <a:cubicBezTo>
                  <a:pt x="172" y="216"/>
                  <a:pt x="169" y="213"/>
                  <a:pt x="165" y="209"/>
                </a:cubicBezTo>
                <a:close/>
                <a:moveTo>
                  <a:pt x="256" y="117"/>
                </a:moveTo>
                <a:cubicBezTo>
                  <a:pt x="263" y="124"/>
                  <a:pt x="269" y="131"/>
                  <a:pt x="274" y="138"/>
                </a:cubicBezTo>
                <a:cubicBezTo>
                  <a:pt x="279" y="145"/>
                  <a:pt x="282" y="152"/>
                  <a:pt x="284" y="159"/>
                </a:cubicBezTo>
                <a:cubicBezTo>
                  <a:pt x="285" y="166"/>
                  <a:pt x="285" y="172"/>
                  <a:pt x="283" y="179"/>
                </a:cubicBezTo>
                <a:cubicBezTo>
                  <a:pt x="281" y="185"/>
                  <a:pt x="277" y="192"/>
                  <a:pt x="271" y="198"/>
                </a:cubicBezTo>
                <a:cubicBezTo>
                  <a:pt x="265" y="204"/>
                  <a:pt x="259" y="208"/>
                  <a:pt x="253" y="209"/>
                </a:cubicBezTo>
                <a:cubicBezTo>
                  <a:pt x="247" y="211"/>
                  <a:pt x="241" y="212"/>
                  <a:pt x="234" y="210"/>
                </a:cubicBezTo>
                <a:cubicBezTo>
                  <a:pt x="228" y="208"/>
                  <a:pt x="221" y="205"/>
                  <a:pt x="214" y="200"/>
                </a:cubicBezTo>
                <a:cubicBezTo>
                  <a:pt x="207" y="195"/>
                  <a:pt x="200" y="189"/>
                  <a:pt x="192" y="181"/>
                </a:cubicBezTo>
                <a:cubicBezTo>
                  <a:pt x="185" y="174"/>
                  <a:pt x="179" y="167"/>
                  <a:pt x="175" y="160"/>
                </a:cubicBezTo>
                <a:cubicBezTo>
                  <a:pt x="170" y="153"/>
                  <a:pt x="167" y="146"/>
                  <a:pt x="165" y="139"/>
                </a:cubicBezTo>
                <a:cubicBezTo>
                  <a:pt x="163" y="133"/>
                  <a:pt x="163" y="126"/>
                  <a:pt x="165" y="119"/>
                </a:cubicBezTo>
                <a:cubicBezTo>
                  <a:pt x="167" y="113"/>
                  <a:pt x="171" y="106"/>
                  <a:pt x="177" y="100"/>
                </a:cubicBezTo>
                <a:cubicBezTo>
                  <a:pt x="183" y="94"/>
                  <a:pt x="189" y="91"/>
                  <a:pt x="195" y="89"/>
                </a:cubicBezTo>
                <a:cubicBezTo>
                  <a:pt x="201" y="87"/>
                  <a:pt x="208" y="87"/>
                  <a:pt x="214" y="88"/>
                </a:cubicBezTo>
                <a:cubicBezTo>
                  <a:pt x="221" y="90"/>
                  <a:pt x="227" y="93"/>
                  <a:pt x="234" y="98"/>
                </a:cubicBezTo>
                <a:cubicBezTo>
                  <a:pt x="241" y="103"/>
                  <a:pt x="249" y="109"/>
                  <a:pt x="256" y="117"/>
                </a:cubicBezTo>
                <a:close/>
                <a:moveTo>
                  <a:pt x="244" y="130"/>
                </a:moveTo>
                <a:cubicBezTo>
                  <a:pt x="240" y="126"/>
                  <a:pt x="235" y="122"/>
                  <a:pt x="231" y="118"/>
                </a:cubicBezTo>
                <a:cubicBezTo>
                  <a:pt x="227" y="115"/>
                  <a:pt x="224" y="112"/>
                  <a:pt x="220" y="110"/>
                </a:cubicBezTo>
                <a:cubicBezTo>
                  <a:pt x="217" y="108"/>
                  <a:pt x="213" y="106"/>
                  <a:pt x="210" y="105"/>
                </a:cubicBezTo>
                <a:cubicBezTo>
                  <a:pt x="207" y="104"/>
                  <a:pt x="204" y="104"/>
                  <a:pt x="202" y="104"/>
                </a:cubicBezTo>
                <a:cubicBezTo>
                  <a:pt x="199" y="104"/>
                  <a:pt x="196" y="105"/>
                  <a:pt x="194" y="106"/>
                </a:cubicBezTo>
                <a:cubicBezTo>
                  <a:pt x="191" y="107"/>
                  <a:pt x="189" y="109"/>
                  <a:pt x="187" y="111"/>
                </a:cubicBezTo>
                <a:cubicBezTo>
                  <a:pt x="183" y="115"/>
                  <a:pt x="180" y="119"/>
                  <a:pt x="180" y="124"/>
                </a:cubicBezTo>
                <a:cubicBezTo>
                  <a:pt x="179" y="128"/>
                  <a:pt x="180" y="133"/>
                  <a:pt x="182" y="138"/>
                </a:cubicBezTo>
                <a:cubicBezTo>
                  <a:pt x="184" y="143"/>
                  <a:pt x="186" y="148"/>
                  <a:pt x="190" y="153"/>
                </a:cubicBezTo>
                <a:cubicBezTo>
                  <a:pt x="194" y="158"/>
                  <a:pt x="199" y="163"/>
                  <a:pt x="204" y="168"/>
                </a:cubicBezTo>
                <a:cubicBezTo>
                  <a:pt x="211" y="175"/>
                  <a:pt x="217" y="180"/>
                  <a:pt x="223" y="185"/>
                </a:cubicBezTo>
                <a:cubicBezTo>
                  <a:pt x="229" y="189"/>
                  <a:pt x="234" y="191"/>
                  <a:pt x="238" y="193"/>
                </a:cubicBezTo>
                <a:cubicBezTo>
                  <a:pt x="243" y="194"/>
                  <a:pt x="247" y="195"/>
                  <a:pt x="251" y="194"/>
                </a:cubicBezTo>
                <a:cubicBezTo>
                  <a:pt x="255" y="193"/>
                  <a:pt x="258" y="190"/>
                  <a:pt x="262" y="187"/>
                </a:cubicBezTo>
                <a:cubicBezTo>
                  <a:pt x="264" y="184"/>
                  <a:pt x="266" y="182"/>
                  <a:pt x="268" y="179"/>
                </a:cubicBezTo>
                <a:cubicBezTo>
                  <a:pt x="269" y="176"/>
                  <a:pt x="269" y="173"/>
                  <a:pt x="269" y="170"/>
                </a:cubicBezTo>
                <a:cubicBezTo>
                  <a:pt x="269" y="167"/>
                  <a:pt x="268" y="163"/>
                  <a:pt x="267" y="160"/>
                </a:cubicBezTo>
                <a:cubicBezTo>
                  <a:pt x="266" y="157"/>
                  <a:pt x="264" y="154"/>
                  <a:pt x="262" y="151"/>
                </a:cubicBezTo>
                <a:cubicBezTo>
                  <a:pt x="260" y="147"/>
                  <a:pt x="257" y="144"/>
                  <a:pt x="254" y="140"/>
                </a:cubicBezTo>
                <a:cubicBezTo>
                  <a:pt x="251" y="137"/>
                  <a:pt x="248" y="134"/>
                  <a:pt x="244" y="130"/>
                </a:cubicBezTo>
                <a:close/>
                <a:moveTo>
                  <a:pt x="351" y="55"/>
                </a:moveTo>
                <a:cubicBezTo>
                  <a:pt x="355" y="59"/>
                  <a:pt x="359" y="63"/>
                  <a:pt x="361" y="68"/>
                </a:cubicBezTo>
                <a:cubicBezTo>
                  <a:pt x="364" y="74"/>
                  <a:pt x="365" y="79"/>
                  <a:pt x="366" y="84"/>
                </a:cubicBezTo>
                <a:cubicBezTo>
                  <a:pt x="366" y="90"/>
                  <a:pt x="365" y="95"/>
                  <a:pt x="363" y="101"/>
                </a:cubicBezTo>
                <a:cubicBezTo>
                  <a:pt x="360" y="107"/>
                  <a:pt x="357" y="112"/>
                  <a:pt x="351" y="118"/>
                </a:cubicBezTo>
                <a:cubicBezTo>
                  <a:pt x="347" y="122"/>
                  <a:pt x="343" y="125"/>
                  <a:pt x="340" y="127"/>
                </a:cubicBezTo>
                <a:cubicBezTo>
                  <a:pt x="336" y="129"/>
                  <a:pt x="332" y="130"/>
                  <a:pt x="328" y="130"/>
                </a:cubicBezTo>
                <a:cubicBezTo>
                  <a:pt x="324" y="131"/>
                  <a:pt x="320" y="130"/>
                  <a:pt x="316" y="129"/>
                </a:cubicBezTo>
                <a:cubicBezTo>
                  <a:pt x="312" y="128"/>
                  <a:pt x="307" y="126"/>
                  <a:pt x="303" y="124"/>
                </a:cubicBezTo>
                <a:cubicBezTo>
                  <a:pt x="299" y="121"/>
                  <a:pt x="295" y="119"/>
                  <a:pt x="291" y="115"/>
                </a:cubicBezTo>
                <a:cubicBezTo>
                  <a:pt x="286" y="111"/>
                  <a:pt x="282" y="107"/>
                  <a:pt x="277" y="103"/>
                </a:cubicBezTo>
                <a:cubicBezTo>
                  <a:pt x="273" y="99"/>
                  <a:pt x="270" y="95"/>
                  <a:pt x="266" y="90"/>
                </a:cubicBezTo>
                <a:cubicBezTo>
                  <a:pt x="262" y="86"/>
                  <a:pt x="259" y="81"/>
                  <a:pt x="256" y="76"/>
                </a:cubicBezTo>
                <a:cubicBezTo>
                  <a:pt x="254" y="71"/>
                  <a:pt x="252" y="66"/>
                  <a:pt x="250" y="61"/>
                </a:cubicBezTo>
                <a:cubicBezTo>
                  <a:pt x="249" y="56"/>
                  <a:pt x="248" y="50"/>
                  <a:pt x="249" y="45"/>
                </a:cubicBezTo>
                <a:cubicBezTo>
                  <a:pt x="249" y="40"/>
                  <a:pt x="251" y="34"/>
                  <a:pt x="253" y="29"/>
                </a:cubicBezTo>
                <a:cubicBezTo>
                  <a:pt x="256" y="24"/>
                  <a:pt x="259" y="18"/>
                  <a:pt x="265" y="13"/>
                </a:cubicBezTo>
                <a:cubicBezTo>
                  <a:pt x="267" y="11"/>
                  <a:pt x="268" y="10"/>
                  <a:pt x="270" y="8"/>
                </a:cubicBezTo>
                <a:cubicBezTo>
                  <a:pt x="272" y="6"/>
                  <a:pt x="274" y="5"/>
                  <a:pt x="276" y="4"/>
                </a:cubicBezTo>
                <a:cubicBezTo>
                  <a:pt x="278" y="3"/>
                  <a:pt x="280" y="2"/>
                  <a:pt x="281" y="1"/>
                </a:cubicBezTo>
                <a:cubicBezTo>
                  <a:pt x="283" y="1"/>
                  <a:pt x="284" y="0"/>
                  <a:pt x="285" y="0"/>
                </a:cubicBezTo>
                <a:cubicBezTo>
                  <a:pt x="285" y="0"/>
                  <a:pt x="286" y="0"/>
                  <a:pt x="286" y="0"/>
                </a:cubicBezTo>
                <a:cubicBezTo>
                  <a:pt x="287" y="0"/>
                  <a:pt x="287" y="1"/>
                  <a:pt x="288" y="1"/>
                </a:cubicBezTo>
                <a:cubicBezTo>
                  <a:pt x="288" y="1"/>
                  <a:pt x="288" y="1"/>
                  <a:pt x="289" y="2"/>
                </a:cubicBezTo>
                <a:cubicBezTo>
                  <a:pt x="289" y="2"/>
                  <a:pt x="290" y="3"/>
                  <a:pt x="291" y="3"/>
                </a:cubicBezTo>
                <a:cubicBezTo>
                  <a:pt x="292" y="4"/>
                  <a:pt x="292" y="5"/>
                  <a:pt x="293" y="6"/>
                </a:cubicBezTo>
                <a:cubicBezTo>
                  <a:pt x="294" y="6"/>
                  <a:pt x="294" y="7"/>
                  <a:pt x="294" y="8"/>
                </a:cubicBezTo>
                <a:cubicBezTo>
                  <a:pt x="294" y="8"/>
                  <a:pt x="294" y="9"/>
                  <a:pt x="294" y="9"/>
                </a:cubicBezTo>
                <a:cubicBezTo>
                  <a:pt x="294" y="9"/>
                  <a:pt x="294" y="10"/>
                  <a:pt x="294" y="10"/>
                </a:cubicBezTo>
                <a:cubicBezTo>
                  <a:pt x="293" y="11"/>
                  <a:pt x="292" y="11"/>
                  <a:pt x="291" y="12"/>
                </a:cubicBezTo>
                <a:cubicBezTo>
                  <a:pt x="290" y="13"/>
                  <a:pt x="288" y="13"/>
                  <a:pt x="287" y="14"/>
                </a:cubicBezTo>
                <a:cubicBezTo>
                  <a:pt x="285" y="15"/>
                  <a:pt x="283" y="16"/>
                  <a:pt x="281" y="18"/>
                </a:cubicBezTo>
                <a:cubicBezTo>
                  <a:pt x="279" y="19"/>
                  <a:pt x="276" y="21"/>
                  <a:pt x="274" y="24"/>
                </a:cubicBezTo>
                <a:cubicBezTo>
                  <a:pt x="269" y="28"/>
                  <a:pt x="266" y="33"/>
                  <a:pt x="265" y="38"/>
                </a:cubicBezTo>
                <a:cubicBezTo>
                  <a:pt x="264" y="43"/>
                  <a:pt x="263" y="48"/>
                  <a:pt x="265" y="53"/>
                </a:cubicBezTo>
                <a:cubicBezTo>
                  <a:pt x="266" y="58"/>
                  <a:pt x="268" y="63"/>
                  <a:pt x="271" y="68"/>
                </a:cubicBezTo>
                <a:cubicBezTo>
                  <a:pt x="274" y="73"/>
                  <a:pt x="277" y="78"/>
                  <a:pt x="282" y="83"/>
                </a:cubicBezTo>
                <a:cubicBezTo>
                  <a:pt x="282" y="81"/>
                  <a:pt x="283" y="79"/>
                  <a:pt x="284" y="76"/>
                </a:cubicBezTo>
                <a:cubicBezTo>
                  <a:pt x="285" y="74"/>
                  <a:pt x="286" y="72"/>
                  <a:pt x="287" y="69"/>
                </a:cubicBezTo>
                <a:cubicBezTo>
                  <a:pt x="288" y="67"/>
                  <a:pt x="290" y="64"/>
                  <a:pt x="291" y="62"/>
                </a:cubicBezTo>
                <a:cubicBezTo>
                  <a:pt x="293" y="60"/>
                  <a:pt x="295" y="57"/>
                  <a:pt x="297" y="55"/>
                </a:cubicBezTo>
                <a:cubicBezTo>
                  <a:pt x="302" y="50"/>
                  <a:pt x="307" y="46"/>
                  <a:pt x="312" y="44"/>
                </a:cubicBezTo>
                <a:cubicBezTo>
                  <a:pt x="317" y="42"/>
                  <a:pt x="322" y="41"/>
                  <a:pt x="326" y="42"/>
                </a:cubicBezTo>
                <a:cubicBezTo>
                  <a:pt x="331" y="42"/>
                  <a:pt x="335" y="43"/>
                  <a:pt x="339" y="45"/>
                </a:cubicBezTo>
                <a:cubicBezTo>
                  <a:pt x="343" y="48"/>
                  <a:pt x="347" y="51"/>
                  <a:pt x="351" y="55"/>
                </a:cubicBezTo>
                <a:close/>
                <a:moveTo>
                  <a:pt x="340" y="68"/>
                </a:moveTo>
                <a:cubicBezTo>
                  <a:pt x="337" y="66"/>
                  <a:pt x="334" y="63"/>
                  <a:pt x="332" y="62"/>
                </a:cubicBezTo>
                <a:cubicBezTo>
                  <a:pt x="329" y="60"/>
                  <a:pt x="326" y="59"/>
                  <a:pt x="323" y="59"/>
                </a:cubicBezTo>
                <a:cubicBezTo>
                  <a:pt x="320" y="58"/>
                  <a:pt x="317" y="59"/>
                  <a:pt x="314" y="60"/>
                </a:cubicBezTo>
                <a:cubicBezTo>
                  <a:pt x="311" y="61"/>
                  <a:pt x="308" y="64"/>
                  <a:pt x="305" y="67"/>
                </a:cubicBezTo>
                <a:cubicBezTo>
                  <a:pt x="303" y="69"/>
                  <a:pt x="302" y="71"/>
                  <a:pt x="300" y="73"/>
                </a:cubicBezTo>
                <a:cubicBezTo>
                  <a:pt x="299" y="75"/>
                  <a:pt x="297" y="77"/>
                  <a:pt x="296" y="79"/>
                </a:cubicBezTo>
                <a:cubicBezTo>
                  <a:pt x="295" y="81"/>
                  <a:pt x="294" y="83"/>
                  <a:pt x="293" y="86"/>
                </a:cubicBezTo>
                <a:cubicBezTo>
                  <a:pt x="293" y="88"/>
                  <a:pt x="292" y="90"/>
                  <a:pt x="292" y="92"/>
                </a:cubicBezTo>
                <a:cubicBezTo>
                  <a:pt x="298" y="98"/>
                  <a:pt x="303" y="103"/>
                  <a:pt x="308" y="107"/>
                </a:cubicBezTo>
                <a:cubicBezTo>
                  <a:pt x="313" y="110"/>
                  <a:pt x="318" y="112"/>
                  <a:pt x="322" y="113"/>
                </a:cubicBezTo>
                <a:cubicBezTo>
                  <a:pt x="326" y="114"/>
                  <a:pt x="330" y="114"/>
                  <a:pt x="333" y="113"/>
                </a:cubicBezTo>
                <a:cubicBezTo>
                  <a:pt x="336" y="112"/>
                  <a:pt x="339" y="110"/>
                  <a:pt x="342" y="107"/>
                </a:cubicBezTo>
                <a:cubicBezTo>
                  <a:pt x="345" y="104"/>
                  <a:pt x="348" y="100"/>
                  <a:pt x="349" y="97"/>
                </a:cubicBezTo>
                <a:cubicBezTo>
                  <a:pt x="350" y="94"/>
                  <a:pt x="350" y="90"/>
                  <a:pt x="350" y="87"/>
                </a:cubicBezTo>
                <a:cubicBezTo>
                  <a:pt x="349" y="83"/>
                  <a:pt x="348" y="80"/>
                  <a:pt x="346" y="77"/>
                </a:cubicBezTo>
                <a:cubicBezTo>
                  <a:pt x="345" y="74"/>
                  <a:pt x="342" y="71"/>
                  <a:pt x="340" y="6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32" name="Freeform 85"/>
          <p:cNvSpPr>
            <a:spLocks noEditPoints="1"/>
          </p:cNvSpPr>
          <p:nvPr/>
        </p:nvSpPr>
        <p:spPr bwMode="auto">
          <a:xfrm>
            <a:off x="7852156" y="4374248"/>
            <a:ext cx="182293" cy="225184"/>
          </a:xfrm>
          <a:custGeom>
            <a:avLst/>
            <a:gdLst>
              <a:gd name="T0" fmla="*/ 140 w 344"/>
              <a:gd name="T1" fmla="*/ 329 h 386"/>
              <a:gd name="T2" fmla="*/ 87 w 344"/>
              <a:gd name="T3" fmla="*/ 384 h 386"/>
              <a:gd name="T4" fmla="*/ 81 w 344"/>
              <a:gd name="T5" fmla="*/ 385 h 386"/>
              <a:gd name="T6" fmla="*/ 74 w 344"/>
              <a:gd name="T7" fmla="*/ 378 h 386"/>
              <a:gd name="T8" fmla="*/ 73 w 344"/>
              <a:gd name="T9" fmla="*/ 334 h 386"/>
              <a:gd name="T10" fmla="*/ 62 w 344"/>
              <a:gd name="T11" fmla="*/ 286 h 386"/>
              <a:gd name="T12" fmla="*/ 42 w 344"/>
              <a:gd name="T13" fmla="*/ 272 h 386"/>
              <a:gd name="T14" fmla="*/ 19 w 344"/>
              <a:gd name="T15" fmla="*/ 288 h 386"/>
              <a:gd name="T16" fmla="*/ 12 w 344"/>
              <a:gd name="T17" fmla="*/ 309 h 386"/>
              <a:gd name="T18" fmla="*/ 7 w 344"/>
              <a:gd name="T19" fmla="*/ 308 h 386"/>
              <a:gd name="T20" fmla="*/ 1 w 344"/>
              <a:gd name="T21" fmla="*/ 302 h 386"/>
              <a:gd name="T22" fmla="*/ 1 w 344"/>
              <a:gd name="T23" fmla="*/ 293 h 386"/>
              <a:gd name="T24" fmla="*/ 16 w 344"/>
              <a:gd name="T25" fmla="*/ 267 h 386"/>
              <a:gd name="T26" fmla="*/ 56 w 344"/>
              <a:gd name="T27" fmla="*/ 256 h 386"/>
              <a:gd name="T28" fmla="*/ 81 w 344"/>
              <a:gd name="T29" fmla="*/ 286 h 386"/>
              <a:gd name="T30" fmla="*/ 88 w 344"/>
              <a:gd name="T31" fmla="*/ 363 h 386"/>
              <a:gd name="T32" fmla="*/ 132 w 344"/>
              <a:gd name="T33" fmla="*/ 321 h 386"/>
              <a:gd name="T34" fmla="*/ 177 w 344"/>
              <a:gd name="T35" fmla="*/ 201 h 386"/>
              <a:gd name="T36" fmla="*/ 204 w 344"/>
              <a:gd name="T37" fmla="*/ 263 h 386"/>
              <a:gd name="T38" fmla="*/ 155 w 344"/>
              <a:gd name="T39" fmla="*/ 294 h 386"/>
              <a:gd name="T40" fmla="*/ 96 w 344"/>
              <a:gd name="T41" fmla="*/ 244 h 386"/>
              <a:gd name="T42" fmla="*/ 98 w 344"/>
              <a:gd name="T43" fmla="*/ 185 h 386"/>
              <a:gd name="T44" fmla="*/ 155 w 344"/>
              <a:gd name="T45" fmla="*/ 182 h 386"/>
              <a:gd name="T46" fmla="*/ 152 w 344"/>
              <a:gd name="T47" fmla="*/ 202 h 386"/>
              <a:gd name="T48" fmla="*/ 123 w 344"/>
              <a:gd name="T49" fmla="*/ 188 h 386"/>
              <a:gd name="T50" fmla="*/ 101 w 344"/>
              <a:gd name="T51" fmla="*/ 208 h 386"/>
              <a:gd name="T52" fmla="*/ 125 w 344"/>
              <a:gd name="T53" fmla="*/ 252 h 386"/>
              <a:gd name="T54" fmla="*/ 172 w 344"/>
              <a:gd name="T55" fmla="*/ 278 h 386"/>
              <a:gd name="T56" fmla="*/ 190 w 344"/>
              <a:gd name="T57" fmla="*/ 254 h 386"/>
              <a:gd name="T58" fmla="*/ 175 w 344"/>
              <a:gd name="T59" fmla="*/ 225 h 386"/>
              <a:gd name="T60" fmla="*/ 274 w 344"/>
              <a:gd name="T61" fmla="*/ 143 h 386"/>
              <a:gd name="T62" fmla="*/ 271 w 344"/>
              <a:gd name="T63" fmla="*/ 203 h 386"/>
              <a:gd name="T64" fmla="*/ 214 w 344"/>
              <a:gd name="T65" fmla="*/ 205 h 386"/>
              <a:gd name="T66" fmla="*/ 165 w 344"/>
              <a:gd name="T67" fmla="*/ 144 h 386"/>
              <a:gd name="T68" fmla="*/ 195 w 344"/>
              <a:gd name="T69" fmla="*/ 94 h 386"/>
              <a:gd name="T70" fmla="*/ 256 w 344"/>
              <a:gd name="T71" fmla="*/ 122 h 386"/>
              <a:gd name="T72" fmla="*/ 220 w 344"/>
              <a:gd name="T73" fmla="*/ 115 h 386"/>
              <a:gd name="T74" fmla="*/ 194 w 344"/>
              <a:gd name="T75" fmla="*/ 111 h 386"/>
              <a:gd name="T76" fmla="*/ 182 w 344"/>
              <a:gd name="T77" fmla="*/ 143 h 386"/>
              <a:gd name="T78" fmla="*/ 223 w 344"/>
              <a:gd name="T79" fmla="*/ 190 h 386"/>
              <a:gd name="T80" fmla="*/ 262 w 344"/>
              <a:gd name="T81" fmla="*/ 192 h 386"/>
              <a:gd name="T82" fmla="*/ 267 w 344"/>
              <a:gd name="T83" fmla="*/ 165 h 386"/>
              <a:gd name="T84" fmla="*/ 245 w 344"/>
              <a:gd name="T85" fmla="*/ 135 h 386"/>
              <a:gd name="T86" fmla="*/ 297 w 344"/>
              <a:gd name="T87" fmla="*/ 8 h 386"/>
              <a:gd name="T88" fmla="*/ 343 w 344"/>
              <a:gd name="T89" fmla="*/ 124 h 386"/>
              <a:gd name="T90" fmla="*/ 341 w 344"/>
              <a:gd name="T91" fmla="*/ 131 h 386"/>
              <a:gd name="T92" fmla="*/ 332 w 344"/>
              <a:gd name="T93" fmla="*/ 139 h 386"/>
              <a:gd name="T94" fmla="*/ 285 w 344"/>
              <a:gd name="T95" fmla="*/ 22 h 386"/>
              <a:gd name="T96" fmla="*/ 232 w 344"/>
              <a:gd name="T97" fmla="*/ 64 h 386"/>
              <a:gd name="T98" fmla="*/ 229 w 344"/>
              <a:gd name="T99" fmla="*/ 57 h 386"/>
              <a:gd name="T100" fmla="*/ 286 w 344"/>
              <a:gd name="T101" fmla="*/ 0 h 386"/>
              <a:gd name="T102" fmla="*/ 293 w 344"/>
              <a:gd name="T103" fmla="*/ 3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44" h="386">
                <a:moveTo>
                  <a:pt x="136" y="325"/>
                </a:moveTo>
                <a:cubicBezTo>
                  <a:pt x="137" y="325"/>
                  <a:pt x="138" y="326"/>
                  <a:pt x="138" y="327"/>
                </a:cubicBezTo>
                <a:cubicBezTo>
                  <a:pt x="139" y="328"/>
                  <a:pt x="139" y="329"/>
                  <a:pt x="140" y="329"/>
                </a:cubicBezTo>
                <a:cubicBezTo>
                  <a:pt x="140" y="330"/>
                  <a:pt x="140" y="330"/>
                  <a:pt x="140" y="331"/>
                </a:cubicBezTo>
                <a:cubicBezTo>
                  <a:pt x="140" y="332"/>
                  <a:pt x="139" y="332"/>
                  <a:pt x="139" y="333"/>
                </a:cubicBezTo>
                <a:lnTo>
                  <a:pt x="87" y="384"/>
                </a:lnTo>
                <a:cubicBezTo>
                  <a:pt x="87" y="385"/>
                  <a:pt x="86" y="385"/>
                  <a:pt x="85" y="385"/>
                </a:cubicBezTo>
                <a:cubicBezTo>
                  <a:pt x="85" y="386"/>
                  <a:pt x="84" y="386"/>
                  <a:pt x="83" y="386"/>
                </a:cubicBezTo>
                <a:cubicBezTo>
                  <a:pt x="83" y="386"/>
                  <a:pt x="82" y="386"/>
                  <a:pt x="81" y="385"/>
                </a:cubicBezTo>
                <a:cubicBezTo>
                  <a:pt x="80" y="384"/>
                  <a:pt x="79" y="384"/>
                  <a:pt x="78" y="383"/>
                </a:cubicBezTo>
                <a:cubicBezTo>
                  <a:pt x="77" y="382"/>
                  <a:pt x="76" y="381"/>
                  <a:pt x="76" y="380"/>
                </a:cubicBezTo>
                <a:cubicBezTo>
                  <a:pt x="75" y="379"/>
                  <a:pt x="74" y="378"/>
                  <a:pt x="74" y="378"/>
                </a:cubicBezTo>
                <a:cubicBezTo>
                  <a:pt x="74" y="377"/>
                  <a:pt x="74" y="376"/>
                  <a:pt x="73" y="375"/>
                </a:cubicBezTo>
                <a:cubicBezTo>
                  <a:pt x="73" y="374"/>
                  <a:pt x="73" y="373"/>
                  <a:pt x="73" y="372"/>
                </a:cubicBezTo>
                <a:lnTo>
                  <a:pt x="73" y="334"/>
                </a:lnTo>
                <a:cubicBezTo>
                  <a:pt x="72" y="325"/>
                  <a:pt x="72" y="318"/>
                  <a:pt x="71" y="312"/>
                </a:cubicBezTo>
                <a:cubicBezTo>
                  <a:pt x="70" y="306"/>
                  <a:pt x="69" y="301"/>
                  <a:pt x="68" y="296"/>
                </a:cubicBezTo>
                <a:cubicBezTo>
                  <a:pt x="66" y="292"/>
                  <a:pt x="64" y="289"/>
                  <a:pt x="62" y="286"/>
                </a:cubicBezTo>
                <a:cubicBezTo>
                  <a:pt x="61" y="283"/>
                  <a:pt x="59" y="281"/>
                  <a:pt x="57" y="279"/>
                </a:cubicBezTo>
                <a:cubicBezTo>
                  <a:pt x="54" y="277"/>
                  <a:pt x="52" y="275"/>
                  <a:pt x="50" y="274"/>
                </a:cubicBezTo>
                <a:cubicBezTo>
                  <a:pt x="47" y="273"/>
                  <a:pt x="44" y="272"/>
                  <a:pt x="42" y="272"/>
                </a:cubicBezTo>
                <a:cubicBezTo>
                  <a:pt x="39" y="272"/>
                  <a:pt x="36" y="272"/>
                  <a:pt x="34" y="274"/>
                </a:cubicBezTo>
                <a:cubicBezTo>
                  <a:pt x="31" y="275"/>
                  <a:pt x="28" y="277"/>
                  <a:pt x="26" y="279"/>
                </a:cubicBezTo>
                <a:cubicBezTo>
                  <a:pt x="22" y="282"/>
                  <a:pt x="20" y="285"/>
                  <a:pt x="19" y="288"/>
                </a:cubicBezTo>
                <a:cubicBezTo>
                  <a:pt x="17" y="292"/>
                  <a:pt x="16" y="295"/>
                  <a:pt x="15" y="297"/>
                </a:cubicBezTo>
                <a:cubicBezTo>
                  <a:pt x="14" y="300"/>
                  <a:pt x="14" y="303"/>
                  <a:pt x="13" y="305"/>
                </a:cubicBezTo>
                <a:cubicBezTo>
                  <a:pt x="13" y="307"/>
                  <a:pt x="12" y="308"/>
                  <a:pt x="12" y="309"/>
                </a:cubicBezTo>
                <a:cubicBezTo>
                  <a:pt x="11" y="309"/>
                  <a:pt x="11" y="309"/>
                  <a:pt x="10" y="309"/>
                </a:cubicBezTo>
                <a:cubicBezTo>
                  <a:pt x="10" y="309"/>
                  <a:pt x="9" y="309"/>
                  <a:pt x="9" y="309"/>
                </a:cubicBezTo>
                <a:cubicBezTo>
                  <a:pt x="8" y="309"/>
                  <a:pt x="7" y="308"/>
                  <a:pt x="7" y="308"/>
                </a:cubicBezTo>
                <a:cubicBezTo>
                  <a:pt x="6" y="307"/>
                  <a:pt x="5" y="306"/>
                  <a:pt x="4" y="305"/>
                </a:cubicBezTo>
                <a:cubicBezTo>
                  <a:pt x="3" y="304"/>
                  <a:pt x="3" y="304"/>
                  <a:pt x="2" y="303"/>
                </a:cubicBezTo>
                <a:cubicBezTo>
                  <a:pt x="2" y="303"/>
                  <a:pt x="1" y="302"/>
                  <a:pt x="1" y="302"/>
                </a:cubicBezTo>
                <a:cubicBezTo>
                  <a:pt x="1" y="301"/>
                  <a:pt x="1" y="301"/>
                  <a:pt x="0" y="300"/>
                </a:cubicBezTo>
                <a:cubicBezTo>
                  <a:pt x="0" y="300"/>
                  <a:pt x="0" y="299"/>
                  <a:pt x="0" y="298"/>
                </a:cubicBezTo>
                <a:cubicBezTo>
                  <a:pt x="0" y="297"/>
                  <a:pt x="1" y="295"/>
                  <a:pt x="1" y="293"/>
                </a:cubicBezTo>
                <a:cubicBezTo>
                  <a:pt x="2" y="290"/>
                  <a:pt x="3" y="288"/>
                  <a:pt x="4" y="285"/>
                </a:cubicBezTo>
                <a:cubicBezTo>
                  <a:pt x="5" y="282"/>
                  <a:pt x="7" y="279"/>
                  <a:pt x="9" y="276"/>
                </a:cubicBezTo>
                <a:cubicBezTo>
                  <a:pt x="11" y="272"/>
                  <a:pt x="13" y="269"/>
                  <a:pt x="16" y="267"/>
                </a:cubicBezTo>
                <a:cubicBezTo>
                  <a:pt x="21" y="262"/>
                  <a:pt x="25" y="259"/>
                  <a:pt x="30" y="257"/>
                </a:cubicBezTo>
                <a:cubicBezTo>
                  <a:pt x="35" y="255"/>
                  <a:pt x="39" y="254"/>
                  <a:pt x="43" y="254"/>
                </a:cubicBezTo>
                <a:cubicBezTo>
                  <a:pt x="48" y="254"/>
                  <a:pt x="52" y="254"/>
                  <a:pt x="56" y="256"/>
                </a:cubicBezTo>
                <a:cubicBezTo>
                  <a:pt x="60" y="258"/>
                  <a:pt x="64" y="261"/>
                  <a:pt x="67" y="264"/>
                </a:cubicBezTo>
                <a:cubicBezTo>
                  <a:pt x="70" y="267"/>
                  <a:pt x="73" y="270"/>
                  <a:pt x="75" y="274"/>
                </a:cubicBezTo>
                <a:cubicBezTo>
                  <a:pt x="78" y="277"/>
                  <a:pt x="80" y="281"/>
                  <a:pt x="81" y="286"/>
                </a:cubicBezTo>
                <a:cubicBezTo>
                  <a:pt x="83" y="292"/>
                  <a:pt x="85" y="298"/>
                  <a:pt x="85" y="305"/>
                </a:cubicBezTo>
                <a:cubicBezTo>
                  <a:pt x="86" y="313"/>
                  <a:pt x="87" y="322"/>
                  <a:pt x="87" y="332"/>
                </a:cubicBezTo>
                <a:lnTo>
                  <a:pt x="88" y="363"/>
                </a:lnTo>
                <a:lnTo>
                  <a:pt x="128" y="322"/>
                </a:lnTo>
                <a:cubicBezTo>
                  <a:pt x="129" y="322"/>
                  <a:pt x="129" y="322"/>
                  <a:pt x="130" y="321"/>
                </a:cubicBezTo>
                <a:cubicBezTo>
                  <a:pt x="130" y="321"/>
                  <a:pt x="131" y="321"/>
                  <a:pt x="132" y="321"/>
                </a:cubicBezTo>
                <a:cubicBezTo>
                  <a:pt x="132" y="322"/>
                  <a:pt x="133" y="322"/>
                  <a:pt x="134" y="322"/>
                </a:cubicBezTo>
                <a:cubicBezTo>
                  <a:pt x="135" y="323"/>
                  <a:pt x="135" y="324"/>
                  <a:pt x="136" y="325"/>
                </a:cubicBezTo>
                <a:close/>
                <a:moveTo>
                  <a:pt x="177" y="201"/>
                </a:moveTo>
                <a:cubicBezTo>
                  <a:pt x="184" y="208"/>
                  <a:pt x="190" y="215"/>
                  <a:pt x="195" y="222"/>
                </a:cubicBezTo>
                <a:cubicBezTo>
                  <a:pt x="200" y="229"/>
                  <a:pt x="203" y="236"/>
                  <a:pt x="205" y="243"/>
                </a:cubicBezTo>
                <a:cubicBezTo>
                  <a:pt x="206" y="250"/>
                  <a:pt x="206" y="256"/>
                  <a:pt x="204" y="263"/>
                </a:cubicBezTo>
                <a:cubicBezTo>
                  <a:pt x="202" y="269"/>
                  <a:pt x="198" y="276"/>
                  <a:pt x="192" y="282"/>
                </a:cubicBezTo>
                <a:cubicBezTo>
                  <a:pt x="186" y="288"/>
                  <a:pt x="180" y="292"/>
                  <a:pt x="174" y="294"/>
                </a:cubicBezTo>
                <a:cubicBezTo>
                  <a:pt x="168" y="296"/>
                  <a:pt x="162" y="296"/>
                  <a:pt x="155" y="294"/>
                </a:cubicBezTo>
                <a:cubicBezTo>
                  <a:pt x="149" y="293"/>
                  <a:pt x="142" y="289"/>
                  <a:pt x="135" y="284"/>
                </a:cubicBezTo>
                <a:cubicBezTo>
                  <a:pt x="128" y="280"/>
                  <a:pt x="121" y="273"/>
                  <a:pt x="113" y="266"/>
                </a:cubicBezTo>
                <a:cubicBezTo>
                  <a:pt x="106" y="258"/>
                  <a:pt x="100" y="251"/>
                  <a:pt x="96" y="244"/>
                </a:cubicBezTo>
                <a:cubicBezTo>
                  <a:pt x="91" y="237"/>
                  <a:pt x="88" y="230"/>
                  <a:pt x="86" y="224"/>
                </a:cubicBezTo>
                <a:cubicBezTo>
                  <a:pt x="84" y="217"/>
                  <a:pt x="84" y="210"/>
                  <a:pt x="86" y="203"/>
                </a:cubicBezTo>
                <a:cubicBezTo>
                  <a:pt x="88" y="197"/>
                  <a:pt x="92" y="191"/>
                  <a:pt x="98" y="185"/>
                </a:cubicBezTo>
                <a:cubicBezTo>
                  <a:pt x="104" y="179"/>
                  <a:pt x="110" y="175"/>
                  <a:pt x="116" y="173"/>
                </a:cubicBezTo>
                <a:cubicBezTo>
                  <a:pt x="122" y="171"/>
                  <a:pt x="129" y="171"/>
                  <a:pt x="135" y="172"/>
                </a:cubicBezTo>
                <a:cubicBezTo>
                  <a:pt x="142" y="174"/>
                  <a:pt x="148" y="177"/>
                  <a:pt x="155" y="182"/>
                </a:cubicBezTo>
                <a:cubicBezTo>
                  <a:pt x="162" y="187"/>
                  <a:pt x="169" y="193"/>
                  <a:pt x="177" y="201"/>
                </a:cubicBezTo>
                <a:close/>
                <a:moveTo>
                  <a:pt x="165" y="214"/>
                </a:moveTo>
                <a:cubicBezTo>
                  <a:pt x="161" y="210"/>
                  <a:pt x="156" y="206"/>
                  <a:pt x="152" y="202"/>
                </a:cubicBezTo>
                <a:cubicBezTo>
                  <a:pt x="148" y="199"/>
                  <a:pt x="145" y="196"/>
                  <a:pt x="141" y="194"/>
                </a:cubicBezTo>
                <a:cubicBezTo>
                  <a:pt x="138" y="192"/>
                  <a:pt x="134" y="190"/>
                  <a:pt x="131" y="189"/>
                </a:cubicBezTo>
                <a:cubicBezTo>
                  <a:pt x="128" y="188"/>
                  <a:pt x="125" y="188"/>
                  <a:pt x="123" y="188"/>
                </a:cubicBezTo>
                <a:cubicBezTo>
                  <a:pt x="120" y="188"/>
                  <a:pt x="117" y="189"/>
                  <a:pt x="115" y="190"/>
                </a:cubicBezTo>
                <a:cubicBezTo>
                  <a:pt x="112" y="191"/>
                  <a:pt x="110" y="193"/>
                  <a:pt x="108" y="195"/>
                </a:cubicBezTo>
                <a:cubicBezTo>
                  <a:pt x="104" y="199"/>
                  <a:pt x="101" y="204"/>
                  <a:pt x="101" y="208"/>
                </a:cubicBezTo>
                <a:cubicBezTo>
                  <a:pt x="100" y="213"/>
                  <a:pt x="101" y="217"/>
                  <a:pt x="103" y="222"/>
                </a:cubicBezTo>
                <a:cubicBezTo>
                  <a:pt x="104" y="227"/>
                  <a:pt x="107" y="232"/>
                  <a:pt x="111" y="237"/>
                </a:cubicBezTo>
                <a:cubicBezTo>
                  <a:pt x="115" y="242"/>
                  <a:pt x="120" y="247"/>
                  <a:pt x="125" y="252"/>
                </a:cubicBezTo>
                <a:cubicBezTo>
                  <a:pt x="132" y="259"/>
                  <a:pt x="138" y="265"/>
                  <a:pt x="144" y="269"/>
                </a:cubicBezTo>
                <a:cubicBezTo>
                  <a:pt x="149" y="273"/>
                  <a:pt x="155" y="276"/>
                  <a:pt x="159" y="277"/>
                </a:cubicBezTo>
                <a:cubicBezTo>
                  <a:pt x="164" y="279"/>
                  <a:pt x="168" y="279"/>
                  <a:pt x="172" y="278"/>
                </a:cubicBezTo>
                <a:cubicBezTo>
                  <a:pt x="176" y="277"/>
                  <a:pt x="179" y="275"/>
                  <a:pt x="183" y="271"/>
                </a:cubicBezTo>
                <a:cubicBezTo>
                  <a:pt x="185" y="269"/>
                  <a:pt x="187" y="266"/>
                  <a:pt x="188" y="263"/>
                </a:cubicBezTo>
                <a:cubicBezTo>
                  <a:pt x="190" y="260"/>
                  <a:pt x="190" y="257"/>
                  <a:pt x="190" y="254"/>
                </a:cubicBezTo>
                <a:cubicBezTo>
                  <a:pt x="190" y="251"/>
                  <a:pt x="189" y="248"/>
                  <a:pt x="188" y="244"/>
                </a:cubicBezTo>
                <a:cubicBezTo>
                  <a:pt x="187" y="241"/>
                  <a:pt x="185" y="238"/>
                  <a:pt x="183" y="235"/>
                </a:cubicBezTo>
                <a:cubicBezTo>
                  <a:pt x="181" y="231"/>
                  <a:pt x="178" y="228"/>
                  <a:pt x="175" y="225"/>
                </a:cubicBezTo>
                <a:cubicBezTo>
                  <a:pt x="172" y="221"/>
                  <a:pt x="169" y="218"/>
                  <a:pt x="165" y="214"/>
                </a:cubicBezTo>
                <a:close/>
                <a:moveTo>
                  <a:pt x="256" y="122"/>
                </a:moveTo>
                <a:cubicBezTo>
                  <a:pt x="263" y="129"/>
                  <a:pt x="269" y="136"/>
                  <a:pt x="274" y="143"/>
                </a:cubicBezTo>
                <a:cubicBezTo>
                  <a:pt x="279" y="150"/>
                  <a:pt x="282" y="157"/>
                  <a:pt x="284" y="164"/>
                </a:cubicBezTo>
                <a:cubicBezTo>
                  <a:pt x="285" y="171"/>
                  <a:pt x="285" y="177"/>
                  <a:pt x="283" y="184"/>
                </a:cubicBezTo>
                <a:cubicBezTo>
                  <a:pt x="281" y="190"/>
                  <a:pt x="277" y="197"/>
                  <a:pt x="271" y="203"/>
                </a:cubicBezTo>
                <a:cubicBezTo>
                  <a:pt x="265" y="209"/>
                  <a:pt x="259" y="213"/>
                  <a:pt x="253" y="214"/>
                </a:cubicBezTo>
                <a:cubicBezTo>
                  <a:pt x="247" y="216"/>
                  <a:pt x="241" y="217"/>
                  <a:pt x="235" y="215"/>
                </a:cubicBezTo>
                <a:cubicBezTo>
                  <a:pt x="228" y="213"/>
                  <a:pt x="221" y="210"/>
                  <a:pt x="214" y="205"/>
                </a:cubicBezTo>
                <a:cubicBezTo>
                  <a:pt x="207" y="200"/>
                  <a:pt x="200" y="194"/>
                  <a:pt x="192" y="186"/>
                </a:cubicBezTo>
                <a:cubicBezTo>
                  <a:pt x="185" y="179"/>
                  <a:pt x="179" y="172"/>
                  <a:pt x="175" y="165"/>
                </a:cubicBezTo>
                <a:cubicBezTo>
                  <a:pt x="170" y="158"/>
                  <a:pt x="167" y="151"/>
                  <a:pt x="165" y="144"/>
                </a:cubicBezTo>
                <a:cubicBezTo>
                  <a:pt x="163" y="138"/>
                  <a:pt x="164" y="131"/>
                  <a:pt x="165" y="124"/>
                </a:cubicBezTo>
                <a:cubicBezTo>
                  <a:pt x="167" y="118"/>
                  <a:pt x="171" y="111"/>
                  <a:pt x="177" y="105"/>
                </a:cubicBezTo>
                <a:cubicBezTo>
                  <a:pt x="183" y="99"/>
                  <a:pt x="189" y="96"/>
                  <a:pt x="195" y="94"/>
                </a:cubicBezTo>
                <a:cubicBezTo>
                  <a:pt x="202" y="92"/>
                  <a:pt x="208" y="92"/>
                  <a:pt x="214" y="93"/>
                </a:cubicBezTo>
                <a:cubicBezTo>
                  <a:pt x="221" y="95"/>
                  <a:pt x="227" y="98"/>
                  <a:pt x="234" y="103"/>
                </a:cubicBezTo>
                <a:cubicBezTo>
                  <a:pt x="241" y="108"/>
                  <a:pt x="249" y="114"/>
                  <a:pt x="256" y="122"/>
                </a:cubicBezTo>
                <a:close/>
                <a:moveTo>
                  <a:pt x="245" y="135"/>
                </a:moveTo>
                <a:cubicBezTo>
                  <a:pt x="240" y="131"/>
                  <a:pt x="236" y="127"/>
                  <a:pt x="232" y="123"/>
                </a:cubicBezTo>
                <a:cubicBezTo>
                  <a:pt x="228" y="120"/>
                  <a:pt x="224" y="117"/>
                  <a:pt x="220" y="115"/>
                </a:cubicBezTo>
                <a:cubicBezTo>
                  <a:pt x="217" y="113"/>
                  <a:pt x="214" y="111"/>
                  <a:pt x="211" y="110"/>
                </a:cubicBezTo>
                <a:cubicBezTo>
                  <a:pt x="207" y="109"/>
                  <a:pt x="205" y="109"/>
                  <a:pt x="202" y="109"/>
                </a:cubicBezTo>
                <a:cubicBezTo>
                  <a:pt x="199" y="109"/>
                  <a:pt x="196" y="110"/>
                  <a:pt x="194" y="111"/>
                </a:cubicBezTo>
                <a:cubicBezTo>
                  <a:pt x="192" y="112"/>
                  <a:pt x="189" y="114"/>
                  <a:pt x="187" y="116"/>
                </a:cubicBezTo>
                <a:cubicBezTo>
                  <a:pt x="183" y="120"/>
                  <a:pt x="180" y="124"/>
                  <a:pt x="180" y="129"/>
                </a:cubicBezTo>
                <a:cubicBezTo>
                  <a:pt x="179" y="133"/>
                  <a:pt x="180" y="138"/>
                  <a:pt x="182" y="143"/>
                </a:cubicBezTo>
                <a:cubicBezTo>
                  <a:pt x="184" y="148"/>
                  <a:pt x="187" y="153"/>
                  <a:pt x="191" y="158"/>
                </a:cubicBezTo>
                <a:cubicBezTo>
                  <a:pt x="195" y="163"/>
                  <a:pt x="199" y="168"/>
                  <a:pt x="204" y="173"/>
                </a:cubicBezTo>
                <a:cubicBezTo>
                  <a:pt x="211" y="180"/>
                  <a:pt x="217" y="185"/>
                  <a:pt x="223" y="190"/>
                </a:cubicBezTo>
                <a:cubicBezTo>
                  <a:pt x="229" y="194"/>
                  <a:pt x="234" y="196"/>
                  <a:pt x="238" y="198"/>
                </a:cubicBezTo>
                <a:cubicBezTo>
                  <a:pt x="243" y="199"/>
                  <a:pt x="247" y="200"/>
                  <a:pt x="251" y="199"/>
                </a:cubicBezTo>
                <a:cubicBezTo>
                  <a:pt x="255" y="198"/>
                  <a:pt x="258" y="195"/>
                  <a:pt x="262" y="192"/>
                </a:cubicBezTo>
                <a:cubicBezTo>
                  <a:pt x="265" y="189"/>
                  <a:pt x="266" y="187"/>
                  <a:pt x="268" y="184"/>
                </a:cubicBezTo>
                <a:cubicBezTo>
                  <a:pt x="269" y="181"/>
                  <a:pt x="269" y="178"/>
                  <a:pt x="269" y="175"/>
                </a:cubicBezTo>
                <a:cubicBezTo>
                  <a:pt x="269" y="172"/>
                  <a:pt x="268" y="168"/>
                  <a:pt x="267" y="165"/>
                </a:cubicBezTo>
                <a:cubicBezTo>
                  <a:pt x="266" y="162"/>
                  <a:pt x="264" y="159"/>
                  <a:pt x="262" y="156"/>
                </a:cubicBezTo>
                <a:cubicBezTo>
                  <a:pt x="260" y="152"/>
                  <a:pt x="257" y="149"/>
                  <a:pt x="254" y="145"/>
                </a:cubicBezTo>
                <a:cubicBezTo>
                  <a:pt x="251" y="142"/>
                  <a:pt x="248" y="139"/>
                  <a:pt x="245" y="135"/>
                </a:cubicBezTo>
                <a:close/>
                <a:moveTo>
                  <a:pt x="293" y="3"/>
                </a:moveTo>
                <a:cubicBezTo>
                  <a:pt x="294" y="4"/>
                  <a:pt x="294" y="5"/>
                  <a:pt x="295" y="6"/>
                </a:cubicBezTo>
                <a:cubicBezTo>
                  <a:pt x="296" y="6"/>
                  <a:pt x="296" y="7"/>
                  <a:pt x="297" y="8"/>
                </a:cubicBezTo>
                <a:cubicBezTo>
                  <a:pt x="297" y="9"/>
                  <a:pt x="298" y="10"/>
                  <a:pt x="298" y="10"/>
                </a:cubicBezTo>
                <a:cubicBezTo>
                  <a:pt x="299" y="11"/>
                  <a:pt x="299" y="12"/>
                  <a:pt x="299" y="13"/>
                </a:cubicBezTo>
                <a:lnTo>
                  <a:pt x="343" y="124"/>
                </a:lnTo>
                <a:cubicBezTo>
                  <a:pt x="343" y="124"/>
                  <a:pt x="344" y="125"/>
                  <a:pt x="344" y="126"/>
                </a:cubicBezTo>
                <a:cubicBezTo>
                  <a:pt x="344" y="127"/>
                  <a:pt x="343" y="127"/>
                  <a:pt x="343" y="128"/>
                </a:cubicBezTo>
                <a:cubicBezTo>
                  <a:pt x="343" y="129"/>
                  <a:pt x="342" y="130"/>
                  <a:pt x="341" y="131"/>
                </a:cubicBezTo>
                <a:cubicBezTo>
                  <a:pt x="341" y="132"/>
                  <a:pt x="340" y="133"/>
                  <a:pt x="338" y="134"/>
                </a:cubicBezTo>
                <a:cubicBezTo>
                  <a:pt x="337" y="136"/>
                  <a:pt x="335" y="137"/>
                  <a:pt x="334" y="138"/>
                </a:cubicBezTo>
                <a:cubicBezTo>
                  <a:pt x="333" y="138"/>
                  <a:pt x="332" y="139"/>
                  <a:pt x="332" y="139"/>
                </a:cubicBezTo>
                <a:cubicBezTo>
                  <a:pt x="331" y="139"/>
                  <a:pt x="330" y="139"/>
                  <a:pt x="330" y="138"/>
                </a:cubicBezTo>
                <a:cubicBezTo>
                  <a:pt x="329" y="138"/>
                  <a:pt x="329" y="137"/>
                  <a:pt x="329" y="136"/>
                </a:cubicBezTo>
                <a:lnTo>
                  <a:pt x="285" y="22"/>
                </a:lnTo>
                <a:lnTo>
                  <a:pt x="241" y="67"/>
                </a:lnTo>
                <a:cubicBezTo>
                  <a:pt x="240" y="68"/>
                  <a:pt x="238" y="68"/>
                  <a:pt x="237" y="67"/>
                </a:cubicBezTo>
                <a:cubicBezTo>
                  <a:pt x="236" y="67"/>
                  <a:pt x="234" y="66"/>
                  <a:pt x="232" y="64"/>
                </a:cubicBezTo>
                <a:cubicBezTo>
                  <a:pt x="231" y="63"/>
                  <a:pt x="231" y="62"/>
                  <a:pt x="230" y="61"/>
                </a:cubicBezTo>
                <a:cubicBezTo>
                  <a:pt x="230" y="61"/>
                  <a:pt x="229" y="60"/>
                  <a:pt x="229" y="59"/>
                </a:cubicBezTo>
                <a:cubicBezTo>
                  <a:pt x="229" y="58"/>
                  <a:pt x="229" y="58"/>
                  <a:pt x="229" y="57"/>
                </a:cubicBezTo>
                <a:cubicBezTo>
                  <a:pt x="229" y="57"/>
                  <a:pt x="229" y="56"/>
                  <a:pt x="230" y="56"/>
                </a:cubicBezTo>
                <a:lnTo>
                  <a:pt x="284" y="2"/>
                </a:lnTo>
                <a:cubicBezTo>
                  <a:pt x="285" y="1"/>
                  <a:pt x="285" y="1"/>
                  <a:pt x="286" y="0"/>
                </a:cubicBezTo>
                <a:cubicBezTo>
                  <a:pt x="286" y="0"/>
                  <a:pt x="287" y="0"/>
                  <a:pt x="288" y="0"/>
                </a:cubicBezTo>
                <a:cubicBezTo>
                  <a:pt x="289" y="0"/>
                  <a:pt x="289" y="0"/>
                  <a:pt x="290" y="1"/>
                </a:cubicBezTo>
                <a:cubicBezTo>
                  <a:pt x="291" y="1"/>
                  <a:pt x="292" y="2"/>
                  <a:pt x="293" y="3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33" name="Freeform 86"/>
          <p:cNvSpPr>
            <a:spLocks noEditPoints="1"/>
          </p:cNvSpPr>
          <p:nvPr/>
        </p:nvSpPr>
        <p:spPr bwMode="auto">
          <a:xfrm>
            <a:off x="8163511" y="4382826"/>
            <a:ext cx="195161" cy="216606"/>
          </a:xfrm>
          <a:custGeom>
            <a:avLst/>
            <a:gdLst>
              <a:gd name="T0" fmla="*/ 140 w 368"/>
              <a:gd name="T1" fmla="*/ 317 h 374"/>
              <a:gd name="T2" fmla="*/ 88 w 368"/>
              <a:gd name="T3" fmla="*/ 372 h 374"/>
              <a:gd name="T4" fmla="*/ 81 w 368"/>
              <a:gd name="T5" fmla="*/ 373 h 374"/>
              <a:gd name="T6" fmla="*/ 74 w 368"/>
              <a:gd name="T7" fmla="*/ 366 h 374"/>
              <a:gd name="T8" fmla="*/ 73 w 368"/>
              <a:gd name="T9" fmla="*/ 322 h 374"/>
              <a:gd name="T10" fmla="*/ 63 w 368"/>
              <a:gd name="T11" fmla="*/ 274 h 374"/>
              <a:gd name="T12" fmla="*/ 42 w 368"/>
              <a:gd name="T13" fmla="*/ 260 h 374"/>
              <a:gd name="T14" fmla="*/ 19 w 368"/>
              <a:gd name="T15" fmla="*/ 276 h 374"/>
              <a:gd name="T16" fmla="*/ 12 w 368"/>
              <a:gd name="T17" fmla="*/ 297 h 374"/>
              <a:gd name="T18" fmla="*/ 7 w 368"/>
              <a:gd name="T19" fmla="*/ 296 h 374"/>
              <a:gd name="T20" fmla="*/ 1 w 368"/>
              <a:gd name="T21" fmla="*/ 290 h 374"/>
              <a:gd name="T22" fmla="*/ 1 w 368"/>
              <a:gd name="T23" fmla="*/ 281 h 374"/>
              <a:gd name="T24" fmla="*/ 16 w 368"/>
              <a:gd name="T25" fmla="*/ 255 h 374"/>
              <a:gd name="T26" fmla="*/ 56 w 368"/>
              <a:gd name="T27" fmla="*/ 244 h 374"/>
              <a:gd name="T28" fmla="*/ 82 w 368"/>
              <a:gd name="T29" fmla="*/ 274 h 374"/>
              <a:gd name="T30" fmla="*/ 88 w 368"/>
              <a:gd name="T31" fmla="*/ 351 h 374"/>
              <a:gd name="T32" fmla="*/ 132 w 368"/>
              <a:gd name="T33" fmla="*/ 309 h 374"/>
              <a:gd name="T34" fmla="*/ 177 w 368"/>
              <a:gd name="T35" fmla="*/ 189 h 374"/>
              <a:gd name="T36" fmla="*/ 204 w 368"/>
              <a:gd name="T37" fmla="*/ 251 h 374"/>
              <a:gd name="T38" fmla="*/ 155 w 368"/>
              <a:gd name="T39" fmla="*/ 282 h 374"/>
              <a:gd name="T40" fmla="*/ 96 w 368"/>
              <a:gd name="T41" fmla="*/ 232 h 374"/>
              <a:gd name="T42" fmla="*/ 98 w 368"/>
              <a:gd name="T43" fmla="*/ 173 h 374"/>
              <a:gd name="T44" fmla="*/ 155 w 368"/>
              <a:gd name="T45" fmla="*/ 170 h 374"/>
              <a:gd name="T46" fmla="*/ 152 w 368"/>
              <a:gd name="T47" fmla="*/ 190 h 374"/>
              <a:gd name="T48" fmla="*/ 123 w 368"/>
              <a:gd name="T49" fmla="*/ 176 h 374"/>
              <a:gd name="T50" fmla="*/ 101 w 368"/>
              <a:gd name="T51" fmla="*/ 196 h 374"/>
              <a:gd name="T52" fmla="*/ 125 w 368"/>
              <a:gd name="T53" fmla="*/ 240 h 374"/>
              <a:gd name="T54" fmla="*/ 172 w 368"/>
              <a:gd name="T55" fmla="*/ 266 h 374"/>
              <a:gd name="T56" fmla="*/ 190 w 368"/>
              <a:gd name="T57" fmla="*/ 242 h 374"/>
              <a:gd name="T58" fmla="*/ 175 w 368"/>
              <a:gd name="T59" fmla="*/ 213 h 374"/>
              <a:gd name="T60" fmla="*/ 274 w 368"/>
              <a:gd name="T61" fmla="*/ 131 h 374"/>
              <a:gd name="T62" fmla="*/ 271 w 368"/>
              <a:gd name="T63" fmla="*/ 191 h 374"/>
              <a:gd name="T64" fmla="*/ 215 w 368"/>
              <a:gd name="T65" fmla="*/ 193 h 374"/>
              <a:gd name="T66" fmla="*/ 165 w 368"/>
              <a:gd name="T67" fmla="*/ 132 h 374"/>
              <a:gd name="T68" fmla="*/ 196 w 368"/>
              <a:gd name="T69" fmla="*/ 82 h 374"/>
              <a:gd name="T70" fmla="*/ 256 w 368"/>
              <a:gd name="T71" fmla="*/ 110 h 374"/>
              <a:gd name="T72" fmla="*/ 220 w 368"/>
              <a:gd name="T73" fmla="*/ 103 h 374"/>
              <a:gd name="T74" fmla="*/ 194 w 368"/>
              <a:gd name="T75" fmla="*/ 99 h 374"/>
              <a:gd name="T76" fmla="*/ 182 w 368"/>
              <a:gd name="T77" fmla="*/ 131 h 374"/>
              <a:gd name="T78" fmla="*/ 223 w 368"/>
              <a:gd name="T79" fmla="*/ 178 h 374"/>
              <a:gd name="T80" fmla="*/ 262 w 368"/>
              <a:gd name="T81" fmla="*/ 180 h 374"/>
              <a:gd name="T82" fmla="*/ 267 w 368"/>
              <a:gd name="T83" fmla="*/ 153 h 374"/>
              <a:gd name="T84" fmla="*/ 245 w 368"/>
              <a:gd name="T85" fmla="*/ 123 h 374"/>
              <a:gd name="T86" fmla="*/ 368 w 368"/>
              <a:gd name="T87" fmla="*/ 81 h 374"/>
              <a:gd name="T88" fmla="*/ 336 w 368"/>
              <a:gd name="T89" fmla="*/ 123 h 374"/>
              <a:gd name="T90" fmla="*/ 297 w 368"/>
              <a:gd name="T91" fmla="*/ 119 h 374"/>
              <a:gd name="T92" fmla="*/ 289 w 368"/>
              <a:gd name="T93" fmla="*/ 86 h 374"/>
              <a:gd name="T94" fmla="*/ 269 w 368"/>
              <a:gd name="T95" fmla="*/ 75 h 374"/>
              <a:gd name="T96" fmla="*/ 244 w 368"/>
              <a:gd name="T97" fmla="*/ 56 h 374"/>
              <a:gd name="T98" fmla="*/ 257 w 368"/>
              <a:gd name="T99" fmla="*/ 14 h 374"/>
              <a:gd name="T100" fmla="*/ 295 w 368"/>
              <a:gd name="T101" fmla="*/ 2 h 374"/>
              <a:gd name="T102" fmla="*/ 314 w 368"/>
              <a:gd name="T103" fmla="*/ 27 h 374"/>
              <a:gd name="T104" fmla="*/ 326 w 368"/>
              <a:gd name="T105" fmla="*/ 47 h 374"/>
              <a:gd name="T106" fmla="*/ 358 w 368"/>
              <a:gd name="T107" fmla="*/ 54 h 374"/>
              <a:gd name="T108" fmla="*/ 281 w 368"/>
              <a:gd name="T109" fmla="*/ 17 h 374"/>
              <a:gd name="T110" fmla="*/ 257 w 368"/>
              <a:gd name="T111" fmla="*/ 40 h 374"/>
              <a:gd name="T112" fmla="*/ 277 w 368"/>
              <a:gd name="T113" fmla="*/ 59 h 374"/>
              <a:gd name="T114" fmla="*/ 300 w 368"/>
              <a:gd name="T115" fmla="*/ 36 h 374"/>
              <a:gd name="T116" fmla="*/ 339 w 368"/>
              <a:gd name="T117" fmla="*/ 63 h 374"/>
              <a:gd name="T118" fmla="*/ 307 w 368"/>
              <a:gd name="T119" fmla="*/ 68 h 374"/>
              <a:gd name="T120" fmla="*/ 304 w 368"/>
              <a:gd name="T121" fmla="*/ 98 h 374"/>
              <a:gd name="T122" fmla="*/ 342 w 368"/>
              <a:gd name="T123" fmla="*/ 101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68" h="374">
                <a:moveTo>
                  <a:pt x="136" y="313"/>
                </a:moveTo>
                <a:cubicBezTo>
                  <a:pt x="137" y="313"/>
                  <a:pt x="138" y="314"/>
                  <a:pt x="138" y="315"/>
                </a:cubicBezTo>
                <a:cubicBezTo>
                  <a:pt x="139" y="316"/>
                  <a:pt x="139" y="317"/>
                  <a:pt x="140" y="317"/>
                </a:cubicBezTo>
                <a:cubicBezTo>
                  <a:pt x="140" y="318"/>
                  <a:pt x="140" y="318"/>
                  <a:pt x="140" y="319"/>
                </a:cubicBezTo>
                <a:cubicBezTo>
                  <a:pt x="140" y="320"/>
                  <a:pt x="139" y="320"/>
                  <a:pt x="139" y="321"/>
                </a:cubicBezTo>
                <a:lnTo>
                  <a:pt x="88" y="372"/>
                </a:lnTo>
                <a:cubicBezTo>
                  <a:pt x="87" y="373"/>
                  <a:pt x="86" y="373"/>
                  <a:pt x="86" y="373"/>
                </a:cubicBezTo>
                <a:cubicBezTo>
                  <a:pt x="85" y="374"/>
                  <a:pt x="84" y="374"/>
                  <a:pt x="83" y="374"/>
                </a:cubicBezTo>
                <a:cubicBezTo>
                  <a:pt x="83" y="374"/>
                  <a:pt x="82" y="374"/>
                  <a:pt x="81" y="373"/>
                </a:cubicBezTo>
                <a:cubicBezTo>
                  <a:pt x="80" y="372"/>
                  <a:pt x="79" y="372"/>
                  <a:pt x="78" y="371"/>
                </a:cubicBezTo>
                <a:cubicBezTo>
                  <a:pt x="77" y="370"/>
                  <a:pt x="76" y="369"/>
                  <a:pt x="76" y="368"/>
                </a:cubicBezTo>
                <a:cubicBezTo>
                  <a:pt x="75" y="367"/>
                  <a:pt x="75" y="366"/>
                  <a:pt x="74" y="366"/>
                </a:cubicBezTo>
                <a:cubicBezTo>
                  <a:pt x="74" y="365"/>
                  <a:pt x="74" y="364"/>
                  <a:pt x="74" y="363"/>
                </a:cubicBezTo>
                <a:cubicBezTo>
                  <a:pt x="73" y="362"/>
                  <a:pt x="73" y="361"/>
                  <a:pt x="73" y="360"/>
                </a:cubicBezTo>
                <a:lnTo>
                  <a:pt x="73" y="322"/>
                </a:lnTo>
                <a:cubicBezTo>
                  <a:pt x="73" y="313"/>
                  <a:pt x="72" y="306"/>
                  <a:pt x="71" y="300"/>
                </a:cubicBezTo>
                <a:cubicBezTo>
                  <a:pt x="70" y="294"/>
                  <a:pt x="69" y="289"/>
                  <a:pt x="68" y="284"/>
                </a:cubicBezTo>
                <a:cubicBezTo>
                  <a:pt x="66" y="280"/>
                  <a:pt x="64" y="277"/>
                  <a:pt x="63" y="274"/>
                </a:cubicBezTo>
                <a:cubicBezTo>
                  <a:pt x="61" y="271"/>
                  <a:pt x="59" y="269"/>
                  <a:pt x="57" y="267"/>
                </a:cubicBezTo>
                <a:cubicBezTo>
                  <a:pt x="55" y="265"/>
                  <a:pt x="52" y="263"/>
                  <a:pt x="50" y="262"/>
                </a:cubicBezTo>
                <a:cubicBezTo>
                  <a:pt x="47" y="261"/>
                  <a:pt x="45" y="260"/>
                  <a:pt x="42" y="260"/>
                </a:cubicBezTo>
                <a:cubicBezTo>
                  <a:pt x="39" y="260"/>
                  <a:pt x="36" y="260"/>
                  <a:pt x="34" y="262"/>
                </a:cubicBezTo>
                <a:cubicBezTo>
                  <a:pt x="31" y="263"/>
                  <a:pt x="28" y="265"/>
                  <a:pt x="26" y="267"/>
                </a:cubicBezTo>
                <a:cubicBezTo>
                  <a:pt x="23" y="270"/>
                  <a:pt x="20" y="273"/>
                  <a:pt x="19" y="276"/>
                </a:cubicBezTo>
                <a:cubicBezTo>
                  <a:pt x="17" y="280"/>
                  <a:pt x="16" y="283"/>
                  <a:pt x="15" y="285"/>
                </a:cubicBezTo>
                <a:cubicBezTo>
                  <a:pt x="14" y="288"/>
                  <a:pt x="14" y="291"/>
                  <a:pt x="13" y="293"/>
                </a:cubicBezTo>
                <a:cubicBezTo>
                  <a:pt x="13" y="295"/>
                  <a:pt x="12" y="296"/>
                  <a:pt x="12" y="297"/>
                </a:cubicBezTo>
                <a:cubicBezTo>
                  <a:pt x="11" y="297"/>
                  <a:pt x="11" y="297"/>
                  <a:pt x="11" y="297"/>
                </a:cubicBezTo>
                <a:cubicBezTo>
                  <a:pt x="10" y="297"/>
                  <a:pt x="10" y="297"/>
                  <a:pt x="9" y="297"/>
                </a:cubicBezTo>
                <a:cubicBezTo>
                  <a:pt x="8" y="297"/>
                  <a:pt x="8" y="296"/>
                  <a:pt x="7" y="296"/>
                </a:cubicBezTo>
                <a:cubicBezTo>
                  <a:pt x="6" y="295"/>
                  <a:pt x="5" y="294"/>
                  <a:pt x="4" y="293"/>
                </a:cubicBezTo>
                <a:cubicBezTo>
                  <a:pt x="3" y="292"/>
                  <a:pt x="3" y="292"/>
                  <a:pt x="2" y="291"/>
                </a:cubicBezTo>
                <a:cubicBezTo>
                  <a:pt x="2" y="291"/>
                  <a:pt x="1" y="290"/>
                  <a:pt x="1" y="290"/>
                </a:cubicBezTo>
                <a:cubicBezTo>
                  <a:pt x="1" y="289"/>
                  <a:pt x="1" y="289"/>
                  <a:pt x="1" y="288"/>
                </a:cubicBezTo>
                <a:cubicBezTo>
                  <a:pt x="0" y="288"/>
                  <a:pt x="0" y="287"/>
                  <a:pt x="0" y="286"/>
                </a:cubicBezTo>
                <a:cubicBezTo>
                  <a:pt x="1" y="285"/>
                  <a:pt x="1" y="283"/>
                  <a:pt x="1" y="281"/>
                </a:cubicBezTo>
                <a:cubicBezTo>
                  <a:pt x="2" y="278"/>
                  <a:pt x="3" y="276"/>
                  <a:pt x="4" y="273"/>
                </a:cubicBezTo>
                <a:cubicBezTo>
                  <a:pt x="5" y="270"/>
                  <a:pt x="7" y="267"/>
                  <a:pt x="9" y="264"/>
                </a:cubicBezTo>
                <a:cubicBezTo>
                  <a:pt x="11" y="260"/>
                  <a:pt x="13" y="257"/>
                  <a:pt x="16" y="255"/>
                </a:cubicBezTo>
                <a:cubicBezTo>
                  <a:pt x="21" y="250"/>
                  <a:pt x="25" y="247"/>
                  <a:pt x="30" y="245"/>
                </a:cubicBezTo>
                <a:cubicBezTo>
                  <a:pt x="35" y="243"/>
                  <a:pt x="39" y="242"/>
                  <a:pt x="44" y="242"/>
                </a:cubicBezTo>
                <a:cubicBezTo>
                  <a:pt x="48" y="242"/>
                  <a:pt x="52" y="242"/>
                  <a:pt x="56" y="244"/>
                </a:cubicBezTo>
                <a:cubicBezTo>
                  <a:pt x="60" y="246"/>
                  <a:pt x="64" y="249"/>
                  <a:pt x="67" y="252"/>
                </a:cubicBezTo>
                <a:cubicBezTo>
                  <a:pt x="70" y="255"/>
                  <a:pt x="73" y="258"/>
                  <a:pt x="75" y="262"/>
                </a:cubicBezTo>
                <a:cubicBezTo>
                  <a:pt x="78" y="265"/>
                  <a:pt x="80" y="269"/>
                  <a:pt x="82" y="274"/>
                </a:cubicBezTo>
                <a:cubicBezTo>
                  <a:pt x="83" y="280"/>
                  <a:pt x="85" y="286"/>
                  <a:pt x="86" y="293"/>
                </a:cubicBezTo>
                <a:cubicBezTo>
                  <a:pt x="87" y="301"/>
                  <a:pt x="87" y="310"/>
                  <a:pt x="87" y="320"/>
                </a:cubicBezTo>
                <a:lnTo>
                  <a:pt x="88" y="351"/>
                </a:lnTo>
                <a:lnTo>
                  <a:pt x="128" y="310"/>
                </a:lnTo>
                <a:cubicBezTo>
                  <a:pt x="129" y="310"/>
                  <a:pt x="129" y="310"/>
                  <a:pt x="130" y="309"/>
                </a:cubicBezTo>
                <a:cubicBezTo>
                  <a:pt x="130" y="309"/>
                  <a:pt x="131" y="309"/>
                  <a:pt x="132" y="309"/>
                </a:cubicBezTo>
                <a:cubicBezTo>
                  <a:pt x="132" y="310"/>
                  <a:pt x="133" y="310"/>
                  <a:pt x="134" y="310"/>
                </a:cubicBezTo>
                <a:cubicBezTo>
                  <a:pt x="135" y="311"/>
                  <a:pt x="135" y="312"/>
                  <a:pt x="136" y="313"/>
                </a:cubicBezTo>
                <a:close/>
                <a:moveTo>
                  <a:pt x="177" y="189"/>
                </a:moveTo>
                <a:cubicBezTo>
                  <a:pt x="184" y="196"/>
                  <a:pt x="190" y="203"/>
                  <a:pt x="195" y="210"/>
                </a:cubicBezTo>
                <a:cubicBezTo>
                  <a:pt x="200" y="217"/>
                  <a:pt x="203" y="224"/>
                  <a:pt x="205" y="231"/>
                </a:cubicBezTo>
                <a:cubicBezTo>
                  <a:pt x="206" y="238"/>
                  <a:pt x="206" y="244"/>
                  <a:pt x="204" y="251"/>
                </a:cubicBezTo>
                <a:cubicBezTo>
                  <a:pt x="202" y="257"/>
                  <a:pt x="198" y="264"/>
                  <a:pt x="192" y="270"/>
                </a:cubicBezTo>
                <a:cubicBezTo>
                  <a:pt x="186" y="276"/>
                  <a:pt x="180" y="280"/>
                  <a:pt x="174" y="282"/>
                </a:cubicBezTo>
                <a:cubicBezTo>
                  <a:pt x="168" y="284"/>
                  <a:pt x="162" y="284"/>
                  <a:pt x="155" y="282"/>
                </a:cubicBezTo>
                <a:cubicBezTo>
                  <a:pt x="149" y="281"/>
                  <a:pt x="142" y="277"/>
                  <a:pt x="135" y="272"/>
                </a:cubicBezTo>
                <a:cubicBezTo>
                  <a:pt x="128" y="268"/>
                  <a:pt x="121" y="261"/>
                  <a:pt x="113" y="254"/>
                </a:cubicBezTo>
                <a:cubicBezTo>
                  <a:pt x="106" y="246"/>
                  <a:pt x="100" y="239"/>
                  <a:pt x="96" y="232"/>
                </a:cubicBezTo>
                <a:cubicBezTo>
                  <a:pt x="91" y="225"/>
                  <a:pt x="88" y="218"/>
                  <a:pt x="86" y="212"/>
                </a:cubicBezTo>
                <a:cubicBezTo>
                  <a:pt x="84" y="205"/>
                  <a:pt x="84" y="198"/>
                  <a:pt x="86" y="191"/>
                </a:cubicBezTo>
                <a:cubicBezTo>
                  <a:pt x="88" y="185"/>
                  <a:pt x="92" y="179"/>
                  <a:pt x="98" y="173"/>
                </a:cubicBezTo>
                <a:cubicBezTo>
                  <a:pt x="104" y="167"/>
                  <a:pt x="110" y="163"/>
                  <a:pt x="116" y="161"/>
                </a:cubicBezTo>
                <a:cubicBezTo>
                  <a:pt x="122" y="159"/>
                  <a:pt x="129" y="159"/>
                  <a:pt x="135" y="160"/>
                </a:cubicBezTo>
                <a:cubicBezTo>
                  <a:pt x="142" y="162"/>
                  <a:pt x="148" y="165"/>
                  <a:pt x="155" y="170"/>
                </a:cubicBezTo>
                <a:cubicBezTo>
                  <a:pt x="162" y="175"/>
                  <a:pt x="170" y="181"/>
                  <a:pt x="177" y="189"/>
                </a:cubicBezTo>
                <a:close/>
                <a:moveTo>
                  <a:pt x="165" y="202"/>
                </a:moveTo>
                <a:cubicBezTo>
                  <a:pt x="161" y="198"/>
                  <a:pt x="157" y="194"/>
                  <a:pt x="152" y="190"/>
                </a:cubicBezTo>
                <a:cubicBezTo>
                  <a:pt x="148" y="187"/>
                  <a:pt x="145" y="184"/>
                  <a:pt x="141" y="182"/>
                </a:cubicBezTo>
                <a:cubicBezTo>
                  <a:pt x="138" y="180"/>
                  <a:pt x="135" y="178"/>
                  <a:pt x="131" y="177"/>
                </a:cubicBezTo>
                <a:cubicBezTo>
                  <a:pt x="128" y="176"/>
                  <a:pt x="125" y="176"/>
                  <a:pt x="123" y="176"/>
                </a:cubicBezTo>
                <a:cubicBezTo>
                  <a:pt x="120" y="176"/>
                  <a:pt x="117" y="177"/>
                  <a:pt x="115" y="178"/>
                </a:cubicBezTo>
                <a:cubicBezTo>
                  <a:pt x="112" y="179"/>
                  <a:pt x="110" y="181"/>
                  <a:pt x="108" y="183"/>
                </a:cubicBezTo>
                <a:cubicBezTo>
                  <a:pt x="104" y="187"/>
                  <a:pt x="101" y="192"/>
                  <a:pt x="101" y="196"/>
                </a:cubicBezTo>
                <a:cubicBezTo>
                  <a:pt x="100" y="201"/>
                  <a:pt x="101" y="205"/>
                  <a:pt x="103" y="210"/>
                </a:cubicBezTo>
                <a:cubicBezTo>
                  <a:pt x="105" y="215"/>
                  <a:pt x="108" y="220"/>
                  <a:pt x="111" y="225"/>
                </a:cubicBezTo>
                <a:cubicBezTo>
                  <a:pt x="115" y="230"/>
                  <a:pt x="120" y="235"/>
                  <a:pt x="125" y="240"/>
                </a:cubicBezTo>
                <a:cubicBezTo>
                  <a:pt x="132" y="247"/>
                  <a:pt x="138" y="253"/>
                  <a:pt x="144" y="257"/>
                </a:cubicBezTo>
                <a:cubicBezTo>
                  <a:pt x="150" y="261"/>
                  <a:pt x="155" y="264"/>
                  <a:pt x="159" y="265"/>
                </a:cubicBezTo>
                <a:cubicBezTo>
                  <a:pt x="164" y="267"/>
                  <a:pt x="168" y="267"/>
                  <a:pt x="172" y="266"/>
                </a:cubicBezTo>
                <a:cubicBezTo>
                  <a:pt x="176" y="265"/>
                  <a:pt x="179" y="263"/>
                  <a:pt x="183" y="259"/>
                </a:cubicBezTo>
                <a:cubicBezTo>
                  <a:pt x="185" y="257"/>
                  <a:pt x="187" y="254"/>
                  <a:pt x="189" y="251"/>
                </a:cubicBezTo>
                <a:cubicBezTo>
                  <a:pt x="190" y="248"/>
                  <a:pt x="190" y="245"/>
                  <a:pt x="190" y="242"/>
                </a:cubicBezTo>
                <a:cubicBezTo>
                  <a:pt x="190" y="239"/>
                  <a:pt x="189" y="236"/>
                  <a:pt x="188" y="232"/>
                </a:cubicBezTo>
                <a:cubicBezTo>
                  <a:pt x="187" y="229"/>
                  <a:pt x="185" y="226"/>
                  <a:pt x="183" y="223"/>
                </a:cubicBezTo>
                <a:cubicBezTo>
                  <a:pt x="181" y="219"/>
                  <a:pt x="178" y="216"/>
                  <a:pt x="175" y="213"/>
                </a:cubicBezTo>
                <a:cubicBezTo>
                  <a:pt x="172" y="209"/>
                  <a:pt x="169" y="206"/>
                  <a:pt x="165" y="202"/>
                </a:cubicBezTo>
                <a:close/>
                <a:moveTo>
                  <a:pt x="256" y="110"/>
                </a:moveTo>
                <a:cubicBezTo>
                  <a:pt x="264" y="117"/>
                  <a:pt x="270" y="124"/>
                  <a:pt x="274" y="131"/>
                </a:cubicBezTo>
                <a:cubicBezTo>
                  <a:pt x="279" y="138"/>
                  <a:pt x="282" y="145"/>
                  <a:pt x="284" y="152"/>
                </a:cubicBezTo>
                <a:cubicBezTo>
                  <a:pt x="286" y="159"/>
                  <a:pt x="285" y="165"/>
                  <a:pt x="283" y="172"/>
                </a:cubicBezTo>
                <a:cubicBezTo>
                  <a:pt x="282" y="178"/>
                  <a:pt x="278" y="185"/>
                  <a:pt x="271" y="191"/>
                </a:cubicBezTo>
                <a:cubicBezTo>
                  <a:pt x="266" y="197"/>
                  <a:pt x="260" y="201"/>
                  <a:pt x="254" y="202"/>
                </a:cubicBezTo>
                <a:cubicBezTo>
                  <a:pt x="247" y="204"/>
                  <a:pt x="241" y="205"/>
                  <a:pt x="235" y="203"/>
                </a:cubicBezTo>
                <a:cubicBezTo>
                  <a:pt x="228" y="201"/>
                  <a:pt x="221" y="198"/>
                  <a:pt x="215" y="193"/>
                </a:cubicBezTo>
                <a:cubicBezTo>
                  <a:pt x="208" y="188"/>
                  <a:pt x="200" y="182"/>
                  <a:pt x="193" y="174"/>
                </a:cubicBezTo>
                <a:cubicBezTo>
                  <a:pt x="186" y="167"/>
                  <a:pt x="180" y="160"/>
                  <a:pt x="175" y="153"/>
                </a:cubicBezTo>
                <a:cubicBezTo>
                  <a:pt x="170" y="146"/>
                  <a:pt x="167" y="139"/>
                  <a:pt x="165" y="132"/>
                </a:cubicBezTo>
                <a:cubicBezTo>
                  <a:pt x="164" y="126"/>
                  <a:pt x="164" y="119"/>
                  <a:pt x="166" y="112"/>
                </a:cubicBezTo>
                <a:cubicBezTo>
                  <a:pt x="167" y="106"/>
                  <a:pt x="171" y="99"/>
                  <a:pt x="178" y="93"/>
                </a:cubicBezTo>
                <a:cubicBezTo>
                  <a:pt x="183" y="87"/>
                  <a:pt x="189" y="84"/>
                  <a:pt x="196" y="82"/>
                </a:cubicBezTo>
                <a:cubicBezTo>
                  <a:pt x="202" y="80"/>
                  <a:pt x="208" y="80"/>
                  <a:pt x="214" y="81"/>
                </a:cubicBezTo>
                <a:cubicBezTo>
                  <a:pt x="221" y="83"/>
                  <a:pt x="228" y="86"/>
                  <a:pt x="235" y="91"/>
                </a:cubicBezTo>
                <a:cubicBezTo>
                  <a:pt x="241" y="96"/>
                  <a:pt x="249" y="102"/>
                  <a:pt x="256" y="110"/>
                </a:cubicBezTo>
                <a:close/>
                <a:moveTo>
                  <a:pt x="245" y="123"/>
                </a:moveTo>
                <a:cubicBezTo>
                  <a:pt x="240" y="119"/>
                  <a:pt x="236" y="115"/>
                  <a:pt x="232" y="111"/>
                </a:cubicBezTo>
                <a:cubicBezTo>
                  <a:pt x="228" y="108"/>
                  <a:pt x="224" y="105"/>
                  <a:pt x="220" y="103"/>
                </a:cubicBezTo>
                <a:cubicBezTo>
                  <a:pt x="217" y="101"/>
                  <a:pt x="214" y="99"/>
                  <a:pt x="211" y="98"/>
                </a:cubicBezTo>
                <a:cubicBezTo>
                  <a:pt x="208" y="97"/>
                  <a:pt x="205" y="97"/>
                  <a:pt x="202" y="97"/>
                </a:cubicBezTo>
                <a:cubicBezTo>
                  <a:pt x="199" y="97"/>
                  <a:pt x="197" y="98"/>
                  <a:pt x="194" y="99"/>
                </a:cubicBezTo>
                <a:cubicBezTo>
                  <a:pt x="192" y="100"/>
                  <a:pt x="189" y="102"/>
                  <a:pt x="187" y="104"/>
                </a:cubicBezTo>
                <a:cubicBezTo>
                  <a:pt x="183" y="108"/>
                  <a:pt x="181" y="112"/>
                  <a:pt x="180" y="117"/>
                </a:cubicBezTo>
                <a:cubicBezTo>
                  <a:pt x="179" y="121"/>
                  <a:pt x="180" y="126"/>
                  <a:pt x="182" y="131"/>
                </a:cubicBezTo>
                <a:cubicBezTo>
                  <a:pt x="184" y="136"/>
                  <a:pt x="187" y="141"/>
                  <a:pt x="191" y="146"/>
                </a:cubicBezTo>
                <a:cubicBezTo>
                  <a:pt x="195" y="151"/>
                  <a:pt x="199" y="156"/>
                  <a:pt x="204" y="161"/>
                </a:cubicBezTo>
                <a:cubicBezTo>
                  <a:pt x="211" y="168"/>
                  <a:pt x="218" y="173"/>
                  <a:pt x="223" y="178"/>
                </a:cubicBezTo>
                <a:cubicBezTo>
                  <a:pt x="229" y="182"/>
                  <a:pt x="234" y="184"/>
                  <a:pt x="238" y="186"/>
                </a:cubicBezTo>
                <a:cubicBezTo>
                  <a:pt x="243" y="187"/>
                  <a:pt x="247" y="188"/>
                  <a:pt x="251" y="187"/>
                </a:cubicBezTo>
                <a:cubicBezTo>
                  <a:pt x="255" y="186"/>
                  <a:pt x="259" y="183"/>
                  <a:pt x="262" y="180"/>
                </a:cubicBezTo>
                <a:cubicBezTo>
                  <a:pt x="265" y="177"/>
                  <a:pt x="267" y="175"/>
                  <a:pt x="268" y="172"/>
                </a:cubicBezTo>
                <a:cubicBezTo>
                  <a:pt x="269" y="169"/>
                  <a:pt x="269" y="166"/>
                  <a:pt x="269" y="163"/>
                </a:cubicBezTo>
                <a:cubicBezTo>
                  <a:pt x="269" y="160"/>
                  <a:pt x="268" y="156"/>
                  <a:pt x="267" y="153"/>
                </a:cubicBezTo>
                <a:cubicBezTo>
                  <a:pt x="266" y="150"/>
                  <a:pt x="264" y="147"/>
                  <a:pt x="262" y="144"/>
                </a:cubicBezTo>
                <a:cubicBezTo>
                  <a:pt x="260" y="140"/>
                  <a:pt x="257" y="137"/>
                  <a:pt x="254" y="133"/>
                </a:cubicBezTo>
                <a:cubicBezTo>
                  <a:pt x="251" y="130"/>
                  <a:pt x="248" y="127"/>
                  <a:pt x="245" y="123"/>
                </a:cubicBezTo>
                <a:close/>
                <a:moveTo>
                  <a:pt x="358" y="54"/>
                </a:moveTo>
                <a:cubicBezTo>
                  <a:pt x="362" y="58"/>
                  <a:pt x="364" y="63"/>
                  <a:pt x="366" y="67"/>
                </a:cubicBezTo>
                <a:cubicBezTo>
                  <a:pt x="368" y="72"/>
                  <a:pt x="368" y="76"/>
                  <a:pt x="368" y="81"/>
                </a:cubicBezTo>
                <a:cubicBezTo>
                  <a:pt x="367" y="86"/>
                  <a:pt x="366" y="91"/>
                  <a:pt x="363" y="96"/>
                </a:cubicBezTo>
                <a:cubicBezTo>
                  <a:pt x="360" y="101"/>
                  <a:pt x="356" y="106"/>
                  <a:pt x="351" y="111"/>
                </a:cubicBezTo>
                <a:cubicBezTo>
                  <a:pt x="346" y="116"/>
                  <a:pt x="341" y="120"/>
                  <a:pt x="336" y="123"/>
                </a:cubicBezTo>
                <a:cubicBezTo>
                  <a:pt x="332" y="126"/>
                  <a:pt x="327" y="127"/>
                  <a:pt x="322" y="128"/>
                </a:cubicBezTo>
                <a:cubicBezTo>
                  <a:pt x="318" y="129"/>
                  <a:pt x="313" y="128"/>
                  <a:pt x="309" y="127"/>
                </a:cubicBezTo>
                <a:cubicBezTo>
                  <a:pt x="305" y="125"/>
                  <a:pt x="301" y="123"/>
                  <a:pt x="297" y="119"/>
                </a:cubicBezTo>
                <a:cubicBezTo>
                  <a:pt x="294" y="116"/>
                  <a:pt x="292" y="113"/>
                  <a:pt x="290" y="110"/>
                </a:cubicBezTo>
                <a:cubicBezTo>
                  <a:pt x="289" y="106"/>
                  <a:pt x="288" y="103"/>
                  <a:pt x="288" y="99"/>
                </a:cubicBezTo>
                <a:cubicBezTo>
                  <a:pt x="288" y="95"/>
                  <a:pt x="288" y="91"/>
                  <a:pt x="289" y="86"/>
                </a:cubicBezTo>
                <a:cubicBezTo>
                  <a:pt x="290" y="82"/>
                  <a:pt x="291" y="77"/>
                  <a:pt x="292" y="72"/>
                </a:cubicBezTo>
                <a:cubicBezTo>
                  <a:pt x="288" y="74"/>
                  <a:pt x="284" y="75"/>
                  <a:pt x="280" y="75"/>
                </a:cubicBezTo>
                <a:cubicBezTo>
                  <a:pt x="276" y="76"/>
                  <a:pt x="273" y="76"/>
                  <a:pt x="269" y="75"/>
                </a:cubicBezTo>
                <a:cubicBezTo>
                  <a:pt x="266" y="75"/>
                  <a:pt x="262" y="74"/>
                  <a:pt x="259" y="73"/>
                </a:cubicBezTo>
                <a:cubicBezTo>
                  <a:pt x="257" y="71"/>
                  <a:pt x="254" y="69"/>
                  <a:pt x="251" y="67"/>
                </a:cubicBezTo>
                <a:cubicBezTo>
                  <a:pt x="248" y="63"/>
                  <a:pt x="245" y="60"/>
                  <a:pt x="244" y="56"/>
                </a:cubicBezTo>
                <a:cubicBezTo>
                  <a:pt x="242" y="52"/>
                  <a:pt x="241" y="47"/>
                  <a:pt x="242" y="43"/>
                </a:cubicBezTo>
                <a:cubicBezTo>
                  <a:pt x="242" y="38"/>
                  <a:pt x="243" y="34"/>
                  <a:pt x="246" y="29"/>
                </a:cubicBezTo>
                <a:cubicBezTo>
                  <a:pt x="248" y="24"/>
                  <a:pt x="252" y="19"/>
                  <a:pt x="257" y="14"/>
                </a:cubicBezTo>
                <a:cubicBezTo>
                  <a:pt x="261" y="10"/>
                  <a:pt x="266" y="6"/>
                  <a:pt x="271" y="4"/>
                </a:cubicBezTo>
                <a:cubicBezTo>
                  <a:pt x="275" y="1"/>
                  <a:pt x="279" y="0"/>
                  <a:pt x="284" y="0"/>
                </a:cubicBezTo>
                <a:cubicBezTo>
                  <a:pt x="288" y="0"/>
                  <a:pt x="292" y="0"/>
                  <a:pt x="295" y="2"/>
                </a:cubicBezTo>
                <a:cubicBezTo>
                  <a:pt x="299" y="3"/>
                  <a:pt x="302" y="6"/>
                  <a:pt x="305" y="9"/>
                </a:cubicBezTo>
                <a:cubicBezTo>
                  <a:pt x="308" y="11"/>
                  <a:pt x="310" y="14"/>
                  <a:pt x="311" y="17"/>
                </a:cubicBezTo>
                <a:cubicBezTo>
                  <a:pt x="313" y="20"/>
                  <a:pt x="314" y="23"/>
                  <a:pt x="314" y="27"/>
                </a:cubicBezTo>
                <a:cubicBezTo>
                  <a:pt x="315" y="30"/>
                  <a:pt x="315" y="34"/>
                  <a:pt x="314" y="38"/>
                </a:cubicBezTo>
                <a:cubicBezTo>
                  <a:pt x="314" y="42"/>
                  <a:pt x="313" y="46"/>
                  <a:pt x="311" y="51"/>
                </a:cubicBezTo>
                <a:cubicBezTo>
                  <a:pt x="317" y="49"/>
                  <a:pt x="321" y="48"/>
                  <a:pt x="326" y="47"/>
                </a:cubicBezTo>
                <a:cubicBezTo>
                  <a:pt x="330" y="46"/>
                  <a:pt x="334" y="46"/>
                  <a:pt x="338" y="46"/>
                </a:cubicBezTo>
                <a:cubicBezTo>
                  <a:pt x="342" y="46"/>
                  <a:pt x="345" y="47"/>
                  <a:pt x="349" y="48"/>
                </a:cubicBezTo>
                <a:cubicBezTo>
                  <a:pt x="352" y="49"/>
                  <a:pt x="355" y="52"/>
                  <a:pt x="358" y="54"/>
                </a:cubicBezTo>
                <a:close/>
                <a:moveTo>
                  <a:pt x="294" y="22"/>
                </a:moveTo>
                <a:cubicBezTo>
                  <a:pt x="292" y="20"/>
                  <a:pt x="290" y="19"/>
                  <a:pt x="288" y="18"/>
                </a:cubicBezTo>
                <a:cubicBezTo>
                  <a:pt x="286" y="17"/>
                  <a:pt x="283" y="16"/>
                  <a:pt x="281" y="17"/>
                </a:cubicBezTo>
                <a:cubicBezTo>
                  <a:pt x="278" y="17"/>
                  <a:pt x="276" y="18"/>
                  <a:pt x="273" y="19"/>
                </a:cubicBezTo>
                <a:cubicBezTo>
                  <a:pt x="270" y="20"/>
                  <a:pt x="268" y="22"/>
                  <a:pt x="265" y="25"/>
                </a:cubicBezTo>
                <a:cubicBezTo>
                  <a:pt x="260" y="30"/>
                  <a:pt x="257" y="35"/>
                  <a:pt x="257" y="40"/>
                </a:cubicBezTo>
                <a:cubicBezTo>
                  <a:pt x="257" y="45"/>
                  <a:pt x="259" y="50"/>
                  <a:pt x="263" y="54"/>
                </a:cubicBezTo>
                <a:cubicBezTo>
                  <a:pt x="265" y="56"/>
                  <a:pt x="267" y="57"/>
                  <a:pt x="269" y="58"/>
                </a:cubicBezTo>
                <a:cubicBezTo>
                  <a:pt x="271" y="59"/>
                  <a:pt x="274" y="59"/>
                  <a:pt x="277" y="59"/>
                </a:cubicBezTo>
                <a:cubicBezTo>
                  <a:pt x="279" y="60"/>
                  <a:pt x="282" y="59"/>
                  <a:pt x="286" y="58"/>
                </a:cubicBezTo>
                <a:cubicBezTo>
                  <a:pt x="289" y="58"/>
                  <a:pt x="293" y="57"/>
                  <a:pt x="298" y="55"/>
                </a:cubicBezTo>
                <a:cubicBezTo>
                  <a:pt x="300" y="48"/>
                  <a:pt x="301" y="42"/>
                  <a:pt x="300" y="36"/>
                </a:cubicBezTo>
                <a:cubicBezTo>
                  <a:pt x="300" y="30"/>
                  <a:pt x="298" y="26"/>
                  <a:pt x="294" y="22"/>
                </a:cubicBezTo>
                <a:close/>
                <a:moveTo>
                  <a:pt x="346" y="68"/>
                </a:moveTo>
                <a:cubicBezTo>
                  <a:pt x="344" y="66"/>
                  <a:pt x="342" y="64"/>
                  <a:pt x="339" y="63"/>
                </a:cubicBezTo>
                <a:cubicBezTo>
                  <a:pt x="337" y="62"/>
                  <a:pt x="334" y="62"/>
                  <a:pt x="330" y="62"/>
                </a:cubicBezTo>
                <a:cubicBezTo>
                  <a:pt x="327" y="62"/>
                  <a:pt x="324" y="63"/>
                  <a:pt x="320" y="64"/>
                </a:cubicBezTo>
                <a:cubicBezTo>
                  <a:pt x="316" y="65"/>
                  <a:pt x="311" y="66"/>
                  <a:pt x="307" y="68"/>
                </a:cubicBezTo>
                <a:cubicBezTo>
                  <a:pt x="305" y="72"/>
                  <a:pt x="304" y="76"/>
                  <a:pt x="303" y="80"/>
                </a:cubicBezTo>
                <a:cubicBezTo>
                  <a:pt x="302" y="84"/>
                  <a:pt x="302" y="87"/>
                  <a:pt x="302" y="90"/>
                </a:cubicBezTo>
                <a:cubicBezTo>
                  <a:pt x="302" y="93"/>
                  <a:pt x="303" y="96"/>
                  <a:pt x="304" y="98"/>
                </a:cubicBezTo>
                <a:cubicBezTo>
                  <a:pt x="305" y="101"/>
                  <a:pt x="306" y="103"/>
                  <a:pt x="308" y="105"/>
                </a:cubicBezTo>
                <a:cubicBezTo>
                  <a:pt x="313" y="110"/>
                  <a:pt x="318" y="112"/>
                  <a:pt x="324" y="111"/>
                </a:cubicBezTo>
                <a:cubicBezTo>
                  <a:pt x="330" y="111"/>
                  <a:pt x="336" y="107"/>
                  <a:pt x="342" y="101"/>
                </a:cubicBezTo>
                <a:cubicBezTo>
                  <a:pt x="348" y="95"/>
                  <a:pt x="352" y="89"/>
                  <a:pt x="352" y="83"/>
                </a:cubicBezTo>
                <a:cubicBezTo>
                  <a:pt x="353" y="78"/>
                  <a:pt x="351" y="72"/>
                  <a:pt x="346" y="6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34" name="Freeform 87"/>
          <p:cNvSpPr>
            <a:spLocks noEditPoints="1"/>
          </p:cNvSpPr>
          <p:nvPr/>
        </p:nvSpPr>
        <p:spPr bwMode="auto">
          <a:xfrm>
            <a:off x="8487730" y="4384970"/>
            <a:ext cx="188726" cy="214462"/>
          </a:xfrm>
          <a:custGeom>
            <a:avLst/>
            <a:gdLst>
              <a:gd name="T0" fmla="*/ 140 w 359"/>
              <a:gd name="T1" fmla="*/ 314 h 371"/>
              <a:gd name="T2" fmla="*/ 88 w 359"/>
              <a:gd name="T3" fmla="*/ 369 h 371"/>
              <a:gd name="T4" fmla="*/ 81 w 359"/>
              <a:gd name="T5" fmla="*/ 370 h 371"/>
              <a:gd name="T6" fmla="*/ 74 w 359"/>
              <a:gd name="T7" fmla="*/ 363 h 371"/>
              <a:gd name="T8" fmla="*/ 73 w 359"/>
              <a:gd name="T9" fmla="*/ 319 h 371"/>
              <a:gd name="T10" fmla="*/ 63 w 359"/>
              <a:gd name="T11" fmla="*/ 271 h 371"/>
              <a:gd name="T12" fmla="*/ 42 w 359"/>
              <a:gd name="T13" fmla="*/ 257 h 371"/>
              <a:gd name="T14" fmla="*/ 19 w 359"/>
              <a:gd name="T15" fmla="*/ 273 h 371"/>
              <a:gd name="T16" fmla="*/ 12 w 359"/>
              <a:gd name="T17" fmla="*/ 294 h 371"/>
              <a:gd name="T18" fmla="*/ 7 w 359"/>
              <a:gd name="T19" fmla="*/ 293 h 371"/>
              <a:gd name="T20" fmla="*/ 1 w 359"/>
              <a:gd name="T21" fmla="*/ 287 h 371"/>
              <a:gd name="T22" fmla="*/ 1 w 359"/>
              <a:gd name="T23" fmla="*/ 278 h 371"/>
              <a:gd name="T24" fmla="*/ 16 w 359"/>
              <a:gd name="T25" fmla="*/ 252 h 371"/>
              <a:gd name="T26" fmla="*/ 56 w 359"/>
              <a:gd name="T27" fmla="*/ 241 h 371"/>
              <a:gd name="T28" fmla="*/ 82 w 359"/>
              <a:gd name="T29" fmla="*/ 271 h 371"/>
              <a:gd name="T30" fmla="*/ 88 w 359"/>
              <a:gd name="T31" fmla="*/ 348 h 371"/>
              <a:gd name="T32" fmla="*/ 132 w 359"/>
              <a:gd name="T33" fmla="*/ 306 h 371"/>
              <a:gd name="T34" fmla="*/ 177 w 359"/>
              <a:gd name="T35" fmla="*/ 186 h 371"/>
              <a:gd name="T36" fmla="*/ 204 w 359"/>
              <a:gd name="T37" fmla="*/ 248 h 371"/>
              <a:gd name="T38" fmla="*/ 156 w 359"/>
              <a:gd name="T39" fmla="*/ 279 h 371"/>
              <a:gd name="T40" fmla="*/ 96 w 359"/>
              <a:gd name="T41" fmla="*/ 229 h 371"/>
              <a:gd name="T42" fmla="*/ 99 w 359"/>
              <a:gd name="T43" fmla="*/ 170 h 371"/>
              <a:gd name="T44" fmla="*/ 155 w 359"/>
              <a:gd name="T45" fmla="*/ 167 h 371"/>
              <a:gd name="T46" fmla="*/ 153 w 359"/>
              <a:gd name="T47" fmla="*/ 187 h 371"/>
              <a:gd name="T48" fmla="*/ 123 w 359"/>
              <a:gd name="T49" fmla="*/ 173 h 371"/>
              <a:gd name="T50" fmla="*/ 101 w 359"/>
              <a:gd name="T51" fmla="*/ 193 h 371"/>
              <a:gd name="T52" fmla="*/ 125 w 359"/>
              <a:gd name="T53" fmla="*/ 237 h 371"/>
              <a:gd name="T54" fmla="*/ 172 w 359"/>
              <a:gd name="T55" fmla="*/ 263 h 371"/>
              <a:gd name="T56" fmla="*/ 190 w 359"/>
              <a:gd name="T57" fmla="*/ 239 h 371"/>
              <a:gd name="T58" fmla="*/ 175 w 359"/>
              <a:gd name="T59" fmla="*/ 210 h 371"/>
              <a:gd name="T60" fmla="*/ 274 w 359"/>
              <a:gd name="T61" fmla="*/ 128 h 371"/>
              <a:gd name="T62" fmla="*/ 272 w 359"/>
              <a:gd name="T63" fmla="*/ 188 h 371"/>
              <a:gd name="T64" fmla="*/ 215 w 359"/>
              <a:gd name="T65" fmla="*/ 190 h 371"/>
              <a:gd name="T66" fmla="*/ 165 w 359"/>
              <a:gd name="T67" fmla="*/ 129 h 371"/>
              <a:gd name="T68" fmla="*/ 196 w 359"/>
              <a:gd name="T69" fmla="*/ 79 h 371"/>
              <a:gd name="T70" fmla="*/ 257 w 359"/>
              <a:gd name="T71" fmla="*/ 107 h 371"/>
              <a:gd name="T72" fmla="*/ 221 w 359"/>
              <a:gd name="T73" fmla="*/ 100 h 371"/>
              <a:gd name="T74" fmla="*/ 194 w 359"/>
              <a:gd name="T75" fmla="*/ 96 h 371"/>
              <a:gd name="T76" fmla="*/ 182 w 359"/>
              <a:gd name="T77" fmla="*/ 128 h 371"/>
              <a:gd name="T78" fmla="*/ 223 w 359"/>
              <a:gd name="T79" fmla="*/ 175 h 371"/>
              <a:gd name="T80" fmla="*/ 262 w 359"/>
              <a:gd name="T81" fmla="*/ 177 h 371"/>
              <a:gd name="T82" fmla="*/ 267 w 359"/>
              <a:gd name="T83" fmla="*/ 150 h 371"/>
              <a:gd name="T84" fmla="*/ 245 w 359"/>
              <a:gd name="T85" fmla="*/ 120 h 371"/>
              <a:gd name="T86" fmla="*/ 351 w 359"/>
              <a:gd name="T87" fmla="*/ 54 h 371"/>
              <a:gd name="T88" fmla="*/ 354 w 359"/>
              <a:gd name="T89" fmla="*/ 101 h 371"/>
              <a:gd name="T90" fmla="*/ 329 w 359"/>
              <a:gd name="T91" fmla="*/ 127 h 371"/>
              <a:gd name="T92" fmla="*/ 318 w 359"/>
              <a:gd name="T93" fmla="*/ 130 h 371"/>
              <a:gd name="T94" fmla="*/ 311 w 359"/>
              <a:gd name="T95" fmla="*/ 123 h 371"/>
              <a:gd name="T96" fmla="*/ 314 w 359"/>
              <a:gd name="T97" fmla="*/ 119 h 371"/>
              <a:gd name="T98" fmla="*/ 333 w 359"/>
              <a:gd name="T99" fmla="*/ 107 h 371"/>
              <a:gd name="T100" fmla="*/ 337 w 359"/>
              <a:gd name="T101" fmla="*/ 62 h 371"/>
              <a:gd name="T102" fmla="*/ 310 w 359"/>
              <a:gd name="T103" fmla="*/ 74 h 371"/>
              <a:gd name="T104" fmla="*/ 268 w 359"/>
              <a:gd name="T105" fmla="*/ 84 h 371"/>
              <a:gd name="T106" fmla="*/ 241 w 359"/>
              <a:gd name="T107" fmla="*/ 45 h 371"/>
              <a:gd name="T108" fmla="*/ 268 w 359"/>
              <a:gd name="T109" fmla="*/ 3 h 371"/>
              <a:gd name="T110" fmla="*/ 304 w 359"/>
              <a:gd name="T111" fmla="*/ 6 h 371"/>
              <a:gd name="T112" fmla="*/ 316 w 359"/>
              <a:gd name="T113" fmla="*/ 38 h 371"/>
              <a:gd name="T114" fmla="*/ 274 w 359"/>
              <a:gd name="T115" fmla="*/ 17 h 371"/>
              <a:gd name="T116" fmla="*/ 257 w 359"/>
              <a:gd name="T117" fmla="*/ 43 h 371"/>
              <a:gd name="T118" fmla="*/ 276 w 359"/>
              <a:gd name="T119" fmla="*/ 68 h 371"/>
              <a:gd name="T120" fmla="*/ 303 w 359"/>
              <a:gd name="T121" fmla="*/ 63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9" h="371">
                <a:moveTo>
                  <a:pt x="136" y="310"/>
                </a:moveTo>
                <a:cubicBezTo>
                  <a:pt x="137" y="310"/>
                  <a:pt x="138" y="311"/>
                  <a:pt x="139" y="312"/>
                </a:cubicBezTo>
                <a:cubicBezTo>
                  <a:pt x="139" y="313"/>
                  <a:pt x="140" y="314"/>
                  <a:pt x="140" y="314"/>
                </a:cubicBezTo>
                <a:cubicBezTo>
                  <a:pt x="140" y="315"/>
                  <a:pt x="140" y="315"/>
                  <a:pt x="140" y="316"/>
                </a:cubicBezTo>
                <a:cubicBezTo>
                  <a:pt x="140" y="317"/>
                  <a:pt x="139" y="317"/>
                  <a:pt x="139" y="318"/>
                </a:cubicBezTo>
                <a:lnTo>
                  <a:pt x="88" y="369"/>
                </a:lnTo>
                <a:cubicBezTo>
                  <a:pt x="87" y="370"/>
                  <a:pt x="86" y="370"/>
                  <a:pt x="86" y="370"/>
                </a:cubicBezTo>
                <a:cubicBezTo>
                  <a:pt x="85" y="371"/>
                  <a:pt x="84" y="371"/>
                  <a:pt x="84" y="371"/>
                </a:cubicBezTo>
                <a:cubicBezTo>
                  <a:pt x="83" y="371"/>
                  <a:pt x="82" y="371"/>
                  <a:pt x="81" y="370"/>
                </a:cubicBezTo>
                <a:cubicBezTo>
                  <a:pt x="80" y="369"/>
                  <a:pt x="79" y="369"/>
                  <a:pt x="78" y="368"/>
                </a:cubicBezTo>
                <a:cubicBezTo>
                  <a:pt x="77" y="367"/>
                  <a:pt x="76" y="366"/>
                  <a:pt x="76" y="365"/>
                </a:cubicBezTo>
                <a:cubicBezTo>
                  <a:pt x="75" y="364"/>
                  <a:pt x="75" y="363"/>
                  <a:pt x="74" y="363"/>
                </a:cubicBezTo>
                <a:cubicBezTo>
                  <a:pt x="74" y="362"/>
                  <a:pt x="74" y="361"/>
                  <a:pt x="74" y="360"/>
                </a:cubicBezTo>
                <a:cubicBezTo>
                  <a:pt x="73" y="359"/>
                  <a:pt x="73" y="358"/>
                  <a:pt x="73" y="357"/>
                </a:cubicBezTo>
                <a:lnTo>
                  <a:pt x="73" y="319"/>
                </a:lnTo>
                <a:cubicBezTo>
                  <a:pt x="73" y="310"/>
                  <a:pt x="72" y="303"/>
                  <a:pt x="71" y="297"/>
                </a:cubicBezTo>
                <a:cubicBezTo>
                  <a:pt x="70" y="291"/>
                  <a:pt x="69" y="286"/>
                  <a:pt x="68" y="281"/>
                </a:cubicBezTo>
                <a:cubicBezTo>
                  <a:pt x="66" y="277"/>
                  <a:pt x="65" y="274"/>
                  <a:pt x="63" y="271"/>
                </a:cubicBezTo>
                <a:cubicBezTo>
                  <a:pt x="61" y="268"/>
                  <a:pt x="59" y="266"/>
                  <a:pt x="57" y="264"/>
                </a:cubicBezTo>
                <a:cubicBezTo>
                  <a:pt x="55" y="262"/>
                  <a:pt x="52" y="260"/>
                  <a:pt x="50" y="259"/>
                </a:cubicBezTo>
                <a:cubicBezTo>
                  <a:pt x="47" y="258"/>
                  <a:pt x="45" y="257"/>
                  <a:pt x="42" y="257"/>
                </a:cubicBezTo>
                <a:cubicBezTo>
                  <a:pt x="39" y="257"/>
                  <a:pt x="37" y="257"/>
                  <a:pt x="34" y="259"/>
                </a:cubicBezTo>
                <a:cubicBezTo>
                  <a:pt x="31" y="260"/>
                  <a:pt x="28" y="262"/>
                  <a:pt x="26" y="264"/>
                </a:cubicBezTo>
                <a:cubicBezTo>
                  <a:pt x="23" y="267"/>
                  <a:pt x="20" y="270"/>
                  <a:pt x="19" y="273"/>
                </a:cubicBezTo>
                <a:cubicBezTo>
                  <a:pt x="17" y="277"/>
                  <a:pt x="16" y="280"/>
                  <a:pt x="15" y="282"/>
                </a:cubicBezTo>
                <a:cubicBezTo>
                  <a:pt x="14" y="285"/>
                  <a:pt x="14" y="288"/>
                  <a:pt x="13" y="290"/>
                </a:cubicBezTo>
                <a:cubicBezTo>
                  <a:pt x="13" y="292"/>
                  <a:pt x="12" y="293"/>
                  <a:pt x="12" y="294"/>
                </a:cubicBezTo>
                <a:cubicBezTo>
                  <a:pt x="12" y="294"/>
                  <a:pt x="11" y="294"/>
                  <a:pt x="11" y="294"/>
                </a:cubicBezTo>
                <a:cubicBezTo>
                  <a:pt x="10" y="294"/>
                  <a:pt x="10" y="294"/>
                  <a:pt x="9" y="294"/>
                </a:cubicBezTo>
                <a:cubicBezTo>
                  <a:pt x="8" y="294"/>
                  <a:pt x="8" y="293"/>
                  <a:pt x="7" y="293"/>
                </a:cubicBezTo>
                <a:cubicBezTo>
                  <a:pt x="6" y="292"/>
                  <a:pt x="5" y="291"/>
                  <a:pt x="4" y="290"/>
                </a:cubicBezTo>
                <a:cubicBezTo>
                  <a:pt x="3" y="289"/>
                  <a:pt x="3" y="289"/>
                  <a:pt x="2" y="288"/>
                </a:cubicBezTo>
                <a:cubicBezTo>
                  <a:pt x="2" y="288"/>
                  <a:pt x="2" y="287"/>
                  <a:pt x="1" y="287"/>
                </a:cubicBezTo>
                <a:cubicBezTo>
                  <a:pt x="1" y="286"/>
                  <a:pt x="1" y="286"/>
                  <a:pt x="1" y="285"/>
                </a:cubicBezTo>
                <a:cubicBezTo>
                  <a:pt x="1" y="285"/>
                  <a:pt x="0" y="284"/>
                  <a:pt x="1" y="283"/>
                </a:cubicBezTo>
                <a:cubicBezTo>
                  <a:pt x="1" y="282"/>
                  <a:pt x="1" y="280"/>
                  <a:pt x="1" y="278"/>
                </a:cubicBezTo>
                <a:cubicBezTo>
                  <a:pt x="2" y="275"/>
                  <a:pt x="3" y="273"/>
                  <a:pt x="4" y="270"/>
                </a:cubicBezTo>
                <a:cubicBezTo>
                  <a:pt x="6" y="267"/>
                  <a:pt x="7" y="264"/>
                  <a:pt x="9" y="261"/>
                </a:cubicBezTo>
                <a:cubicBezTo>
                  <a:pt x="11" y="257"/>
                  <a:pt x="14" y="254"/>
                  <a:pt x="16" y="252"/>
                </a:cubicBezTo>
                <a:cubicBezTo>
                  <a:pt x="21" y="247"/>
                  <a:pt x="25" y="244"/>
                  <a:pt x="30" y="242"/>
                </a:cubicBezTo>
                <a:cubicBezTo>
                  <a:pt x="35" y="240"/>
                  <a:pt x="39" y="239"/>
                  <a:pt x="44" y="239"/>
                </a:cubicBezTo>
                <a:cubicBezTo>
                  <a:pt x="48" y="239"/>
                  <a:pt x="52" y="239"/>
                  <a:pt x="56" y="241"/>
                </a:cubicBezTo>
                <a:cubicBezTo>
                  <a:pt x="60" y="243"/>
                  <a:pt x="64" y="246"/>
                  <a:pt x="67" y="249"/>
                </a:cubicBezTo>
                <a:cubicBezTo>
                  <a:pt x="70" y="252"/>
                  <a:pt x="73" y="255"/>
                  <a:pt x="75" y="259"/>
                </a:cubicBezTo>
                <a:cubicBezTo>
                  <a:pt x="78" y="262"/>
                  <a:pt x="80" y="266"/>
                  <a:pt x="82" y="271"/>
                </a:cubicBezTo>
                <a:cubicBezTo>
                  <a:pt x="83" y="277"/>
                  <a:pt x="85" y="283"/>
                  <a:pt x="86" y="290"/>
                </a:cubicBezTo>
                <a:cubicBezTo>
                  <a:pt x="87" y="298"/>
                  <a:pt x="87" y="307"/>
                  <a:pt x="87" y="317"/>
                </a:cubicBezTo>
                <a:lnTo>
                  <a:pt x="88" y="348"/>
                </a:lnTo>
                <a:lnTo>
                  <a:pt x="128" y="307"/>
                </a:lnTo>
                <a:cubicBezTo>
                  <a:pt x="129" y="307"/>
                  <a:pt x="129" y="307"/>
                  <a:pt x="130" y="306"/>
                </a:cubicBezTo>
                <a:cubicBezTo>
                  <a:pt x="130" y="306"/>
                  <a:pt x="131" y="306"/>
                  <a:pt x="132" y="306"/>
                </a:cubicBezTo>
                <a:cubicBezTo>
                  <a:pt x="133" y="307"/>
                  <a:pt x="133" y="307"/>
                  <a:pt x="134" y="307"/>
                </a:cubicBezTo>
                <a:cubicBezTo>
                  <a:pt x="135" y="308"/>
                  <a:pt x="136" y="309"/>
                  <a:pt x="136" y="310"/>
                </a:cubicBezTo>
                <a:close/>
                <a:moveTo>
                  <a:pt x="177" y="186"/>
                </a:moveTo>
                <a:cubicBezTo>
                  <a:pt x="185" y="193"/>
                  <a:pt x="190" y="200"/>
                  <a:pt x="195" y="207"/>
                </a:cubicBezTo>
                <a:cubicBezTo>
                  <a:pt x="200" y="214"/>
                  <a:pt x="203" y="221"/>
                  <a:pt x="205" y="228"/>
                </a:cubicBezTo>
                <a:cubicBezTo>
                  <a:pt x="206" y="235"/>
                  <a:pt x="206" y="241"/>
                  <a:pt x="204" y="248"/>
                </a:cubicBezTo>
                <a:cubicBezTo>
                  <a:pt x="203" y="254"/>
                  <a:pt x="198" y="261"/>
                  <a:pt x="192" y="267"/>
                </a:cubicBezTo>
                <a:cubicBezTo>
                  <a:pt x="186" y="273"/>
                  <a:pt x="181" y="277"/>
                  <a:pt x="174" y="279"/>
                </a:cubicBezTo>
                <a:cubicBezTo>
                  <a:pt x="168" y="281"/>
                  <a:pt x="162" y="281"/>
                  <a:pt x="156" y="279"/>
                </a:cubicBezTo>
                <a:cubicBezTo>
                  <a:pt x="149" y="278"/>
                  <a:pt x="142" y="274"/>
                  <a:pt x="135" y="269"/>
                </a:cubicBezTo>
                <a:cubicBezTo>
                  <a:pt x="128" y="265"/>
                  <a:pt x="121" y="258"/>
                  <a:pt x="114" y="251"/>
                </a:cubicBezTo>
                <a:cubicBezTo>
                  <a:pt x="106" y="243"/>
                  <a:pt x="101" y="236"/>
                  <a:pt x="96" y="229"/>
                </a:cubicBezTo>
                <a:cubicBezTo>
                  <a:pt x="91" y="222"/>
                  <a:pt x="88" y="215"/>
                  <a:pt x="86" y="209"/>
                </a:cubicBezTo>
                <a:cubicBezTo>
                  <a:pt x="84" y="202"/>
                  <a:pt x="85" y="195"/>
                  <a:pt x="86" y="188"/>
                </a:cubicBezTo>
                <a:cubicBezTo>
                  <a:pt x="88" y="182"/>
                  <a:pt x="92" y="176"/>
                  <a:pt x="99" y="170"/>
                </a:cubicBezTo>
                <a:cubicBezTo>
                  <a:pt x="104" y="164"/>
                  <a:pt x="110" y="160"/>
                  <a:pt x="116" y="158"/>
                </a:cubicBezTo>
                <a:cubicBezTo>
                  <a:pt x="123" y="156"/>
                  <a:pt x="129" y="156"/>
                  <a:pt x="135" y="157"/>
                </a:cubicBezTo>
                <a:cubicBezTo>
                  <a:pt x="142" y="159"/>
                  <a:pt x="149" y="162"/>
                  <a:pt x="155" y="167"/>
                </a:cubicBezTo>
                <a:cubicBezTo>
                  <a:pt x="162" y="172"/>
                  <a:pt x="170" y="178"/>
                  <a:pt x="177" y="186"/>
                </a:cubicBezTo>
                <a:close/>
                <a:moveTo>
                  <a:pt x="166" y="199"/>
                </a:moveTo>
                <a:cubicBezTo>
                  <a:pt x="161" y="195"/>
                  <a:pt x="157" y="191"/>
                  <a:pt x="153" y="187"/>
                </a:cubicBezTo>
                <a:cubicBezTo>
                  <a:pt x="149" y="184"/>
                  <a:pt x="145" y="181"/>
                  <a:pt x="141" y="179"/>
                </a:cubicBezTo>
                <a:cubicBezTo>
                  <a:pt x="138" y="177"/>
                  <a:pt x="135" y="175"/>
                  <a:pt x="132" y="174"/>
                </a:cubicBezTo>
                <a:cubicBezTo>
                  <a:pt x="128" y="173"/>
                  <a:pt x="126" y="173"/>
                  <a:pt x="123" y="173"/>
                </a:cubicBezTo>
                <a:cubicBezTo>
                  <a:pt x="120" y="173"/>
                  <a:pt x="117" y="174"/>
                  <a:pt x="115" y="175"/>
                </a:cubicBezTo>
                <a:cubicBezTo>
                  <a:pt x="113" y="176"/>
                  <a:pt x="110" y="178"/>
                  <a:pt x="108" y="180"/>
                </a:cubicBezTo>
                <a:cubicBezTo>
                  <a:pt x="104" y="184"/>
                  <a:pt x="102" y="189"/>
                  <a:pt x="101" y="193"/>
                </a:cubicBezTo>
                <a:cubicBezTo>
                  <a:pt x="100" y="198"/>
                  <a:pt x="101" y="202"/>
                  <a:pt x="103" y="207"/>
                </a:cubicBezTo>
                <a:cubicBezTo>
                  <a:pt x="105" y="212"/>
                  <a:pt x="108" y="217"/>
                  <a:pt x="112" y="222"/>
                </a:cubicBezTo>
                <a:cubicBezTo>
                  <a:pt x="116" y="227"/>
                  <a:pt x="120" y="232"/>
                  <a:pt x="125" y="237"/>
                </a:cubicBezTo>
                <a:cubicBezTo>
                  <a:pt x="132" y="244"/>
                  <a:pt x="139" y="250"/>
                  <a:pt x="144" y="254"/>
                </a:cubicBezTo>
                <a:cubicBezTo>
                  <a:pt x="150" y="258"/>
                  <a:pt x="155" y="261"/>
                  <a:pt x="159" y="262"/>
                </a:cubicBezTo>
                <a:cubicBezTo>
                  <a:pt x="164" y="264"/>
                  <a:pt x="168" y="264"/>
                  <a:pt x="172" y="263"/>
                </a:cubicBezTo>
                <a:cubicBezTo>
                  <a:pt x="176" y="262"/>
                  <a:pt x="179" y="260"/>
                  <a:pt x="183" y="256"/>
                </a:cubicBezTo>
                <a:cubicBezTo>
                  <a:pt x="186" y="254"/>
                  <a:pt x="188" y="251"/>
                  <a:pt x="189" y="248"/>
                </a:cubicBezTo>
                <a:cubicBezTo>
                  <a:pt x="190" y="245"/>
                  <a:pt x="190" y="242"/>
                  <a:pt x="190" y="239"/>
                </a:cubicBezTo>
                <a:cubicBezTo>
                  <a:pt x="190" y="236"/>
                  <a:pt x="189" y="233"/>
                  <a:pt x="188" y="229"/>
                </a:cubicBezTo>
                <a:cubicBezTo>
                  <a:pt x="187" y="226"/>
                  <a:pt x="185" y="223"/>
                  <a:pt x="183" y="220"/>
                </a:cubicBezTo>
                <a:cubicBezTo>
                  <a:pt x="181" y="216"/>
                  <a:pt x="178" y="213"/>
                  <a:pt x="175" y="210"/>
                </a:cubicBezTo>
                <a:cubicBezTo>
                  <a:pt x="172" y="206"/>
                  <a:pt x="169" y="203"/>
                  <a:pt x="166" y="199"/>
                </a:cubicBezTo>
                <a:close/>
                <a:moveTo>
                  <a:pt x="257" y="107"/>
                </a:moveTo>
                <a:cubicBezTo>
                  <a:pt x="264" y="114"/>
                  <a:pt x="270" y="121"/>
                  <a:pt x="274" y="128"/>
                </a:cubicBezTo>
                <a:cubicBezTo>
                  <a:pt x="279" y="135"/>
                  <a:pt x="282" y="142"/>
                  <a:pt x="284" y="149"/>
                </a:cubicBezTo>
                <a:cubicBezTo>
                  <a:pt x="286" y="156"/>
                  <a:pt x="286" y="162"/>
                  <a:pt x="284" y="169"/>
                </a:cubicBezTo>
                <a:cubicBezTo>
                  <a:pt x="282" y="175"/>
                  <a:pt x="278" y="182"/>
                  <a:pt x="272" y="188"/>
                </a:cubicBezTo>
                <a:cubicBezTo>
                  <a:pt x="266" y="194"/>
                  <a:pt x="260" y="198"/>
                  <a:pt x="254" y="199"/>
                </a:cubicBezTo>
                <a:cubicBezTo>
                  <a:pt x="248" y="201"/>
                  <a:pt x="241" y="202"/>
                  <a:pt x="235" y="200"/>
                </a:cubicBezTo>
                <a:cubicBezTo>
                  <a:pt x="228" y="198"/>
                  <a:pt x="222" y="195"/>
                  <a:pt x="215" y="190"/>
                </a:cubicBezTo>
                <a:cubicBezTo>
                  <a:pt x="208" y="185"/>
                  <a:pt x="200" y="179"/>
                  <a:pt x="193" y="171"/>
                </a:cubicBezTo>
                <a:cubicBezTo>
                  <a:pt x="186" y="164"/>
                  <a:pt x="180" y="157"/>
                  <a:pt x="175" y="150"/>
                </a:cubicBezTo>
                <a:cubicBezTo>
                  <a:pt x="170" y="143"/>
                  <a:pt x="167" y="136"/>
                  <a:pt x="165" y="129"/>
                </a:cubicBezTo>
                <a:cubicBezTo>
                  <a:pt x="164" y="123"/>
                  <a:pt x="164" y="116"/>
                  <a:pt x="166" y="109"/>
                </a:cubicBezTo>
                <a:cubicBezTo>
                  <a:pt x="168" y="103"/>
                  <a:pt x="172" y="96"/>
                  <a:pt x="178" y="90"/>
                </a:cubicBezTo>
                <a:cubicBezTo>
                  <a:pt x="184" y="84"/>
                  <a:pt x="190" y="81"/>
                  <a:pt x="196" y="79"/>
                </a:cubicBezTo>
                <a:cubicBezTo>
                  <a:pt x="202" y="77"/>
                  <a:pt x="208" y="77"/>
                  <a:pt x="215" y="78"/>
                </a:cubicBezTo>
                <a:cubicBezTo>
                  <a:pt x="221" y="80"/>
                  <a:pt x="228" y="83"/>
                  <a:pt x="235" y="88"/>
                </a:cubicBezTo>
                <a:cubicBezTo>
                  <a:pt x="242" y="93"/>
                  <a:pt x="249" y="99"/>
                  <a:pt x="257" y="107"/>
                </a:cubicBezTo>
                <a:close/>
                <a:moveTo>
                  <a:pt x="245" y="120"/>
                </a:moveTo>
                <a:cubicBezTo>
                  <a:pt x="240" y="116"/>
                  <a:pt x="236" y="112"/>
                  <a:pt x="232" y="108"/>
                </a:cubicBezTo>
                <a:cubicBezTo>
                  <a:pt x="228" y="105"/>
                  <a:pt x="224" y="102"/>
                  <a:pt x="221" y="100"/>
                </a:cubicBezTo>
                <a:cubicBezTo>
                  <a:pt x="217" y="98"/>
                  <a:pt x="214" y="96"/>
                  <a:pt x="211" y="95"/>
                </a:cubicBezTo>
                <a:cubicBezTo>
                  <a:pt x="208" y="94"/>
                  <a:pt x="205" y="94"/>
                  <a:pt x="202" y="94"/>
                </a:cubicBezTo>
                <a:cubicBezTo>
                  <a:pt x="199" y="94"/>
                  <a:pt x="197" y="95"/>
                  <a:pt x="194" y="96"/>
                </a:cubicBezTo>
                <a:cubicBezTo>
                  <a:pt x="192" y="97"/>
                  <a:pt x="189" y="99"/>
                  <a:pt x="187" y="101"/>
                </a:cubicBezTo>
                <a:cubicBezTo>
                  <a:pt x="183" y="105"/>
                  <a:pt x="181" y="109"/>
                  <a:pt x="180" y="114"/>
                </a:cubicBezTo>
                <a:cubicBezTo>
                  <a:pt x="179" y="118"/>
                  <a:pt x="180" y="123"/>
                  <a:pt x="182" y="128"/>
                </a:cubicBezTo>
                <a:cubicBezTo>
                  <a:pt x="184" y="133"/>
                  <a:pt x="187" y="138"/>
                  <a:pt x="191" y="143"/>
                </a:cubicBezTo>
                <a:cubicBezTo>
                  <a:pt x="195" y="148"/>
                  <a:pt x="199" y="153"/>
                  <a:pt x="205" y="158"/>
                </a:cubicBezTo>
                <a:cubicBezTo>
                  <a:pt x="211" y="165"/>
                  <a:pt x="218" y="170"/>
                  <a:pt x="223" y="175"/>
                </a:cubicBezTo>
                <a:cubicBezTo>
                  <a:pt x="229" y="179"/>
                  <a:pt x="234" y="181"/>
                  <a:pt x="239" y="183"/>
                </a:cubicBezTo>
                <a:cubicBezTo>
                  <a:pt x="243" y="184"/>
                  <a:pt x="247" y="185"/>
                  <a:pt x="251" y="184"/>
                </a:cubicBezTo>
                <a:cubicBezTo>
                  <a:pt x="255" y="183"/>
                  <a:pt x="259" y="180"/>
                  <a:pt x="262" y="177"/>
                </a:cubicBezTo>
                <a:cubicBezTo>
                  <a:pt x="265" y="174"/>
                  <a:pt x="267" y="172"/>
                  <a:pt x="268" y="169"/>
                </a:cubicBezTo>
                <a:cubicBezTo>
                  <a:pt x="269" y="166"/>
                  <a:pt x="270" y="163"/>
                  <a:pt x="269" y="160"/>
                </a:cubicBezTo>
                <a:cubicBezTo>
                  <a:pt x="269" y="157"/>
                  <a:pt x="269" y="153"/>
                  <a:pt x="267" y="150"/>
                </a:cubicBezTo>
                <a:cubicBezTo>
                  <a:pt x="266" y="147"/>
                  <a:pt x="264" y="144"/>
                  <a:pt x="262" y="141"/>
                </a:cubicBezTo>
                <a:cubicBezTo>
                  <a:pt x="260" y="137"/>
                  <a:pt x="257" y="134"/>
                  <a:pt x="254" y="130"/>
                </a:cubicBezTo>
                <a:cubicBezTo>
                  <a:pt x="251" y="127"/>
                  <a:pt x="248" y="124"/>
                  <a:pt x="245" y="120"/>
                </a:cubicBezTo>
                <a:close/>
                <a:moveTo>
                  <a:pt x="330" y="26"/>
                </a:moveTo>
                <a:cubicBezTo>
                  <a:pt x="334" y="30"/>
                  <a:pt x="338" y="35"/>
                  <a:pt x="341" y="39"/>
                </a:cubicBezTo>
                <a:cubicBezTo>
                  <a:pt x="345" y="44"/>
                  <a:pt x="348" y="49"/>
                  <a:pt x="351" y="54"/>
                </a:cubicBezTo>
                <a:cubicBezTo>
                  <a:pt x="354" y="59"/>
                  <a:pt x="356" y="64"/>
                  <a:pt x="357" y="69"/>
                </a:cubicBezTo>
                <a:cubicBezTo>
                  <a:pt x="358" y="74"/>
                  <a:pt x="359" y="80"/>
                  <a:pt x="358" y="85"/>
                </a:cubicBezTo>
                <a:cubicBezTo>
                  <a:pt x="358" y="90"/>
                  <a:pt x="356" y="96"/>
                  <a:pt x="354" y="101"/>
                </a:cubicBezTo>
                <a:cubicBezTo>
                  <a:pt x="351" y="107"/>
                  <a:pt x="347" y="112"/>
                  <a:pt x="342" y="118"/>
                </a:cubicBezTo>
                <a:cubicBezTo>
                  <a:pt x="340" y="120"/>
                  <a:pt x="338" y="122"/>
                  <a:pt x="335" y="123"/>
                </a:cubicBezTo>
                <a:cubicBezTo>
                  <a:pt x="333" y="125"/>
                  <a:pt x="331" y="126"/>
                  <a:pt x="329" y="127"/>
                </a:cubicBezTo>
                <a:cubicBezTo>
                  <a:pt x="327" y="129"/>
                  <a:pt x="325" y="130"/>
                  <a:pt x="324" y="130"/>
                </a:cubicBezTo>
                <a:cubicBezTo>
                  <a:pt x="323" y="131"/>
                  <a:pt x="321" y="131"/>
                  <a:pt x="320" y="131"/>
                </a:cubicBezTo>
                <a:cubicBezTo>
                  <a:pt x="319" y="131"/>
                  <a:pt x="319" y="131"/>
                  <a:pt x="318" y="130"/>
                </a:cubicBezTo>
                <a:cubicBezTo>
                  <a:pt x="317" y="130"/>
                  <a:pt x="316" y="129"/>
                  <a:pt x="314" y="128"/>
                </a:cubicBezTo>
                <a:cubicBezTo>
                  <a:pt x="313" y="127"/>
                  <a:pt x="312" y="126"/>
                  <a:pt x="312" y="125"/>
                </a:cubicBezTo>
                <a:cubicBezTo>
                  <a:pt x="311" y="124"/>
                  <a:pt x="311" y="124"/>
                  <a:pt x="311" y="123"/>
                </a:cubicBezTo>
                <a:cubicBezTo>
                  <a:pt x="311" y="123"/>
                  <a:pt x="311" y="123"/>
                  <a:pt x="311" y="122"/>
                </a:cubicBezTo>
                <a:cubicBezTo>
                  <a:pt x="311" y="122"/>
                  <a:pt x="311" y="121"/>
                  <a:pt x="311" y="121"/>
                </a:cubicBezTo>
                <a:cubicBezTo>
                  <a:pt x="312" y="120"/>
                  <a:pt x="313" y="120"/>
                  <a:pt x="314" y="119"/>
                </a:cubicBezTo>
                <a:cubicBezTo>
                  <a:pt x="316" y="119"/>
                  <a:pt x="317" y="118"/>
                  <a:pt x="319" y="117"/>
                </a:cubicBezTo>
                <a:cubicBezTo>
                  <a:pt x="321" y="116"/>
                  <a:pt x="323" y="115"/>
                  <a:pt x="325" y="113"/>
                </a:cubicBezTo>
                <a:cubicBezTo>
                  <a:pt x="328" y="111"/>
                  <a:pt x="330" y="109"/>
                  <a:pt x="333" y="107"/>
                </a:cubicBezTo>
                <a:cubicBezTo>
                  <a:pt x="337" y="102"/>
                  <a:pt x="340" y="97"/>
                  <a:pt x="342" y="92"/>
                </a:cubicBezTo>
                <a:cubicBezTo>
                  <a:pt x="343" y="87"/>
                  <a:pt x="344" y="82"/>
                  <a:pt x="343" y="77"/>
                </a:cubicBezTo>
                <a:cubicBezTo>
                  <a:pt x="342" y="72"/>
                  <a:pt x="340" y="67"/>
                  <a:pt x="337" y="62"/>
                </a:cubicBezTo>
                <a:cubicBezTo>
                  <a:pt x="334" y="57"/>
                  <a:pt x="330" y="52"/>
                  <a:pt x="326" y="47"/>
                </a:cubicBezTo>
                <a:cubicBezTo>
                  <a:pt x="325" y="51"/>
                  <a:pt x="323" y="56"/>
                  <a:pt x="321" y="60"/>
                </a:cubicBezTo>
                <a:cubicBezTo>
                  <a:pt x="319" y="65"/>
                  <a:pt x="315" y="70"/>
                  <a:pt x="310" y="74"/>
                </a:cubicBezTo>
                <a:cubicBezTo>
                  <a:pt x="305" y="79"/>
                  <a:pt x="300" y="83"/>
                  <a:pt x="295" y="85"/>
                </a:cubicBezTo>
                <a:cubicBezTo>
                  <a:pt x="290" y="87"/>
                  <a:pt x="286" y="88"/>
                  <a:pt x="281" y="88"/>
                </a:cubicBezTo>
                <a:cubicBezTo>
                  <a:pt x="277" y="88"/>
                  <a:pt x="272" y="86"/>
                  <a:pt x="268" y="84"/>
                </a:cubicBezTo>
                <a:cubicBezTo>
                  <a:pt x="264" y="81"/>
                  <a:pt x="259" y="78"/>
                  <a:pt x="255" y="74"/>
                </a:cubicBezTo>
                <a:cubicBezTo>
                  <a:pt x="251" y="70"/>
                  <a:pt x="248" y="66"/>
                  <a:pt x="245" y="61"/>
                </a:cubicBezTo>
                <a:cubicBezTo>
                  <a:pt x="243" y="56"/>
                  <a:pt x="242" y="51"/>
                  <a:pt x="241" y="45"/>
                </a:cubicBezTo>
                <a:cubicBezTo>
                  <a:pt x="241" y="40"/>
                  <a:pt x="242" y="34"/>
                  <a:pt x="244" y="29"/>
                </a:cubicBezTo>
                <a:cubicBezTo>
                  <a:pt x="246" y="23"/>
                  <a:pt x="250" y="18"/>
                  <a:pt x="256" y="12"/>
                </a:cubicBezTo>
                <a:cubicBezTo>
                  <a:pt x="260" y="8"/>
                  <a:pt x="264" y="5"/>
                  <a:pt x="268" y="3"/>
                </a:cubicBezTo>
                <a:cubicBezTo>
                  <a:pt x="272" y="1"/>
                  <a:pt x="276" y="0"/>
                  <a:pt x="280" y="0"/>
                </a:cubicBezTo>
                <a:cubicBezTo>
                  <a:pt x="284" y="0"/>
                  <a:pt x="288" y="0"/>
                  <a:pt x="292" y="1"/>
                </a:cubicBezTo>
                <a:cubicBezTo>
                  <a:pt x="296" y="2"/>
                  <a:pt x="300" y="4"/>
                  <a:pt x="304" y="6"/>
                </a:cubicBezTo>
                <a:cubicBezTo>
                  <a:pt x="309" y="8"/>
                  <a:pt x="313" y="11"/>
                  <a:pt x="317" y="15"/>
                </a:cubicBezTo>
                <a:cubicBezTo>
                  <a:pt x="321" y="18"/>
                  <a:pt x="326" y="22"/>
                  <a:pt x="330" y="26"/>
                </a:cubicBezTo>
                <a:close/>
                <a:moveTo>
                  <a:pt x="316" y="38"/>
                </a:moveTo>
                <a:cubicBezTo>
                  <a:pt x="310" y="31"/>
                  <a:pt x="304" y="27"/>
                  <a:pt x="299" y="23"/>
                </a:cubicBezTo>
                <a:cubicBezTo>
                  <a:pt x="294" y="20"/>
                  <a:pt x="290" y="18"/>
                  <a:pt x="286" y="17"/>
                </a:cubicBezTo>
                <a:cubicBezTo>
                  <a:pt x="281" y="16"/>
                  <a:pt x="278" y="16"/>
                  <a:pt x="274" y="17"/>
                </a:cubicBezTo>
                <a:cubicBezTo>
                  <a:pt x="271" y="18"/>
                  <a:pt x="267" y="20"/>
                  <a:pt x="264" y="23"/>
                </a:cubicBezTo>
                <a:cubicBezTo>
                  <a:pt x="261" y="26"/>
                  <a:pt x="259" y="30"/>
                  <a:pt x="258" y="33"/>
                </a:cubicBezTo>
                <a:cubicBezTo>
                  <a:pt x="257" y="36"/>
                  <a:pt x="257" y="40"/>
                  <a:pt x="257" y="43"/>
                </a:cubicBezTo>
                <a:cubicBezTo>
                  <a:pt x="258" y="46"/>
                  <a:pt x="259" y="49"/>
                  <a:pt x="261" y="52"/>
                </a:cubicBezTo>
                <a:cubicBezTo>
                  <a:pt x="262" y="55"/>
                  <a:pt x="264" y="58"/>
                  <a:pt x="267" y="61"/>
                </a:cubicBezTo>
                <a:cubicBezTo>
                  <a:pt x="270" y="64"/>
                  <a:pt x="273" y="66"/>
                  <a:pt x="276" y="68"/>
                </a:cubicBezTo>
                <a:cubicBezTo>
                  <a:pt x="279" y="69"/>
                  <a:pt x="282" y="70"/>
                  <a:pt x="284" y="71"/>
                </a:cubicBezTo>
                <a:cubicBezTo>
                  <a:pt x="287" y="71"/>
                  <a:pt x="290" y="71"/>
                  <a:pt x="294" y="69"/>
                </a:cubicBezTo>
                <a:cubicBezTo>
                  <a:pt x="297" y="68"/>
                  <a:pt x="300" y="66"/>
                  <a:pt x="303" y="63"/>
                </a:cubicBezTo>
                <a:cubicBezTo>
                  <a:pt x="306" y="59"/>
                  <a:pt x="309" y="55"/>
                  <a:pt x="312" y="51"/>
                </a:cubicBezTo>
                <a:cubicBezTo>
                  <a:pt x="314" y="46"/>
                  <a:pt x="315" y="42"/>
                  <a:pt x="316" y="3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2000"/>
          </a:p>
        </p:txBody>
      </p:sp>
      <p:sp>
        <p:nvSpPr>
          <p:cNvPr id="18442" name="Elipse 18441"/>
          <p:cNvSpPr/>
          <p:nvPr/>
        </p:nvSpPr>
        <p:spPr>
          <a:xfrm>
            <a:off x="1073200" y="36577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7" name="Elipse 136"/>
          <p:cNvSpPr/>
          <p:nvPr/>
        </p:nvSpPr>
        <p:spPr>
          <a:xfrm>
            <a:off x="1385938" y="35688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8" name="Elipse 137"/>
          <p:cNvSpPr/>
          <p:nvPr/>
        </p:nvSpPr>
        <p:spPr>
          <a:xfrm>
            <a:off x="1698676" y="357517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9" name="Elipse 138"/>
          <p:cNvSpPr/>
          <p:nvPr/>
        </p:nvSpPr>
        <p:spPr>
          <a:xfrm>
            <a:off x="2011414" y="353707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0" name="Elipse 139"/>
          <p:cNvSpPr/>
          <p:nvPr/>
        </p:nvSpPr>
        <p:spPr>
          <a:xfrm>
            <a:off x="2324152" y="3563236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1" name="Elipse 140"/>
          <p:cNvSpPr/>
          <p:nvPr/>
        </p:nvSpPr>
        <p:spPr>
          <a:xfrm>
            <a:off x="2636890" y="3544186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2" name="Elipse 141"/>
          <p:cNvSpPr/>
          <p:nvPr/>
        </p:nvSpPr>
        <p:spPr>
          <a:xfrm>
            <a:off x="2949628" y="3467986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3" name="Elipse 142"/>
          <p:cNvSpPr/>
          <p:nvPr/>
        </p:nvSpPr>
        <p:spPr>
          <a:xfrm>
            <a:off x="3262366" y="34037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4" name="Elipse 143"/>
          <p:cNvSpPr/>
          <p:nvPr/>
        </p:nvSpPr>
        <p:spPr>
          <a:xfrm>
            <a:off x="3575104" y="349897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5" name="Elipse 144"/>
          <p:cNvSpPr/>
          <p:nvPr/>
        </p:nvSpPr>
        <p:spPr>
          <a:xfrm>
            <a:off x="3887842" y="3614036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6" name="Elipse 145"/>
          <p:cNvSpPr/>
          <p:nvPr/>
        </p:nvSpPr>
        <p:spPr>
          <a:xfrm>
            <a:off x="4200580" y="351167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7" name="Elipse 146"/>
          <p:cNvSpPr/>
          <p:nvPr/>
        </p:nvSpPr>
        <p:spPr>
          <a:xfrm>
            <a:off x="4513317" y="35815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8" name="Elipse 147"/>
          <p:cNvSpPr/>
          <p:nvPr/>
        </p:nvSpPr>
        <p:spPr>
          <a:xfrm>
            <a:off x="4826054" y="360057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9" name="Elipse 148"/>
          <p:cNvSpPr/>
          <p:nvPr/>
        </p:nvSpPr>
        <p:spPr>
          <a:xfrm>
            <a:off x="5138792" y="35942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0" name="Elipse 149"/>
          <p:cNvSpPr/>
          <p:nvPr/>
        </p:nvSpPr>
        <p:spPr>
          <a:xfrm>
            <a:off x="5451530" y="36069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1" name="Elipse 150"/>
          <p:cNvSpPr/>
          <p:nvPr/>
        </p:nvSpPr>
        <p:spPr>
          <a:xfrm>
            <a:off x="5764268" y="36323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2" name="Elipse 151"/>
          <p:cNvSpPr/>
          <p:nvPr/>
        </p:nvSpPr>
        <p:spPr>
          <a:xfrm>
            <a:off x="6077006" y="365137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3" name="Elipse 152"/>
          <p:cNvSpPr/>
          <p:nvPr/>
        </p:nvSpPr>
        <p:spPr>
          <a:xfrm>
            <a:off x="6389744" y="36577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4" name="Elipse 153"/>
          <p:cNvSpPr/>
          <p:nvPr/>
        </p:nvSpPr>
        <p:spPr>
          <a:xfrm>
            <a:off x="6702482" y="368947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5" name="Elipse 154"/>
          <p:cNvSpPr/>
          <p:nvPr/>
        </p:nvSpPr>
        <p:spPr>
          <a:xfrm>
            <a:off x="7015219" y="37212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6" name="Elipse 155"/>
          <p:cNvSpPr/>
          <p:nvPr/>
        </p:nvSpPr>
        <p:spPr>
          <a:xfrm>
            <a:off x="7327956" y="372757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7" name="Elipse 156"/>
          <p:cNvSpPr/>
          <p:nvPr/>
        </p:nvSpPr>
        <p:spPr>
          <a:xfrm>
            <a:off x="7640693" y="37466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8" name="Elipse 157"/>
          <p:cNvSpPr/>
          <p:nvPr/>
        </p:nvSpPr>
        <p:spPr>
          <a:xfrm>
            <a:off x="7953430" y="379107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9" name="Elipse 158"/>
          <p:cNvSpPr/>
          <p:nvPr/>
        </p:nvSpPr>
        <p:spPr>
          <a:xfrm>
            <a:off x="8266167" y="38101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0" name="Elipse 159"/>
          <p:cNvSpPr/>
          <p:nvPr/>
        </p:nvSpPr>
        <p:spPr>
          <a:xfrm>
            <a:off x="8578900" y="3822824"/>
            <a:ext cx="72000" cy="72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443" name="Espaço Reservado para Número de Slide 1844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14</a:t>
            </a:fld>
            <a:endParaRPr lang="pt-BR" dirty="0"/>
          </a:p>
        </p:txBody>
      </p:sp>
      <p:grpSp>
        <p:nvGrpSpPr>
          <p:cNvPr id="196" name="Grupo 195"/>
          <p:cNvGrpSpPr/>
          <p:nvPr/>
        </p:nvGrpSpPr>
        <p:grpSpPr>
          <a:xfrm>
            <a:off x="395536" y="4653136"/>
            <a:ext cx="8352928" cy="1944216"/>
            <a:chOff x="1331640" y="908720"/>
            <a:chExt cx="6840000" cy="2232248"/>
          </a:xfrm>
        </p:grpSpPr>
        <p:sp>
          <p:nvSpPr>
            <p:cNvPr id="76" name="Freeform 9"/>
            <p:cNvSpPr>
              <a:spLocks/>
            </p:cNvSpPr>
            <p:nvPr/>
          </p:nvSpPr>
          <p:spPr bwMode="auto">
            <a:xfrm>
              <a:off x="1682750" y="1430164"/>
              <a:ext cx="5956300" cy="774700"/>
            </a:xfrm>
            <a:custGeom>
              <a:avLst/>
              <a:gdLst/>
              <a:ahLst/>
              <a:cxnLst>
                <a:cxn ang="0">
                  <a:pos x="529" y="883"/>
                </a:cxn>
                <a:cxn ang="0">
                  <a:pos x="1016" y="963"/>
                </a:cxn>
                <a:cxn ang="0">
                  <a:pos x="2009" y="883"/>
                </a:cxn>
                <a:cxn ang="0">
                  <a:pos x="2521" y="1255"/>
                </a:cxn>
                <a:cxn ang="0">
                  <a:pos x="2996" y="1107"/>
                </a:cxn>
                <a:cxn ang="0">
                  <a:pos x="3513" y="1075"/>
                </a:cxn>
                <a:cxn ang="0">
                  <a:pos x="4503" y="995"/>
                </a:cxn>
                <a:cxn ang="0">
                  <a:pos x="5004" y="1027"/>
                </a:cxn>
                <a:cxn ang="0">
                  <a:pos x="5496" y="979"/>
                </a:cxn>
                <a:cxn ang="0">
                  <a:pos x="5998" y="899"/>
                </a:cxn>
                <a:cxn ang="0">
                  <a:pos x="6483" y="964"/>
                </a:cxn>
                <a:cxn ang="0">
                  <a:pos x="7002" y="802"/>
                </a:cxn>
                <a:cxn ang="0">
                  <a:pos x="7491" y="788"/>
                </a:cxn>
                <a:cxn ang="0">
                  <a:pos x="8481" y="420"/>
                </a:cxn>
                <a:cxn ang="0">
                  <a:pos x="8985" y="387"/>
                </a:cxn>
                <a:cxn ang="0">
                  <a:pos x="9471" y="117"/>
                </a:cxn>
                <a:cxn ang="0">
                  <a:pos x="9973" y="3"/>
                </a:cxn>
                <a:cxn ang="0">
                  <a:pos x="9984" y="50"/>
                </a:cxn>
                <a:cxn ang="0">
                  <a:pos x="9494" y="160"/>
                </a:cxn>
                <a:cxn ang="0">
                  <a:pos x="8988" y="434"/>
                </a:cxn>
                <a:cxn ang="0">
                  <a:pos x="8500" y="465"/>
                </a:cxn>
                <a:cxn ang="0">
                  <a:pos x="7506" y="833"/>
                </a:cxn>
                <a:cxn ang="0">
                  <a:pos x="7003" y="850"/>
                </a:cxn>
                <a:cxn ang="0">
                  <a:pos x="6498" y="1009"/>
                </a:cxn>
                <a:cxn ang="0">
                  <a:pos x="5991" y="946"/>
                </a:cxn>
                <a:cxn ang="0">
                  <a:pos x="5501" y="1026"/>
                </a:cxn>
                <a:cxn ang="0">
                  <a:pos x="5001" y="1074"/>
                </a:cxn>
                <a:cxn ang="0">
                  <a:pos x="4510" y="1042"/>
                </a:cxn>
                <a:cxn ang="0">
                  <a:pos x="3516" y="1122"/>
                </a:cxn>
                <a:cxn ang="0">
                  <a:pos x="3009" y="1154"/>
                </a:cxn>
                <a:cxn ang="0">
                  <a:pos x="2492" y="1294"/>
                </a:cxn>
                <a:cxn ang="0">
                  <a:pos x="2012" y="930"/>
                </a:cxn>
                <a:cxn ang="0">
                  <a:pos x="1021" y="1010"/>
                </a:cxn>
                <a:cxn ang="0">
                  <a:pos x="516" y="930"/>
                </a:cxn>
                <a:cxn ang="0">
                  <a:pos x="3" y="756"/>
                </a:cxn>
              </a:cxnLst>
              <a:rect l="0" t="0" r="r" b="b"/>
              <a:pathLst>
                <a:path w="10005" h="1300">
                  <a:moveTo>
                    <a:pt x="33" y="739"/>
                  </a:moveTo>
                  <a:lnTo>
                    <a:pt x="529" y="883"/>
                  </a:lnTo>
                  <a:lnTo>
                    <a:pt x="1022" y="963"/>
                  </a:lnTo>
                  <a:lnTo>
                    <a:pt x="1016" y="963"/>
                  </a:lnTo>
                  <a:lnTo>
                    <a:pt x="1512" y="915"/>
                  </a:lnTo>
                  <a:lnTo>
                    <a:pt x="2009" y="883"/>
                  </a:lnTo>
                  <a:cubicBezTo>
                    <a:pt x="2015" y="882"/>
                    <a:pt x="2020" y="884"/>
                    <a:pt x="2025" y="887"/>
                  </a:cubicBezTo>
                  <a:lnTo>
                    <a:pt x="2521" y="1255"/>
                  </a:lnTo>
                  <a:lnTo>
                    <a:pt x="2500" y="1251"/>
                  </a:lnTo>
                  <a:lnTo>
                    <a:pt x="2996" y="1107"/>
                  </a:lnTo>
                  <a:cubicBezTo>
                    <a:pt x="2997" y="1107"/>
                    <a:pt x="2999" y="1107"/>
                    <a:pt x="3001" y="1107"/>
                  </a:cubicBezTo>
                  <a:lnTo>
                    <a:pt x="3513" y="1075"/>
                  </a:lnTo>
                  <a:lnTo>
                    <a:pt x="4010" y="1058"/>
                  </a:lnTo>
                  <a:lnTo>
                    <a:pt x="4503" y="995"/>
                  </a:lnTo>
                  <a:cubicBezTo>
                    <a:pt x="4505" y="994"/>
                    <a:pt x="4506" y="994"/>
                    <a:pt x="4508" y="995"/>
                  </a:cubicBezTo>
                  <a:lnTo>
                    <a:pt x="5004" y="1027"/>
                  </a:lnTo>
                  <a:lnTo>
                    <a:pt x="5000" y="1027"/>
                  </a:lnTo>
                  <a:lnTo>
                    <a:pt x="5496" y="979"/>
                  </a:lnTo>
                  <a:lnTo>
                    <a:pt x="5991" y="899"/>
                  </a:lnTo>
                  <a:cubicBezTo>
                    <a:pt x="5993" y="898"/>
                    <a:pt x="5995" y="898"/>
                    <a:pt x="5998" y="899"/>
                  </a:cubicBezTo>
                  <a:lnTo>
                    <a:pt x="6494" y="963"/>
                  </a:lnTo>
                  <a:lnTo>
                    <a:pt x="6483" y="964"/>
                  </a:lnTo>
                  <a:lnTo>
                    <a:pt x="6995" y="804"/>
                  </a:lnTo>
                  <a:cubicBezTo>
                    <a:pt x="6997" y="803"/>
                    <a:pt x="7000" y="803"/>
                    <a:pt x="7002" y="802"/>
                  </a:cubicBezTo>
                  <a:lnTo>
                    <a:pt x="7498" y="786"/>
                  </a:lnTo>
                  <a:lnTo>
                    <a:pt x="7491" y="788"/>
                  </a:lnTo>
                  <a:lnTo>
                    <a:pt x="7987" y="628"/>
                  </a:lnTo>
                  <a:lnTo>
                    <a:pt x="8481" y="420"/>
                  </a:lnTo>
                  <a:cubicBezTo>
                    <a:pt x="8484" y="419"/>
                    <a:pt x="8486" y="419"/>
                    <a:pt x="8489" y="419"/>
                  </a:cubicBezTo>
                  <a:lnTo>
                    <a:pt x="8985" y="387"/>
                  </a:lnTo>
                  <a:lnTo>
                    <a:pt x="8975" y="389"/>
                  </a:lnTo>
                  <a:lnTo>
                    <a:pt x="9471" y="117"/>
                  </a:lnTo>
                  <a:cubicBezTo>
                    <a:pt x="9473" y="116"/>
                    <a:pt x="9475" y="116"/>
                    <a:pt x="9477" y="115"/>
                  </a:cubicBezTo>
                  <a:lnTo>
                    <a:pt x="9973" y="3"/>
                  </a:lnTo>
                  <a:cubicBezTo>
                    <a:pt x="9986" y="0"/>
                    <a:pt x="9999" y="8"/>
                    <a:pt x="10002" y="21"/>
                  </a:cubicBezTo>
                  <a:cubicBezTo>
                    <a:pt x="10005" y="34"/>
                    <a:pt x="9997" y="47"/>
                    <a:pt x="9984" y="50"/>
                  </a:cubicBezTo>
                  <a:lnTo>
                    <a:pt x="9488" y="162"/>
                  </a:lnTo>
                  <a:lnTo>
                    <a:pt x="9494" y="160"/>
                  </a:lnTo>
                  <a:lnTo>
                    <a:pt x="8998" y="432"/>
                  </a:lnTo>
                  <a:cubicBezTo>
                    <a:pt x="8995" y="433"/>
                    <a:pt x="8992" y="434"/>
                    <a:pt x="8988" y="434"/>
                  </a:cubicBezTo>
                  <a:lnTo>
                    <a:pt x="8492" y="466"/>
                  </a:lnTo>
                  <a:lnTo>
                    <a:pt x="8500" y="465"/>
                  </a:lnTo>
                  <a:lnTo>
                    <a:pt x="8002" y="673"/>
                  </a:lnTo>
                  <a:lnTo>
                    <a:pt x="7506" y="833"/>
                  </a:lnTo>
                  <a:cubicBezTo>
                    <a:pt x="7504" y="834"/>
                    <a:pt x="7501" y="834"/>
                    <a:pt x="7499" y="834"/>
                  </a:cubicBezTo>
                  <a:lnTo>
                    <a:pt x="7003" y="850"/>
                  </a:lnTo>
                  <a:lnTo>
                    <a:pt x="7010" y="849"/>
                  </a:lnTo>
                  <a:lnTo>
                    <a:pt x="6498" y="1009"/>
                  </a:lnTo>
                  <a:cubicBezTo>
                    <a:pt x="6494" y="1010"/>
                    <a:pt x="6491" y="1011"/>
                    <a:pt x="6487" y="1010"/>
                  </a:cubicBezTo>
                  <a:lnTo>
                    <a:pt x="5991" y="946"/>
                  </a:lnTo>
                  <a:lnTo>
                    <a:pt x="5998" y="946"/>
                  </a:lnTo>
                  <a:lnTo>
                    <a:pt x="5501" y="1026"/>
                  </a:lnTo>
                  <a:lnTo>
                    <a:pt x="5005" y="1074"/>
                  </a:lnTo>
                  <a:cubicBezTo>
                    <a:pt x="5003" y="1074"/>
                    <a:pt x="5002" y="1075"/>
                    <a:pt x="5001" y="1074"/>
                  </a:cubicBezTo>
                  <a:lnTo>
                    <a:pt x="4505" y="1042"/>
                  </a:lnTo>
                  <a:lnTo>
                    <a:pt x="4510" y="1042"/>
                  </a:lnTo>
                  <a:lnTo>
                    <a:pt x="4011" y="1106"/>
                  </a:lnTo>
                  <a:lnTo>
                    <a:pt x="3516" y="1122"/>
                  </a:lnTo>
                  <a:lnTo>
                    <a:pt x="3004" y="1154"/>
                  </a:lnTo>
                  <a:lnTo>
                    <a:pt x="3009" y="1154"/>
                  </a:lnTo>
                  <a:lnTo>
                    <a:pt x="2513" y="1298"/>
                  </a:lnTo>
                  <a:cubicBezTo>
                    <a:pt x="2506" y="1300"/>
                    <a:pt x="2498" y="1298"/>
                    <a:pt x="2492" y="1294"/>
                  </a:cubicBezTo>
                  <a:lnTo>
                    <a:pt x="1996" y="926"/>
                  </a:lnTo>
                  <a:lnTo>
                    <a:pt x="2012" y="930"/>
                  </a:lnTo>
                  <a:lnTo>
                    <a:pt x="1517" y="962"/>
                  </a:lnTo>
                  <a:lnTo>
                    <a:pt x="1021" y="1010"/>
                  </a:lnTo>
                  <a:cubicBezTo>
                    <a:pt x="1019" y="1011"/>
                    <a:pt x="1017" y="1010"/>
                    <a:pt x="1015" y="1010"/>
                  </a:cubicBezTo>
                  <a:lnTo>
                    <a:pt x="516" y="930"/>
                  </a:lnTo>
                  <a:lnTo>
                    <a:pt x="20" y="786"/>
                  </a:lnTo>
                  <a:cubicBezTo>
                    <a:pt x="7" y="782"/>
                    <a:pt x="0" y="769"/>
                    <a:pt x="3" y="756"/>
                  </a:cubicBezTo>
                  <a:cubicBezTo>
                    <a:pt x="7" y="743"/>
                    <a:pt x="20" y="736"/>
                    <a:pt x="33" y="739"/>
                  </a:cubicBezTo>
                  <a:close/>
                </a:path>
              </a:pathLst>
            </a:custGeom>
            <a:solidFill>
              <a:srgbClr val="791515"/>
            </a:solidFill>
            <a:ln w="9525" cap="flat">
              <a:noFill/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7" name="Rectangle 10"/>
            <p:cNvSpPr>
              <a:spLocks noChangeArrowheads="1"/>
            </p:cNvSpPr>
            <p:nvPr/>
          </p:nvSpPr>
          <p:spPr bwMode="auto">
            <a:xfrm>
              <a:off x="1600054" y="1588150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335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8" name="Rectangle 11"/>
            <p:cNvSpPr>
              <a:spLocks noChangeArrowheads="1"/>
            </p:cNvSpPr>
            <p:nvPr/>
          </p:nvSpPr>
          <p:spPr bwMode="auto">
            <a:xfrm>
              <a:off x="1888086" y="1700808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298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9" name="Rectangle 12"/>
            <p:cNvSpPr>
              <a:spLocks noChangeArrowheads="1"/>
            </p:cNvSpPr>
            <p:nvPr/>
          </p:nvSpPr>
          <p:spPr bwMode="auto">
            <a:xfrm>
              <a:off x="2195736" y="1732166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280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0" name="Rectangle 13"/>
            <p:cNvSpPr>
              <a:spLocks noChangeArrowheads="1"/>
            </p:cNvSpPr>
            <p:nvPr/>
          </p:nvSpPr>
          <p:spPr bwMode="auto">
            <a:xfrm>
              <a:off x="2483768" y="1700808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290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1" name="Rectangle 14"/>
            <p:cNvSpPr>
              <a:spLocks noChangeArrowheads="1"/>
            </p:cNvSpPr>
            <p:nvPr/>
          </p:nvSpPr>
          <p:spPr bwMode="auto">
            <a:xfrm>
              <a:off x="2771800" y="1700808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300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2" name="Rectangle 15"/>
            <p:cNvSpPr>
              <a:spLocks noChangeArrowheads="1"/>
            </p:cNvSpPr>
            <p:nvPr/>
          </p:nvSpPr>
          <p:spPr bwMode="auto">
            <a:xfrm>
              <a:off x="3086344" y="1844824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213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3" name="Rectangle 16"/>
            <p:cNvSpPr>
              <a:spLocks noChangeArrowheads="1"/>
            </p:cNvSpPr>
            <p:nvPr/>
          </p:nvSpPr>
          <p:spPr bwMode="auto">
            <a:xfrm>
              <a:off x="3365116" y="1844824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245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4" name="Rectangle 17"/>
            <p:cNvSpPr>
              <a:spLocks noChangeArrowheads="1"/>
            </p:cNvSpPr>
            <p:nvPr/>
          </p:nvSpPr>
          <p:spPr bwMode="auto">
            <a:xfrm>
              <a:off x="3635896" y="1804174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252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5" name="Rectangle 18"/>
            <p:cNvSpPr>
              <a:spLocks noChangeArrowheads="1"/>
            </p:cNvSpPr>
            <p:nvPr/>
          </p:nvSpPr>
          <p:spPr bwMode="auto">
            <a:xfrm>
              <a:off x="3923928" y="1772816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258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6" name="Rectangle 19"/>
            <p:cNvSpPr>
              <a:spLocks noChangeArrowheads="1"/>
            </p:cNvSpPr>
            <p:nvPr/>
          </p:nvSpPr>
          <p:spPr bwMode="auto">
            <a:xfrm>
              <a:off x="4211960" y="1732166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271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7" name="Rectangle 20"/>
            <p:cNvSpPr>
              <a:spLocks noChangeArrowheads="1"/>
            </p:cNvSpPr>
            <p:nvPr/>
          </p:nvSpPr>
          <p:spPr bwMode="auto">
            <a:xfrm>
              <a:off x="4511662" y="1772816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266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8" name="Rectangle 21"/>
            <p:cNvSpPr>
              <a:spLocks noChangeArrowheads="1"/>
            </p:cNvSpPr>
            <p:nvPr/>
          </p:nvSpPr>
          <p:spPr bwMode="auto">
            <a:xfrm>
              <a:off x="4840788" y="1700808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278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9" name="Rectangle 22"/>
            <p:cNvSpPr>
              <a:spLocks noChangeArrowheads="1"/>
            </p:cNvSpPr>
            <p:nvPr/>
          </p:nvSpPr>
          <p:spPr bwMode="auto">
            <a:xfrm>
              <a:off x="5169914" y="1700808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297</a:t>
              </a:r>
              <a:endParaRPr kumimoji="0" lang="pt-B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0" name="Rectangle 23"/>
            <p:cNvSpPr>
              <a:spLocks noChangeArrowheads="1"/>
            </p:cNvSpPr>
            <p:nvPr/>
          </p:nvSpPr>
          <p:spPr bwMode="auto">
            <a:xfrm>
              <a:off x="5436096" y="1700808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281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1" name="Rectangle 24"/>
            <p:cNvSpPr>
              <a:spLocks noChangeArrowheads="1"/>
            </p:cNvSpPr>
            <p:nvPr/>
          </p:nvSpPr>
          <p:spPr bwMode="auto">
            <a:xfrm>
              <a:off x="5724128" y="1628800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317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2" name="Rectangle 25"/>
            <p:cNvSpPr>
              <a:spLocks noChangeArrowheads="1"/>
            </p:cNvSpPr>
            <p:nvPr/>
          </p:nvSpPr>
          <p:spPr bwMode="auto">
            <a:xfrm>
              <a:off x="6012160" y="1628800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323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3" name="Rectangle 26"/>
            <p:cNvSpPr>
              <a:spLocks noChangeArrowheads="1"/>
            </p:cNvSpPr>
            <p:nvPr/>
          </p:nvSpPr>
          <p:spPr bwMode="auto">
            <a:xfrm>
              <a:off x="6326704" y="1502036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361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4" name="Rectangle 27"/>
            <p:cNvSpPr>
              <a:spLocks noChangeArrowheads="1"/>
            </p:cNvSpPr>
            <p:nvPr/>
          </p:nvSpPr>
          <p:spPr bwMode="auto">
            <a:xfrm>
              <a:off x="6634354" y="1412776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409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5" name="Rectangle 28"/>
            <p:cNvSpPr>
              <a:spLocks noChangeArrowheads="1"/>
            </p:cNvSpPr>
            <p:nvPr/>
          </p:nvSpPr>
          <p:spPr bwMode="auto">
            <a:xfrm>
              <a:off x="6948264" y="1340768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419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6" name="Rectangle 29"/>
            <p:cNvSpPr>
              <a:spLocks noChangeArrowheads="1"/>
            </p:cNvSpPr>
            <p:nvPr/>
          </p:nvSpPr>
          <p:spPr bwMode="auto">
            <a:xfrm>
              <a:off x="7236296" y="1196752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484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7" name="Rectangle 30"/>
            <p:cNvSpPr>
              <a:spLocks noChangeArrowheads="1"/>
            </p:cNvSpPr>
            <p:nvPr/>
          </p:nvSpPr>
          <p:spPr bwMode="auto">
            <a:xfrm>
              <a:off x="7524328" y="1124744"/>
              <a:ext cx="2356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510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8" name="Rectangle 31"/>
            <p:cNvSpPr>
              <a:spLocks noChangeArrowheads="1"/>
            </p:cNvSpPr>
            <p:nvPr/>
          </p:nvSpPr>
          <p:spPr bwMode="auto">
            <a:xfrm>
              <a:off x="1562100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1990</a:t>
              </a:r>
              <a:endPara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99" name="Rectangle 32"/>
            <p:cNvSpPr>
              <a:spLocks noChangeArrowheads="1"/>
            </p:cNvSpPr>
            <p:nvPr/>
          </p:nvSpPr>
          <p:spPr bwMode="auto">
            <a:xfrm>
              <a:off x="1858963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1991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0" name="Rectangle 33"/>
            <p:cNvSpPr>
              <a:spLocks noChangeArrowheads="1"/>
            </p:cNvSpPr>
            <p:nvPr/>
          </p:nvSpPr>
          <p:spPr bwMode="auto">
            <a:xfrm>
              <a:off x="2155825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1992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1" name="Rectangle 34"/>
            <p:cNvSpPr>
              <a:spLocks noChangeArrowheads="1"/>
            </p:cNvSpPr>
            <p:nvPr/>
          </p:nvSpPr>
          <p:spPr bwMode="auto">
            <a:xfrm>
              <a:off x="2452688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1993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2" name="Rectangle 35"/>
            <p:cNvSpPr>
              <a:spLocks noChangeArrowheads="1"/>
            </p:cNvSpPr>
            <p:nvPr/>
          </p:nvSpPr>
          <p:spPr bwMode="auto">
            <a:xfrm>
              <a:off x="2747963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1994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3" name="Rectangle 36"/>
            <p:cNvSpPr>
              <a:spLocks noChangeArrowheads="1"/>
            </p:cNvSpPr>
            <p:nvPr/>
          </p:nvSpPr>
          <p:spPr bwMode="auto">
            <a:xfrm>
              <a:off x="3044825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1995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4" name="Rectangle 37"/>
            <p:cNvSpPr>
              <a:spLocks noChangeArrowheads="1"/>
            </p:cNvSpPr>
            <p:nvPr/>
          </p:nvSpPr>
          <p:spPr bwMode="auto">
            <a:xfrm>
              <a:off x="3341688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1996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5" name="Rectangle 38"/>
            <p:cNvSpPr>
              <a:spLocks noChangeArrowheads="1"/>
            </p:cNvSpPr>
            <p:nvPr/>
          </p:nvSpPr>
          <p:spPr bwMode="auto">
            <a:xfrm>
              <a:off x="3638550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1997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6" name="Rectangle 39"/>
            <p:cNvSpPr>
              <a:spLocks noChangeArrowheads="1"/>
            </p:cNvSpPr>
            <p:nvPr/>
          </p:nvSpPr>
          <p:spPr bwMode="auto">
            <a:xfrm>
              <a:off x="3933825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1998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1" name="Rectangle 40"/>
            <p:cNvSpPr>
              <a:spLocks noChangeArrowheads="1"/>
            </p:cNvSpPr>
            <p:nvPr/>
          </p:nvSpPr>
          <p:spPr bwMode="auto">
            <a:xfrm>
              <a:off x="4230688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1999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2" name="Rectangle 41"/>
            <p:cNvSpPr>
              <a:spLocks noChangeArrowheads="1"/>
            </p:cNvSpPr>
            <p:nvPr/>
          </p:nvSpPr>
          <p:spPr bwMode="auto">
            <a:xfrm>
              <a:off x="4527550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2000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3" name="Rectangle 42"/>
            <p:cNvSpPr>
              <a:spLocks noChangeArrowheads="1"/>
            </p:cNvSpPr>
            <p:nvPr/>
          </p:nvSpPr>
          <p:spPr bwMode="auto">
            <a:xfrm>
              <a:off x="4824413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2001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4" name="Rectangle 43"/>
            <p:cNvSpPr>
              <a:spLocks noChangeArrowheads="1"/>
            </p:cNvSpPr>
            <p:nvPr/>
          </p:nvSpPr>
          <p:spPr bwMode="auto">
            <a:xfrm>
              <a:off x="5119688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2002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5" name="Rectangle 44"/>
            <p:cNvSpPr>
              <a:spLocks noChangeArrowheads="1"/>
            </p:cNvSpPr>
            <p:nvPr/>
          </p:nvSpPr>
          <p:spPr bwMode="auto">
            <a:xfrm>
              <a:off x="5416550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2003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6" name="Rectangle 45"/>
            <p:cNvSpPr>
              <a:spLocks noChangeArrowheads="1"/>
            </p:cNvSpPr>
            <p:nvPr/>
          </p:nvSpPr>
          <p:spPr bwMode="auto">
            <a:xfrm>
              <a:off x="5713413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2004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7" name="Rectangle 46"/>
            <p:cNvSpPr>
              <a:spLocks noChangeArrowheads="1"/>
            </p:cNvSpPr>
            <p:nvPr/>
          </p:nvSpPr>
          <p:spPr bwMode="auto">
            <a:xfrm>
              <a:off x="6010275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2005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8" name="Rectangle 47"/>
            <p:cNvSpPr>
              <a:spLocks noChangeArrowheads="1"/>
            </p:cNvSpPr>
            <p:nvPr/>
          </p:nvSpPr>
          <p:spPr bwMode="auto">
            <a:xfrm>
              <a:off x="6305550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2006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9" name="Rectangle 48"/>
            <p:cNvSpPr>
              <a:spLocks noChangeArrowheads="1"/>
            </p:cNvSpPr>
            <p:nvPr/>
          </p:nvSpPr>
          <p:spPr bwMode="auto">
            <a:xfrm>
              <a:off x="6602413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2007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0" name="Rectangle 49"/>
            <p:cNvSpPr>
              <a:spLocks noChangeArrowheads="1"/>
            </p:cNvSpPr>
            <p:nvPr/>
          </p:nvSpPr>
          <p:spPr bwMode="auto">
            <a:xfrm>
              <a:off x="6899275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2008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1" name="Rectangle 50"/>
            <p:cNvSpPr>
              <a:spLocks noChangeArrowheads="1"/>
            </p:cNvSpPr>
            <p:nvPr/>
          </p:nvSpPr>
          <p:spPr bwMode="auto">
            <a:xfrm>
              <a:off x="7196138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2009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2" name="Rectangle 51"/>
            <p:cNvSpPr>
              <a:spLocks noChangeArrowheads="1"/>
            </p:cNvSpPr>
            <p:nvPr/>
          </p:nvSpPr>
          <p:spPr bwMode="auto">
            <a:xfrm>
              <a:off x="7493000" y="2800350"/>
              <a:ext cx="323850" cy="19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2010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3" name="Retângulo 172"/>
            <p:cNvSpPr/>
            <p:nvPr/>
          </p:nvSpPr>
          <p:spPr>
            <a:xfrm>
              <a:off x="1331640" y="908720"/>
              <a:ext cx="6840000" cy="2232248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74" name="Conector reto 173"/>
            <p:cNvCxnSpPr/>
            <p:nvPr/>
          </p:nvCxnSpPr>
          <p:spPr>
            <a:xfrm>
              <a:off x="1547664" y="2780928"/>
              <a:ext cx="619268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Elipse 174"/>
            <p:cNvSpPr/>
            <p:nvPr/>
          </p:nvSpPr>
          <p:spPr>
            <a:xfrm>
              <a:off x="1619672" y="1827572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6" name="Elipse 175"/>
            <p:cNvSpPr/>
            <p:nvPr/>
          </p:nvSpPr>
          <p:spPr>
            <a:xfrm>
              <a:off x="1927956" y="1916832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7" name="Elipse 176"/>
            <p:cNvSpPr/>
            <p:nvPr/>
          </p:nvSpPr>
          <p:spPr>
            <a:xfrm>
              <a:off x="2233240" y="1959962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8" name="Elipse 177"/>
            <p:cNvSpPr/>
            <p:nvPr/>
          </p:nvSpPr>
          <p:spPr>
            <a:xfrm>
              <a:off x="2538524" y="1934084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9" name="Elipse 178"/>
            <p:cNvSpPr/>
            <p:nvPr/>
          </p:nvSpPr>
          <p:spPr>
            <a:xfrm>
              <a:off x="2843808" y="1934084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0" name="Elipse 179"/>
            <p:cNvSpPr/>
            <p:nvPr/>
          </p:nvSpPr>
          <p:spPr>
            <a:xfrm>
              <a:off x="3123214" y="2132856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1" name="Elipse 180"/>
            <p:cNvSpPr/>
            <p:nvPr/>
          </p:nvSpPr>
          <p:spPr>
            <a:xfrm>
              <a:off x="3402620" y="2060848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2" name="Elipse 181"/>
            <p:cNvSpPr/>
            <p:nvPr/>
          </p:nvSpPr>
          <p:spPr>
            <a:xfrm>
              <a:off x="3707904" y="2034970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3" name="Elipse 182"/>
            <p:cNvSpPr/>
            <p:nvPr/>
          </p:nvSpPr>
          <p:spPr>
            <a:xfrm>
              <a:off x="3987310" y="2014718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4" name="Elipse 183"/>
            <p:cNvSpPr/>
            <p:nvPr/>
          </p:nvSpPr>
          <p:spPr>
            <a:xfrm>
              <a:off x="4283968" y="1988840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5" name="Elipse 184"/>
            <p:cNvSpPr/>
            <p:nvPr/>
          </p:nvSpPr>
          <p:spPr>
            <a:xfrm>
              <a:off x="4580626" y="1997466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6" name="Elipse 185"/>
            <p:cNvSpPr/>
            <p:nvPr/>
          </p:nvSpPr>
          <p:spPr>
            <a:xfrm>
              <a:off x="4888910" y="1971588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7" name="Elipse 186"/>
            <p:cNvSpPr/>
            <p:nvPr/>
          </p:nvSpPr>
          <p:spPr>
            <a:xfrm>
              <a:off x="5220072" y="1934084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8" name="Elipse 187"/>
            <p:cNvSpPr/>
            <p:nvPr/>
          </p:nvSpPr>
          <p:spPr>
            <a:xfrm>
              <a:off x="5508104" y="1951336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9" name="Elipse 188"/>
            <p:cNvSpPr/>
            <p:nvPr/>
          </p:nvSpPr>
          <p:spPr>
            <a:xfrm>
              <a:off x="5796136" y="1870702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0" name="Elipse 189"/>
            <p:cNvSpPr/>
            <p:nvPr/>
          </p:nvSpPr>
          <p:spPr>
            <a:xfrm>
              <a:off x="6084168" y="1853450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1" name="Elipse 190"/>
            <p:cNvSpPr/>
            <p:nvPr/>
          </p:nvSpPr>
          <p:spPr>
            <a:xfrm>
              <a:off x="6389452" y="1755564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2" name="Elipse 191"/>
            <p:cNvSpPr/>
            <p:nvPr/>
          </p:nvSpPr>
          <p:spPr>
            <a:xfrm>
              <a:off x="6694736" y="1646052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3" name="Elipse 192"/>
            <p:cNvSpPr/>
            <p:nvPr/>
          </p:nvSpPr>
          <p:spPr>
            <a:xfrm>
              <a:off x="7000020" y="1602922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4" name="Elipse 193"/>
            <p:cNvSpPr/>
            <p:nvPr/>
          </p:nvSpPr>
          <p:spPr>
            <a:xfrm>
              <a:off x="7291052" y="1467532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5" name="Elipse 194"/>
            <p:cNvSpPr/>
            <p:nvPr/>
          </p:nvSpPr>
          <p:spPr>
            <a:xfrm>
              <a:off x="7596336" y="1395524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915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107504" y="2564904"/>
            <a:ext cx="8928992" cy="41044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79512" y="2642567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315020" y="2636912"/>
            <a:ext cx="82809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sz="1400" cap="small" dirty="0" smtClean="0">
                <a:latin typeface="+mj-lt"/>
                <a:ea typeface="+mj-ea"/>
                <a:cs typeface="+mj-cs"/>
              </a:rPr>
              <a:t>Evolução </a:t>
            </a:r>
            <a:r>
              <a:rPr lang="pt-BR" sz="1400" cap="small" dirty="0">
                <a:latin typeface="+mj-lt"/>
                <a:ea typeface="+mj-ea"/>
                <a:cs typeface="+mj-cs"/>
              </a:rPr>
              <a:t>do PIB</a:t>
            </a:r>
          </a:p>
        </p:txBody>
      </p:sp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Crescimento econômico acelerado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784"/>
            <a:ext cx="8075612" cy="1080120"/>
          </a:xfrm>
        </p:spPr>
        <p:txBody>
          <a:bodyPr/>
          <a:lstStyle/>
          <a:p>
            <a:pPr eaLnBrk="1" hangingPunct="1"/>
            <a:r>
              <a:rPr lang="pt-BR" sz="1800" dirty="0" smtClean="0"/>
              <a:t>Crescimento do PIB mais acelerado </a:t>
            </a:r>
          </a:p>
          <a:p>
            <a:pPr marL="714375" lvl="1" indent="-314325" eaLnBrk="1" hangingPunct="1">
              <a:spcBef>
                <a:spcPts val="0"/>
              </a:spcBef>
            </a:pPr>
            <a:r>
              <a:rPr lang="pt-BR" sz="1600" dirty="0" smtClean="0"/>
              <a:t>Após mais de 20 anos de estagnação, o crescimento no novo milênio tem sido 50% maior do que nos anos 90 e mais do dobro da década de 80</a:t>
            </a:r>
            <a:endParaRPr lang="pt-BR" dirty="0" smtClean="0"/>
          </a:p>
        </p:txBody>
      </p:sp>
      <p:sp>
        <p:nvSpPr>
          <p:cNvPr id="6" name="Retângulo 5"/>
          <p:cNvSpPr/>
          <p:nvPr/>
        </p:nvSpPr>
        <p:spPr>
          <a:xfrm>
            <a:off x="21848" y="6381328"/>
            <a:ext cx="45365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dirty="0" smtClean="0">
                <a:latin typeface="+mj-lt"/>
              </a:rPr>
              <a:t>Fonte: </a:t>
            </a:r>
            <a:r>
              <a:rPr lang="pt-BR" sz="1000" dirty="0" smtClean="0">
                <a:latin typeface="+mj-lt"/>
              </a:rPr>
              <a:t>Banco Central.</a:t>
            </a:r>
            <a:endParaRPr lang="pt-BR" sz="1000" dirty="0">
              <a:latin typeface="+mj-lt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395536" y="5085184"/>
            <a:ext cx="8209003" cy="0"/>
          </a:xfrm>
          <a:prstGeom prst="rect">
            <a:avLst/>
          </a:prstGeom>
          <a:solidFill>
            <a:srgbClr val="868686"/>
          </a:solidFill>
          <a:ln w="6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000">
              <a:latin typeface="+mj-lt"/>
            </a:endParaRPr>
          </a:p>
        </p:txBody>
      </p:sp>
      <p:sp>
        <p:nvSpPr>
          <p:cNvPr id="14" name="Freeform 10"/>
          <p:cNvSpPr>
            <a:spLocks/>
          </p:cNvSpPr>
          <p:nvPr/>
        </p:nvSpPr>
        <p:spPr bwMode="auto">
          <a:xfrm>
            <a:off x="573361" y="3133787"/>
            <a:ext cx="7853353" cy="3068493"/>
          </a:xfrm>
          <a:custGeom>
            <a:avLst/>
            <a:gdLst>
              <a:gd name="T0" fmla="*/ 581 w 11542"/>
              <a:gd name="T1" fmla="*/ 1922 h 3526"/>
              <a:gd name="T2" fmla="*/ 618 w 11542"/>
              <a:gd name="T3" fmla="*/ 1911 h 3526"/>
              <a:gd name="T4" fmla="*/ 1141 w 11542"/>
              <a:gd name="T5" fmla="*/ 2354 h 3526"/>
              <a:gd name="T6" fmla="*/ 1732 w 11542"/>
              <a:gd name="T7" fmla="*/ 820 h 3526"/>
              <a:gd name="T8" fmla="*/ 2326 w 11542"/>
              <a:gd name="T9" fmla="*/ 645 h 3526"/>
              <a:gd name="T10" fmla="*/ 2909 w 11542"/>
              <a:gd name="T11" fmla="*/ 922 h 3526"/>
              <a:gd name="T12" fmla="*/ 3455 w 11542"/>
              <a:gd name="T13" fmla="*/ 1558 h 3526"/>
              <a:gd name="T14" fmla="*/ 4049 w 11542"/>
              <a:gd name="T15" fmla="*/ 1203 h 3526"/>
              <a:gd name="T16" fmla="*/ 4640 w 11542"/>
              <a:gd name="T17" fmla="*/ 2206 h 3526"/>
              <a:gd name="T18" fmla="*/ 5192 w 11542"/>
              <a:gd name="T19" fmla="*/ 2115 h 3526"/>
              <a:gd name="T20" fmla="*/ 5750 w 11542"/>
              <a:gd name="T21" fmla="*/ 960 h 3526"/>
              <a:gd name="T22" fmla="*/ 5791 w 11542"/>
              <a:gd name="T23" fmla="*/ 957 h 3526"/>
              <a:gd name="T24" fmla="*/ 6334 w 11542"/>
              <a:gd name="T25" fmla="*/ 1814 h 3526"/>
              <a:gd name="T26" fmla="*/ 6938 w 11542"/>
              <a:gd name="T27" fmla="*/ 1431 h 3526"/>
              <a:gd name="T28" fmla="*/ 7461 w 11542"/>
              <a:gd name="T29" fmla="*/ 1873 h 3526"/>
              <a:gd name="T30" fmla="*/ 8056 w 11542"/>
              <a:gd name="T31" fmla="*/ 531 h 3526"/>
              <a:gd name="T32" fmla="*/ 8654 w 11542"/>
              <a:gd name="T33" fmla="*/ 1276 h 3526"/>
              <a:gd name="T34" fmla="*/ 9203 w 11542"/>
              <a:gd name="T35" fmla="*/ 1044 h 3526"/>
              <a:gd name="T36" fmla="*/ 9770 w 11542"/>
              <a:gd name="T37" fmla="*/ 426 h 3526"/>
              <a:gd name="T38" fmla="*/ 10373 w 11542"/>
              <a:gd name="T39" fmla="*/ 677 h 3526"/>
              <a:gd name="T40" fmla="*/ 10962 w 11542"/>
              <a:gd name="T41" fmla="*/ 2387 h 3526"/>
              <a:gd name="T42" fmla="*/ 11492 w 11542"/>
              <a:gd name="T43" fmla="*/ 21 h 3526"/>
              <a:gd name="T44" fmla="*/ 11539 w 11542"/>
              <a:gd name="T45" fmla="*/ 32 h 3526"/>
              <a:gd name="T46" fmla="*/ 10941 w 11542"/>
              <a:gd name="T47" fmla="*/ 2418 h 3526"/>
              <a:gd name="T48" fmla="*/ 10341 w 11542"/>
              <a:gd name="T49" fmla="*/ 706 h 3526"/>
              <a:gd name="T50" fmla="*/ 9778 w 11542"/>
              <a:gd name="T51" fmla="*/ 464 h 3526"/>
              <a:gd name="T52" fmla="*/ 9229 w 11542"/>
              <a:gd name="T53" fmla="*/ 1083 h 3526"/>
              <a:gd name="T54" fmla="*/ 8644 w 11542"/>
              <a:gd name="T55" fmla="*/ 1313 h 3526"/>
              <a:gd name="T56" fmla="*/ 8041 w 11542"/>
              <a:gd name="T57" fmla="*/ 569 h 3526"/>
              <a:gd name="T58" fmla="*/ 7505 w 11542"/>
              <a:gd name="T59" fmla="*/ 1892 h 3526"/>
              <a:gd name="T60" fmla="*/ 7469 w 11542"/>
              <a:gd name="T61" fmla="*/ 1901 h 3526"/>
              <a:gd name="T62" fmla="*/ 6937 w 11542"/>
              <a:gd name="T63" fmla="*/ 1470 h 3526"/>
              <a:gd name="T64" fmla="*/ 6327 w 11542"/>
              <a:gd name="T65" fmla="*/ 1848 h 3526"/>
              <a:gd name="T66" fmla="*/ 5793 w 11542"/>
              <a:gd name="T67" fmla="*/ 981 h 3526"/>
              <a:gd name="T68" fmla="*/ 5199 w 11542"/>
              <a:gd name="T69" fmla="*/ 2162 h 3526"/>
              <a:gd name="T70" fmla="*/ 4599 w 11542"/>
              <a:gd name="T71" fmla="*/ 2231 h 3526"/>
              <a:gd name="T72" fmla="*/ 4056 w 11542"/>
              <a:gd name="T73" fmla="*/ 1247 h 3526"/>
              <a:gd name="T74" fmla="*/ 3450 w 11542"/>
              <a:gd name="T75" fmla="*/ 1595 h 3526"/>
              <a:gd name="T76" fmla="*/ 2881 w 11542"/>
              <a:gd name="T77" fmla="*/ 960 h 3526"/>
              <a:gd name="T78" fmla="*/ 2322 w 11542"/>
              <a:gd name="T79" fmla="*/ 689 h 3526"/>
              <a:gd name="T80" fmla="*/ 1762 w 11542"/>
              <a:gd name="T81" fmla="*/ 851 h 3526"/>
              <a:gd name="T82" fmla="*/ 1170 w 11542"/>
              <a:gd name="T83" fmla="*/ 2386 h 3526"/>
              <a:gd name="T84" fmla="*/ 589 w 11542"/>
              <a:gd name="T85" fmla="*/ 1949 h 3526"/>
              <a:gd name="T86" fmla="*/ 50 w 11542"/>
              <a:gd name="T87" fmla="*/ 3507 h 3526"/>
              <a:gd name="T88" fmla="*/ 5 w 11542"/>
              <a:gd name="T89" fmla="*/ 3490 h 3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542" h="3526">
                <a:moveTo>
                  <a:pt x="5" y="3490"/>
                </a:moveTo>
                <a:lnTo>
                  <a:pt x="581" y="1922"/>
                </a:lnTo>
                <a:cubicBezTo>
                  <a:pt x="584" y="1915"/>
                  <a:pt x="589" y="1910"/>
                  <a:pt x="597" y="1907"/>
                </a:cubicBezTo>
                <a:cubicBezTo>
                  <a:pt x="604" y="1905"/>
                  <a:pt x="612" y="1907"/>
                  <a:pt x="618" y="1911"/>
                </a:cubicBezTo>
                <a:lnTo>
                  <a:pt x="1178" y="2343"/>
                </a:lnTo>
                <a:lnTo>
                  <a:pt x="1141" y="2354"/>
                </a:lnTo>
                <a:lnTo>
                  <a:pt x="1717" y="834"/>
                </a:lnTo>
                <a:cubicBezTo>
                  <a:pt x="1720" y="827"/>
                  <a:pt x="1725" y="822"/>
                  <a:pt x="1732" y="820"/>
                </a:cubicBezTo>
                <a:lnTo>
                  <a:pt x="2308" y="644"/>
                </a:lnTo>
                <a:cubicBezTo>
                  <a:pt x="2314" y="642"/>
                  <a:pt x="2320" y="642"/>
                  <a:pt x="2326" y="645"/>
                </a:cubicBezTo>
                <a:lnTo>
                  <a:pt x="2902" y="917"/>
                </a:lnTo>
                <a:cubicBezTo>
                  <a:pt x="2905" y="918"/>
                  <a:pt x="2907" y="920"/>
                  <a:pt x="2909" y="922"/>
                </a:cubicBezTo>
                <a:lnTo>
                  <a:pt x="3485" y="1562"/>
                </a:lnTo>
                <a:lnTo>
                  <a:pt x="3455" y="1558"/>
                </a:lnTo>
                <a:lnTo>
                  <a:pt x="4031" y="1206"/>
                </a:lnTo>
                <a:cubicBezTo>
                  <a:pt x="4036" y="1203"/>
                  <a:pt x="4043" y="1202"/>
                  <a:pt x="4049" y="1203"/>
                </a:cubicBezTo>
                <a:cubicBezTo>
                  <a:pt x="4056" y="1205"/>
                  <a:pt x="4061" y="1209"/>
                  <a:pt x="4064" y="1214"/>
                </a:cubicBezTo>
                <a:lnTo>
                  <a:pt x="4640" y="2206"/>
                </a:lnTo>
                <a:lnTo>
                  <a:pt x="4616" y="2195"/>
                </a:lnTo>
                <a:lnTo>
                  <a:pt x="5192" y="2115"/>
                </a:lnTo>
                <a:lnTo>
                  <a:pt x="5174" y="2128"/>
                </a:lnTo>
                <a:lnTo>
                  <a:pt x="5750" y="960"/>
                </a:lnTo>
                <a:cubicBezTo>
                  <a:pt x="5754" y="952"/>
                  <a:pt x="5761" y="947"/>
                  <a:pt x="5770" y="947"/>
                </a:cubicBezTo>
                <a:cubicBezTo>
                  <a:pt x="5778" y="946"/>
                  <a:pt x="5787" y="950"/>
                  <a:pt x="5791" y="957"/>
                </a:cubicBezTo>
                <a:lnTo>
                  <a:pt x="6367" y="1821"/>
                </a:lnTo>
                <a:lnTo>
                  <a:pt x="6334" y="1814"/>
                </a:lnTo>
                <a:lnTo>
                  <a:pt x="6910" y="1430"/>
                </a:lnTo>
                <a:cubicBezTo>
                  <a:pt x="6919" y="1425"/>
                  <a:pt x="6930" y="1425"/>
                  <a:pt x="6938" y="1431"/>
                </a:cubicBezTo>
                <a:lnTo>
                  <a:pt x="7498" y="1863"/>
                </a:lnTo>
                <a:lnTo>
                  <a:pt x="7461" y="1873"/>
                </a:lnTo>
                <a:lnTo>
                  <a:pt x="8037" y="545"/>
                </a:lnTo>
                <a:cubicBezTo>
                  <a:pt x="8041" y="537"/>
                  <a:pt x="8048" y="532"/>
                  <a:pt x="8056" y="531"/>
                </a:cubicBezTo>
                <a:cubicBezTo>
                  <a:pt x="8065" y="530"/>
                  <a:pt x="8073" y="533"/>
                  <a:pt x="8078" y="540"/>
                </a:cubicBezTo>
                <a:lnTo>
                  <a:pt x="8654" y="1276"/>
                </a:lnTo>
                <a:lnTo>
                  <a:pt x="8627" y="1268"/>
                </a:lnTo>
                <a:lnTo>
                  <a:pt x="9203" y="1044"/>
                </a:lnTo>
                <a:lnTo>
                  <a:pt x="9194" y="1050"/>
                </a:lnTo>
                <a:lnTo>
                  <a:pt x="9770" y="426"/>
                </a:lnTo>
                <a:cubicBezTo>
                  <a:pt x="9777" y="419"/>
                  <a:pt x="9788" y="416"/>
                  <a:pt x="9797" y="421"/>
                </a:cubicBezTo>
                <a:lnTo>
                  <a:pt x="10373" y="677"/>
                </a:lnTo>
                <a:cubicBezTo>
                  <a:pt x="10379" y="679"/>
                  <a:pt x="10384" y="684"/>
                  <a:pt x="10386" y="691"/>
                </a:cubicBezTo>
                <a:lnTo>
                  <a:pt x="10962" y="2387"/>
                </a:lnTo>
                <a:lnTo>
                  <a:pt x="10916" y="2389"/>
                </a:lnTo>
                <a:lnTo>
                  <a:pt x="11492" y="21"/>
                </a:lnTo>
                <a:cubicBezTo>
                  <a:pt x="11495" y="8"/>
                  <a:pt x="11508" y="0"/>
                  <a:pt x="11521" y="3"/>
                </a:cubicBezTo>
                <a:cubicBezTo>
                  <a:pt x="11534" y="6"/>
                  <a:pt x="11542" y="19"/>
                  <a:pt x="11539" y="32"/>
                </a:cubicBezTo>
                <a:lnTo>
                  <a:pt x="10963" y="2400"/>
                </a:lnTo>
                <a:cubicBezTo>
                  <a:pt x="10960" y="2411"/>
                  <a:pt x="10951" y="2418"/>
                  <a:pt x="10941" y="2418"/>
                </a:cubicBezTo>
                <a:cubicBezTo>
                  <a:pt x="10930" y="2419"/>
                  <a:pt x="10920" y="2412"/>
                  <a:pt x="10917" y="2402"/>
                </a:cubicBezTo>
                <a:lnTo>
                  <a:pt x="10341" y="706"/>
                </a:lnTo>
                <a:lnTo>
                  <a:pt x="10354" y="720"/>
                </a:lnTo>
                <a:lnTo>
                  <a:pt x="9778" y="464"/>
                </a:lnTo>
                <a:lnTo>
                  <a:pt x="9805" y="459"/>
                </a:lnTo>
                <a:lnTo>
                  <a:pt x="9229" y="1083"/>
                </a:lnTo>
                <a:cubicBezTo>
                  <a:pt x="9227" y="1085"/>
                  <a:pt x="9224" y="1088"/>
                  <a:pt x="9220" y="1089"/>
                </a:cubicBezTo>
                <a:lnTo>
                  <a:pt x="8644" y="1313"/>
                </a:lnTo>
                <a:cubicBezTo>
                  <a:pt x="8634" y="1317"/>
                  <a:pt x="8623" y="1314"/>
                  <a:pt x="8617" y="1305"/>
                </a:cubicBezTo>
                <a:lnTo>
                  <a:pt x="8041" y="569"/>
                </a:lnTo>
                <a:lnTo>
                  <a:pt x="8081" y="564"/>
                </a:lnTo>
                <a:lnTo>
                  <a:pt x="7505" y="1892"/>
                </a:lnTo>
                <a:cubicBezTo>
                  <a:pt x="7503" y="1899"/>
                  <a:pt x="7497" y="1904"/>
                  <a:pt x="7489" y="1906"/>
                </a:cubicBezTo>
                <a:cubicBezTo>
                  <a:pt x="7482" y="1908"/>
                  <a:pt x="7475" y="1906"/>
                  <a:pt x="7469" y="1901"/>
                </a:cubicBezTo>
                <a:lnTo>
                  <a:pt x="6909" y="1469"/>
                </a:lnTo>
                <a:lnTo>
                  <a:pt x="6937" y="1470"/>
                </a:lnTo>
                <a:lnTo>
                  <a:pt x="6361" y="1854"/>
                </a:lnTo>
                <a:cubicBezTo>
                  <a:pt x="6350" y="1862"/>
                  <a:pt x="6335" y="1859"/>
                  <a:pt x="6327" y="1848"/>
                </a:cubicBezTo>
                <a:lnTo>
                  <a:pt x="5751" y="984"/>
                </a:lnTo>
                <a:lnTo>
                  <a:pt x="5793" y="981"/>
                </a:lnTo>
                <a:lnTo>
                  <a:pt x="5217" y="2149"/>
                </a:lnTo>
                <a:cubicBezTo>
                  <a:pt x="5213" y="2156"/>
                  <a:pt x="5207" y="2161"/>
                  <a:pt x="5199" y="2162"/>
                </a:cubicBezTo>
                <a:lnTo>
                  <a:pt x="4623" y="2242"/>
                </a:lnTo>
                <a:cubicBezTo>
                  <a:pt x="4613" y="2244"/>
                  <a:pt x="4604" y="2239"/>
                  <a:pt x="4599" y="2231"/>
                </a:cubicBezTo>
                <a:lnTo>
                  <a:pt x="4023" y="1239"/>
                </a:lnTo>
                <a:lnTo>
                  <a:pt x="4056" y="1247"/>
                </a:lnTo>
                <a:lnTo>
                  <a:pt x="3480" y="1599"/>
                </a:lnTo>
                <a:cubicBezTo>
                  <a:pt x="3470" y="1605"/>
                  <a:pt x="3457" y="1603"/>
                  <a:pt x="3450" y="1595"/>
                </a:cubicBezTo>
                <a:lnTo>
                  <a:pt x="2874" y="955"/>
                </a:lnTo>
                <a:lnTo>
                  <a:pt x="2881" y="960"/>
                </a:lnTo>
                <a:lnTo>
                  <a:pt x="2305" y="688"/>
                </a:lnTo>
                <a:lnTo>
                  <a:pt x="2322" y="689"/>
                </a:lnTo>
                <a:lnTo>
                  <a:pt x="1746" y="865"/>
                </a:lnTo>
                <a:lnTo>
                  <a:pt x="1762" y="851"/>
                </a:lnTo>
                <a:lnTo>
                  <a:pt x="1186" y="2371"/>
                </a:lnTo>
                <a:cubicBezTo>
                  <a:pt x="1183" y="2378"/>
                  <a:pt x="1177" y="2383"/>
                  <a:pt x="1170" y="2386"/>
                </a:cubicBezTo>
                <a:cubicBezTo>
                  <a:pt x="1163" y="2388"/>
                  <a:pt x="1155" y="2386"/>
                  <a:pt x="1149" y="2381"/>
                </a:cubicBezTo>
                <a:lnTo>
                  <a:pt x="589" y="1949"/>
                </a:lnTo>
                <a:lnTo>
                  <a:pt x="626" y="1939"/>
                </a:lnTo>
                <a:lnTo>
                  <a:pt x="50" y="3507"/>
                </a:lnTo>
                <a:cubicBezTo>
                  <a:pt x="45" y="3519"/>
                  <a:pt x="32" y="3526"/>
                  <a:pt x="19" y="3521"/>
                </a:cubicBezTo>
                <a:cubicBezTo>
                  <a:pt x="7" y="3516"/>
                  <a:pt x="0" y="3503"/>
                  <a:pt x="5" y="349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6" cap="flat">
            <a:solidFill>
              <a:schemeClr val="accent6">
                <a:lumMod val="75000"/>
              </a:schemeClr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sz="1000">
              <a:latin typeface="+mj-lt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763889" y="6088060"/>
            <a:ext cx="39113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- 4,4%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1110467" y="4720513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1,0%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1502409" y="5100215"/>
            <a:ext cx="46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-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1545958" y="5100215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0,5%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1892537" y="3892406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4,7%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2282663" y="3532366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5,3%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2674605" y="3853061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4,4%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3064733" y="4411812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2,2%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3456675" y="4109284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3,4%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3846801" y="5085184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0,0%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4238743" y="4869160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0,3%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4628871" y="3880845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4,3%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5020813" y="4756502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1,3%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5410940" y="4297591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2,7%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5802881" y="4683469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1,1%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6193009" y="3519663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5,7%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32" name="Rectangle 28"/>
          <p:cNvSpPr>
            <a:spLocks noChangeArrowheads="1"/>
          </p:cNvSpPr>
          <p:nvPr/>
        </p:nvSpPr>
        <p:spPr bwMode="auto">
          <a:xfrm>
            <a:off x="6584951" y="4324454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3,2%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35" name="Rectangle 29"/>
          <p:cNvSpPr>
            <a:spLocks noChangeArrowheads="1"/>
          </p:cNvSpPr>
          <p:nvPr/>
        </p:nvSpPr>
        <p:spPr bwMode="auto">
          <a:xfrm>
            <a:off x="6975078" y="3964193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4,0%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36" name="Rectangle 30"/>
          <p:cNvSpPr>
            <a:spLocks noChangeArrowheads="1"/>
          </p:cNvSpPr>
          <p:nvPr/>
        </p:nvSpPr>
        <p:spPr bwMode="auto">
          <a:xfrm>
            <a:off x="7367019" y="3284984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6,1%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37" name="Rectangle 31"/>
          <p:cNvSpPr>
            <a:spLocks noChangeArrowheads="1"/>
          </p:cNvSpPr>
          <p:nvPr/>
        </p:nvSpPr>
        <p:spPr bwMode="auto">
          <a:xfrm>
            <a:off x="7757147" y="3652406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5,2%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38" name="Rectangle 32"/>
          <p:cNvSpPr>
            <a:spLocks noChangeArrowheads="1"/>
          </p:cNvSpPr>
          <p:nvPr/>
        </p:nvSpPr>
        <p:spPr bwMode="auto">
          <a:xfrm>
            <a:off x="8149089" y="5124911"/>
            <a:ext cx="46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-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39" name="Rectangle 33"/>
          <p:cNvSpPr>
            <a:spLocks noChangeArrowheads="1"/>
          </p:cNvSpPr>
          <p:nvPr/>
        </p:nvSpPr>
        <p:spPr bwMode="auto">
          <a:xfrm>
            <a:off x="8192638" y="5124911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0,6%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40" name="Rectangle 34"/>
          <p:cNvSpPr>
            <a:spLocks noChangeArrowheads="1"/>
          </p:cNvSpPr>
          <p:nvPr/>
        </p:nvSpPr>
        <p:spPr bwMode="auto">
          <a:xfrm>
            <a:off x="8532440" y="3068959"/>
            <a:ext cx="3093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7,5%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53" name="Rectangle 47"/>
          <p:cNvSpPr>
            <a:spLocks noChangeArrowheads="1"/>
          </p:cNvSpPr>
          <p:nvPr/>
        </p:nvSpPr>
        <p:spPr bwMode="auto">
          <a:xfrm>
            <a:off x="440900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1990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54" name="Rectangle 48"/>
          <p:cNvSpPr>
            <a:spLocks noChangeArrowheads="1"/>
          </p:cNvSpPr>
          <p:nvPr/>
        </p:nvSpPr>
        <p:spPr bwMode="auto">
          <a:xfrm>
            <a:off x="832842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1991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55" name="Rectangle 49"/>
          <p:cNvSpPr>
            <a:spLocks noChangeArrowheads="1"/>
          </p:cNvSpPr>
          <p:nvPr/>
        </p:nvSpPr>
        <p:spPr bwMode="auto">
          <a:xfrm>
            <a:off x="1222969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1992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56" name="Rectangle 50"/>
          <p:cNvSpPr>
            <a:spLocks noChangeArrowheads="1"/>
          </p:cNvSpPr>
          <p:nvPr/>
        </p:nvSpPr>
        <p:spPr bwMode="auto">
          <a:xfrm>
            <a:off x="1614911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1993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57" name="Rectangle 51"/>
          <p:cNvSpPr>
            <a:spLocks noChangeArrowheads="1"/>
          </p:cNvSpPr>
          <p:nvPr/>
        </p:nvSpPr>
        <p:spPr bwMode="auto">
          <a:xfrm>
            <a:off x="2005038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1994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58" name="Rectangle 52"/>
          <p:cNvSpPr>
            <a:spLocks noChangeArrowheads="1"/>
          </p:cNvSpPr>
          <p:nvPr/>
        </p:nvSpPr>
        <p:spPr bwMode="auto">
          <a:xfrm>
            <a:off x="2396980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1995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59" name="Rectangle 53"/>
          <p:cNvSpPr>
            <a:spLocks noChangeArrowheads="1"/>
          </p:cNvSpPr>
          <p:nvPr/>
        </p:nvSpPr>
        <p:spPr bwMode="auto">
          <a:xfrm>
            <a:off x="2787107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1996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60" name="Rectangle 54"/>
          <p:cNvSpPr>
            <a:spLocks noChangeArrowheads="1"/>
          </p:cNvSpPr>
          <p:nvPr/>
        </p:nvSpPr>
        <p:spPr bwMode="auto">
          <a:xfrm>
            <a:off x="3177235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1997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61" name="Rectangle 55"/>
          <p:cNvSpPr>
            <a:spLocks noChangeArrowheads="1"/>
          </p:cNvSpPr>
          <p:nvPr/>
        </p:nvSpPr>
        <p:spPr bwMode="auto">
          <a:xfrm>
            <a:off x="3569176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1998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62" name="Rectangle 56"/>
          <p:cNvSpPr>
            <a:spLocks noChangeArrowheads="1"/>
          </p:cNvSpPr>
          <p:nvPr/>
        </p:nvSpPr>
        <p:spPr bwMode="auto">
          <a:xfrm>
            <a:off x="3959303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1999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8463" name="Rectangle 57"/>
          <p:cNvSpPr>
            <a:spLocks noChangeArrowheads="1"/>
          </p:cNvSpPr>
          <p:nvPr/>
        </p:nvSpPr>
        <p:spPr bwMode="auto">
          <a:xfrm>
            <a:off x="4351245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2000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72" name="Rectangle 58"/>
          <p:cNvSpPr>
            <a:spLocks noChangeArrowheads="1"/>
          </p:cNvSpPr>
          <p:nvPr/>
        </p:nvSpPr>
        <p:spPr bwMode="auto">
          <a:xfrm>
            <a:off x="4741373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2001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73" name="Rectangle 59"/>
          <p:cNvSpPr>
            <a:spLocks noChangeArrowheads="1"/>
          </p:cNvSpPr>
          <p:nvPr/>
        </p:nvSpPr>
        <p:spPr bwMode="auto">
          <a:xfrm>
            <a:off x="5133315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2002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75" name="Rectangle 60"/>
          <p:cNvSpPr>
            <a:spLocks noChangeArrowheads="1"/>
          </p:cNvSpPr>
          <p:nvPr/>
        </p:nvSpPr>
        <p:spPr bwMode="auto">
          <a:xfrm>
            <a:off x="5523441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2003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76" name="Rectangle 61"/>
          <p:cNvSpPr>
            <a:spLocks noChangeArrowheads="1"/>
          </p:cNvSpPr>
          <p:nvPr/>
        </p:nvSpPr>
        <p:spPr bwMode="auto">
          <a:xfrm>
            <a:off x="5915383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2004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77" name="Rectangle 62"/>
          <p:cNvSpPr>
            <a:spLocks noChangeArrowheads="1"/>
          </p:cNvSpPr>
          <p:nvPr/>
        </p:nvSpPr>
        <p:spPr bwMode="auto">
          <a:xfrm>
            <a:off x="6305511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2005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78" name="Rectangle 63"/>
          <p:cNvSpPr>
            <a:spLocks noChangeArrowheads="1"/>
          </p:cNvSpPr>
          <p:nvPr/>
        </p:nvSpPr>
        <p:spPr bwMode="auto">
          <a:xfrm>
            <a:off x="6697453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2006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79" name="Rectangle 64"/>
          <p:cNvSpPr>
            <a:spLocks noChangeArrowheads="1"/>
          </p:cNvSpPr>
          <p:nvPr/>
        </p:nvSpPr>
        <p:spPr bwMode="auto">
          <a:xfrm>
            <a:off x="7087579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2007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80" name="Rectangle 65"/>
          <p:cNvSpPr>
            <a:spLocks noChangeArrowheads="1"/>
          </p:cNvSpPr>
          <p:nvPr/>
        </p:nvSpPr>
        <p:spPr bwMode="auto">
          <a:xfrm>
            <a:off x="7479521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2008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81" name="Rectangle 66"/>
          <p:cNvSpPr>
            <a:spLocks noChangeArrowheads="1"/>
          </p:cNvSpPr>
          <p:nvPr/>
        </p:nvSpPr>
        <p:spPr bwMode="auto">
          <a:xfrm>
            <a:off x="7869649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2009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082" name="Rectangle 67"/>
          <p:cNvSpPr>
            <a:spLocks noChangeArrowheads="1"/>
          </p:cNvSpPr>
          <p:nvPr/>
        </p:nvSpPr>
        <p:spPr bwMode="auto">
          <a:xfrm>
            <a:off x="8261591" y="5257654"/>
            <a:ext cx="2628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2010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8" name="Elipse 77"/>
          <p:cNvSpPr/>
          <p:nvPr/>
        </p:nvSpPr>
        <p:spPr>
          <a:xfrm>
            <a:off x="539800" y="6115174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Elipse 78"/>
          <p:cNvSpPr/>
          <p:nvPr/>
        </p:nvSpPr>
        <p:spPr>
          <a:xfrm>
            <a:off x="930325" y="4781674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0" name="Elipse 79"/>
          <p:cNvSpPr/>
          <p:nvPr/>
        </p:nvSpPr>
        <p:spPr>
          <a:xfrm>
            <a:off x="1301800" y="5134099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1" name="Elipse 80"/>
          <p:cNvSpPr/>
          <p:nvPr/>
        </p:nvSpPr>
        <p:spPr>
          <a:xfrm>
            <a:off x="1701850" y="3810124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Elipse 81"/>
          <p:cNvSpPr/>
          <p:nvPr/>
        </p:nvSpPr>
        <p:spPr>
          <a:xfrm>
            <a:off x="2092375" y="3667249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3" name="Elipse 82"/>
          <p:cNvSpPr/>
          <p:nvPr/>
        </p:nvSpPr>
        <p:spPr>
          <a:xfrm>
            <a:off x="2492425" y="3895849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4" name="Elipse 83"/>
          <p:cNvSpPr/>
          <p:nvPr/>
        </p:nvSpPr>
        <p:spPr>
          <a:xfrm>
            <a:off x="2873425" y="4429249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5" name="Elipse 84"/>
          <p:cNvSpPr/>
          <p:nvPr/>
        </p:nvSpPr>
        <p:spPr>
          <a:xfrm>
            <a:off x="3263950" y="4162549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6" name="Elipse 85"/>
          <p:cNvSpPr/>
          <p:nvPr/>
        </p:nvSpPr>
        <p:spPr>
          <a:xfrm>
            <a:off x="3673525" y="5000749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7" name="Elipse 86"/>
          <p:cNvSpPr/>
          <p:nvPr/>
        </p:nvSpPr>
        <p:spPr>
          <a:xfrm>
            <a:off x="4054525" y="4924549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8" name="Elipse 87"/>
          <p:cNvSpPr/>
          <p:nvPr/>
        </p:nvSpPr>
        <p:spPr>
          <a:xfrm>
            <a:off x="4454575" y="3943474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Elipse 88"/>
          <p:cNvSpPr/>
          <p:nvPr/>
        </p:nvSpPr>
        <p:spPr>
          <a:xfrm>
            <a:off x="4835575" y="4648324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" name="Elipse 89"/>
          <p:cNvSpPr/>
          <p:nvPr/>
        </p:nvSpPr>
        <p:spPr>
          <a:xfrm>
            <a:off x="5235625" y="4343524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" name="Elipse 90"/>
          <p:cNvSpPr/>
          <p:nvPr/>
        </p:nvSpPr>
        <p:spPr>
          <a:xfrm>
            <a:off x="5616625" y="4705474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2" name="Elipse 91"/>
          <p:cNvSpPr/>
          <p:nvPr/>
        </p:nvSpPr>
        <p:spPr>
          <a:xfrm>
            <a:off x="6016675" y="3591049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3" name="Elipse 92"/>
          <p:cNvSpPr/>
          <p:nvPr/>
        </p:nvSpPr>
        <p:spPr>
          <a:xfrm>
            <a:off x="6407200" y="4191124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4" name="Elipse 93"/>
          <p:cNvSpPr/>
          <p:nvPr/>
        </p:nvSpPr>
        <p:spPr>
          <a:xfrm>
            <a:off x="6788200" y="4010149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" name="Elipse 94"/>
          <p:cNvSpPr/>
          <p:nvPr/>
        </p:nvSpPr>
        <p:spPr>
          <a:xfrm>
            <a:off x="7178725" y="3476749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6" name="Elipse 95"/>
          <p:cNvSpPr/>
          <p:nvPr/>
        </p:nvSpPr>
        <p:spPr>
          <a:xfrm>
            <a:off x="7569250" y="3686299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7" name="Elipse 96"/>
          <p:cNvSpPr/>
          <p:nvPr/>
        </p:nvSpPr>
        <p:spPr>
          <a:xfrm>
            <a:off x="7969300" y="5124574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8" name="Elipse 97"/>
          <p:cNvSpPr/>
          <p:nvPr/>
        </p:nvSpPr>
        <p:spPr>
          <a:xfrm>
            <a:off x="8359825" y="3105274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86" name="Espaço Reservado para Número de Slide 308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15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tângulo 45"/>
          <p:cNvSpPr/>
          <p:nvPr/>
        </p:nvSpPr>
        <p:spPr>
          <a:xfrm>
            <a:off x="107504" y="2924944"/>
            <a:ext cx="8928992" cy="37444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Geração de empregos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784"/>
            <a:ext cx="8075612" cy="1368152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pt-BR" sz="1800" dirty="0" smtClean="0"/>
              <a:t>Crescimento do número de empregos formais 5 vezes maior</a:t>
            </a:r>
          </a:p>
          <a:p>
            <a:pPr marL="714375" lvl="1" indent="-314325" eaLnBrk="1" hangingPunct="1">
              <a:spcBef>
                <a:spcPts val="0"/>
              </a:spcBef>
            </a:pPr>
            <a:r>
              <a:rPr lang="pt-BR" sz="1600" dirty="0" smtClean="0"/>
              <a:t>Entre 2004 e 2010, mais de 10 milhões de empregos formais criados, contra 1,8 milhões no período de 1997 a 2003. Mesmo com a crise, o saldo de 2009 foi positivo em quase 1 milhão de vagas e em 2010 superou 2 milhões</a:t>
            </a:r>
          </a:p>
          <a:p>
            <a:pPr marL="457200" lvl="1" indent="-457200" eaLnBrk="1" hangingPunct="1">
              <a:buClr>
                <a:srgbClr val="008000"/>
              </a:buClr>
            </a:pPr>
            <a:endParaRPr lang="pt-BR" dirty="0" smtClean="0"/>
          </a:p>
          <a:p>
            <a:pPr eaLnBrk="1" hangingPunct="1"/>
            <a:endParaRPr lang="pt-BR" dirty="0" smtClean="0"/>
          </a:p>
          <a:p>
            <a:pPr eaLnBrk="1" hangingPunct="1"/>
            <a:endParaRPr lang="pt-BR" dirty="0" smtClean="0"/>
          </a:p>
        </p:txBody>
      </p:sp>
      <p:sp>
        <p:nvSpPr>
          <p:cNvPr id="9" name="Retângulo 8"/>
          <p:cNvSpPr/>
          <p:nvPr/>
        </p:nvSpPr>
        <p:spPr>
          <a:xfrm>
            <a:off x="179512" y="6381328"/>
            <a:ext cx="453650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900" b="1" dirty="0" smtClean="0">
                <a:latin typeface="+mj-lt"/>
              </a:rPr>
              <a:t>Fonte: </a:t>
            </a:r>
            <a:r>
              <a:rPr lang="pt-BR" sz="900" dirty="0" smtClean="0">
                <a:latin typeface="+mj-lt"/>
              </a:rPr>
              <a:t>CAGED/MTE. </a:t>
            </a:r>
            <a:endParaRPr lang="pt-BR" sz="900" dirty="0">
              <a:latin typeface="+mj-lt"/>
            </a:endParaRPr>
          </a:p>
        </p:txBody>
      </p:sp>
      <p:cxnSp>
        <p:nvCxnSpPr>
          <p:cNvPr id="37" name="Conector reto 36"/>
          <p:cNvCxnSpPr/>
          <p:nvPr/>
        </p:nvCxnSpPr>
        <p:spPr>
          <a:xfrm>
            <a:off x="179512" y="5741397"/>
            <a:ext cx="848519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5" name="Freeform 7"/>
          <p:cNvSpPr>
            <a:spLocks/>
          </p:cNvSpPr>
          <p:nvPr/>
        </p:nvSpPr>
        <p:spPr bwMode="auto">
          <a:xfrm>
            <a:off x="367778" y="3907860"/>
            <a:ext cx="8033991" cy="2257444"/>
          </a:xfrm>
          <a:custGeom>
            <a:avLst/>
            <a:gdLst/>
            <a:ahLst/>
            <a:cxnLst>
              <a:cxn ang="0">
                <a:pos x="39" y="2295"/>
              </a:cxn>
              <a:cxn ang="0">
                <a:pos x="935" y="2807"/>
              </a:cxn>
              <a:cxn ang="0">
                <a:pos x="915" y="2805"/>
              </a:cxn>
              <a:cxn ang="0">
                <a:pos x="1795" y="2453"/>
              </a:cxn>
              <a:cxn ang="0">
                <a:pos x="1787" y="2458"/>
              </a:cxn>
              <a:cxn ang="0">
                <a:pos x="2683" y="1658"/>
              </a:cxn>
              <a:cxn ang="0">
                <a:pos x="2701" y="1652"/>
              </a:cxn>
              <a:cxn ang="0">
                <a:pos x="3597" y="1700"/>
              </a:cxn>
              <a:cxn ang="0">
                <a:pos x="3591" y="1700"/>
              </a:cxn>
              <a:cxn ang="0">
                <a:pos x="4471" y="1540"/>
              </a:cxn>
              <a:cxn ang="0">
                <a:pos x="4478" y="1540"/>
              </a:cxn>
              <a:cxn ang="0">
                <a:pos x="5374" y="1652"/>
              </a:cxn>
              <a:cxn ang="0">
                <a:pos x="5355" y="1658"/>
              </a:cxn>
              <a:cxn ang="0">
                <a:pos x="6251" y="842"/>
              </a:cxn>
              <a:cxn ang="0">
                <a:pos x="6274" y="836"/>
              </a:cxn>
              <a:cxn ang="0">
                <a:pos x="7170" y="1092"/>
              </a:cxn>
              <a:cxn ang="0">
                <a:pos x="7164" y="1091"/>
              </a:cxn>
              <a:cxn ang="0">
                <a:pos x="8044" y="1107"/>
              </a:cxn>
              <a:cxn ang="0">
                <a:pos x="8034" y="1109"/>
              </a:cxn>
              <a:cxn ang="0">
                <a:pos x="8930" y="741"/>
              </a:cxn>
              <a:cxn ang="0">
                <a:pos x="8944" y="740"/>
              </a:cxn>
              <a:cxn ang="0">
                <a:pos x="9840" y="900"/>
              </a:cxn>
              <a:cxn ang="0">
                <a:pos x="9846" y="902"/>
              </a:cxn>
              <a:cxn ang="0">
                <a:pos x="10726" y="1334"/>
              </a:cxn>
              <a:cxn ang="0">
                <a:pos x="10696" y="1342"/>
              </a:cxn>
              <a:cxn ang="0">
                <a:pos x="11592" y="14"/>
              </a:cxn>
              <a:cxn ang="0">
                <a:pos x="11625" y="8"/>
              </a:cxn>
              <a:cxn ang="0">
                <a:pos x="11631" y="41"/>
              </a:cxn>
              <a:cxn ang="0">
                <a:pos x="10735" y="1369"/>
              </a:cxn>
              <a:cxn ang="0">
                <a:pos x="10705" y="1377"/>
              </a:cxn>
              <a:cxn ang="0">
                <a:pos x="9825" y="945"/>
              </a:cxn>
              <a:cxn ang="0">
                <a:pos x="9831" y="947"/>
              </a:cxn>
              <a:cxn ang="0">
                <a:pos x="8935" y="787"/>
              </a:cxn>
              <a:cxn ang="0">
                <a:pos x="8949" y="786"/>
              </a:cxn>
              <a:cxn ang="0">
                <a:pos x="8053" y="1154"/>
              </a:cxn>
              <a:cxn ang="0">
                <a:pos x="8043" y="1155"/>
              </a:cxn>
              <a:cxn ang="0">
                <a:pos x="7163" y="1139"/>
              </a:cxn>
              <a:cxn ang="0">
                <a:pos x="7157" y="1139"/>
              </a:cxn>
              <a:cxn ang="0">
                <a:pos x="6261" y="883"/>
              </a:cxn>
              <a:cxn ang="0">
                <a:pos x="6284" y="877"/>
              </a:cxn>
              <a:cxn ang="0">
                <a:pos x="5388" y="1693"/>
              </a:cxn>
              <a:cxn ang="0">
                <a:pos x="5368" y="1699"/>
              </a:cxn>
              <a:cxn ang="0">
                <a:pos x="4472" y="1587"/>
              </a:cxn>
              <a:cxn ang="0">
                <a:pos x="4480" y="1587"/>
              </a:cxn>
              <a:cxn ang="0">
                <a:pos x="3600" y="1747"/>
              </a:cxn>
              <a:cxn ang="0">
                <a:pos x="3594" y="1747"/>
              </a:cxn>
              <a:cxn ang="0">
                <a:pos x="2698" y="1699"/>
              </a:cxn>
              <a:cxn ang="0">
                <a:pos x="2715" y="1693"/>
              </a:cxn>
              <a:cxn ang="0">
                <a:pos x="1819" y="2493"/>
              </a:cxn>
              <a:cxn ang="0">
                <a:pos x="1812" y="2498"/>
              </a:cxn>
              <a:cxn ang="0">
                <a:pos x="932" y="2850"/>
              </a:cxn>
              <a:cxn ang="0">
                <a:pos x="912" y="2848"/>
              </a:cxn>
              <a:cxn ang="0">
                <a:pos x="16" y="2336"/>
              </a:cxn>
              <a:cxn ang="0">
                <a:pos x="7" y="2304"/>
              </a:cxn>
              <a:cxn ang="0">
                <a:pos x="39" y="2295"/>
              </a:cxn>
            </a:cxnLst>
            <a:rect l="0" t="0" r="r" b="b"/>
            <a:pathLst>
              <a:path w="11639" h="2852">
                <a:moveTo>
                  <a:pt x="39" y="2295"/>
                </a:moveTo>
                <a:lnTo>
                  <a:pt x="935" y="2807"/>
                </a:lnTo>
                <a:lnTo>
                  <a:pt x="915" y="2805"/>
                </a:lnTo>
                <a:lnTo>
                  <a:pt x="1795" y="2453"/>
                </a:lnTo>
                <a:lnTo>
                  <a:pt x="1787" y="2458"/>
                </a:lnTo>
                <a:lnTo>
                  <a:pt x="2683" y="1658"/>
                </a:lnTo>
                <a:cubicBezTo>
                  <a:pt x="2688" y="1653"/>
                  <a:pt x="2694" y="1651"/>
                  <a:pt x="2701" y="1652"/>
                </a:cubicBezTo>
                <a:lnTo>
                  <a:pt x="3597" y="1700"/>
                </a:lnTo>
                <a:lnTo>
                  <a:pt x="3591" y="1700"/>
                </a:lnTo>
                <a:lnTo>
                  <a:pt x="4471" y="1540"/>
                </a:lnTo>
                <a:cubicBezTo>
                  <a:pt x="4474" y="1539"/>
                  <a:pt x="4476" y="1539"/>
                  <a:pt x="4478" y="1540"/>
                </a:cubicBezTo>
                <a:lnTo>
                  <a:pt x="5374" y="1652"/>
                </a:lnTo>
                <a:lnTo>
                  <a:pt x="5355" y="1658"/>
                </a:lnTo>
                <a:lnTo>
                  <a:pt x="6251" y="842"/>
                </a:lnTo>
                <a:cubicBezTo>
                  <a:pt x="6257" y="836"/>
                  <a:pt x="6266" y="834"/>
                  <a:pt x="6274" y="836"/>
                </a:cubicBezTo>
                <a:lnTo>
                  <a:pt x="7170" y="1092"/>
                </a:lnTo>
                <a:lnTo>
                  <a:pt x="7164" y="1091"/>
                </a:lnTo>
                <a:lnTo>
                  <a:pt x="8044" y="1107"/>
                </a:lnTo>
                <a:lnTo>
                  <a:pt x="8034" y="1109"/>
                </a:lnTo>
                <a:lnTo>
                  <a:pt x="8930" y="741"/>
                </a:lnTo>
                <a:cubicBezTo>
                  <a:pt x="8935" y="740"/>
                  <a:pt x="8939" y="739"/>
                  <a:pt x="8944" y="740"/>
                </a:cubicBezTo>
                <a:lnTo>
                  <a:pt x="9840" y="900"/>
                </a:lnTo>
                <a:cubicBezTo>
                  <a:pt x="9842" y="900"/>
                  <a:pt x="9844" y="901"/>
                  <a:pt x="9846" y="902"/>
                </a:cubicBezTo>
                <a:lnTo>
                  <a:pt x="10726" y="1334"/>
                </a:lnTo>
                <a:lnTo>
                  <a:pt x="10696" y="1342"/>
                </a:lnTo>
                <a:lnTo>
                  <a:pt x="11592" y="14"/>
                </a:lnTo>
                <a:cubicBezTo>
                  <a:pt x="11599" y="3"/>
                  <a:pt x="11614" y="0"/>
                  <a:pt x="11625" y="8"/>
                </a:cubicBezTo>
                <a:cubicBezTo>
                  <a:pt x="11636" y="15"/>
                  <a:pt x="11639" y="30"/>
                  <a:pt x="11631" y="41"/>
                </a:cubicBezTo>
                <a:lnTo>
                  <a:pt x="10735" y="1369"/>
                </a:lnTo>
                <a:cubicBezTo>
                  <a:pt x="10729" y="1379"/>
                  <a:pt x="10716" y="1382"/>
                  <a:pt x="10705" y="1377"/>
                </a:cubicBezTo>
                <a:lnTo>
                  <a:pt x="9825" y="945"/>
                </a:lnTo>
                <a:lnTo>
                  <a:pt x="9831" y="947"/>
                </a:lnTo>
                <a:lnTo>
                  <a:pt x="8935" y="787"/>
                </a:lnTo>
                <a:lnTo>
                  <a:pt x="8949" y="786"/>
                </a:lnTo>
                <a:lnTo>
                  <a:pt x="8053" y="1154"/>
                </a:lnTo>
                <a:cubicBezTo>
                  <a:pt x="8050" y="1155"/>
                  <a:pt x="8046" y="1156"/>
                  <a:pt x="8043" y="1155"/>
                </a:cubicBezTo>
                <a:lnTo>
                  <a:pt x="7163" y="1139"/>
                </a:lnTo>
                <a:cubicBezTo>
                  <a:pt x="7161" y="1139"/>
                  <a:pt x="7159" y="1139"/>
                  <a:pt x="7157" y="1139"/>
                </a:cubicBezTo>
                <a:lnTo>
                  <a:pt x="6261" y="883"/>
                </a:lnTo>
                <a:lnTo>
                  <a:pt x="6284" y="877"/>
                </a:lnTo>
                <a:lnTo>
                  <a:pt x="5388" y="1693"/>
                </a:lnTo>
                <a:cubicBezTo>
                  <a:pt x="5382" y="1698"/>
                  <a:pt x="5375" y="1700"/>
                  <a:pt x="5368" y="1699"/>
                </a:cubicBezTo>
                <a:lnTo>
                  <a:pt x="4472" y="1587"/>
                </a:lnTo>
                <a:lnTo>
                  <a:pt x="4480" y="1587"/>
                </a:lnTo>
                <a:lnTo>
                  <a:pt x="3600" y="1747"/>
                </a:lnTo>
                <a:cubicBezTo>
                  <a:pt x="3598" y="1747"/>
                  <a:pt x="3596" y="1748"/>
                  <a:pt x="3594" y="1747"/>
                </a:cubicBezTo>
                <a:lnTo>
                  <a:pt x="2698" y="1699"/>
                </a:lnTo>
                <a:lnTo>
                  <a:pt x="2715" y="1693"/>
                </a:lnTo>
                <a:lnTo>
                  <a:pt x="1819" y="2493"/>
                </a:lnTo>
                <a:cubicBezTo>
                  <a:pt x="1817" y="2495"/>
                  <a:pt x="1815" y="2497"/>
                  <a:pt x="1812" y="2498"/>
                </a:cubicBezTo>
                <a:lnTo>
                  <a:pt x="932" y="2850"/>
                </a:lnTo>
                <a:cubicBezTo>
                  <a:pt x="926" y="2852"/>
                  <a:pt x="918" y="2852"/>
                  <a:pt x="912" y="2848"/>
                </a:cubicBezTo>
                <a:lnTo>
                  <a:pt x="16" y="2336"/>
                </a:lnTo>
                <a:cubicBezTo>
                  <a:pt x="4" y="2330"/>
                  <a:pt x="0" y="2315"/>
                  <a:pt x="7" y="2304"/>
                </a:cubicBezTo>
                <a:cubicBezTo>
                  <a:pt x="13" y="2292"/>
                  <a:pt x="28" y="2288"/>
                  <a:pt x="39" y="2295"/>
                </a:cubicBezTo>
                <a:close/>
              </a:path>
            </a:pathLst>
          </a:custGeom>
          <a:solidFill>
            <a:srgbClr val="006666"/>
          </a:solidFill>
          <a:ln w="6" cap="flat">
            <a:solidFill>
              <a:srgbClr val="00666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2850832" y="5358343"/>
            <a:ext cx="292287" cy="262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591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4197707" y="5153969"/>
            <a:ext cx="292287" cy="262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645</a:t>
            </a:r>
            <a:endParaRPr kumimoji="0" lang="pt-BR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4626974" y="4187393"/>
            <a:ext cx="389716" cy="262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1523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6048675" y="4846362"/>
            <a:ext cx="389716" cy="262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1228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6442499" y="4084997"/>
            <a:ext cx="389716" cy="262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1617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7683041" y="5051155"/>
            <a:ext cx="292287" cy="262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995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8391923" y="3573016"/>
            <a:ext cx="389716" cy="262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2137</a:t>
            </a:r>
            <a:endParaRPr kumimoji="0" lang="pt-B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237816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1997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854149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1998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1468513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1999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2084847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2000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2699211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2001</a:t>
            </a: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8" name="Rectangle 20"/>
          <p:cNvSpPr>
            <a:spLocks noChangeArrowheads="1"/>
          </p:cNvSpPr>
          <p:nvPr/>
        </p:nvSpPr>
        <p:spPr bwMode="auto">
          <a:xfrm>
            <a:off x="3313575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2002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3929907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2003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4544271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2004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5158635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2005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92" name="Rectangle 24"/>
          <p:cNvSpPr>
            <a:spLocks noChangeArrowheads="1"/>
          </p:cNvSpPr>
          <p:nvPr/>
        </p:nvSpPr>
        <p:spPr bwMode="auto">
          <a:xfrm>
            <a:off x="5774969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2006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93" name="Rectangle 25"/>
          <p:cNvSpPr>
            <a:spLocks noChangeArrowheads="1"/>
          </p:cNvSpPr>
          <p:nvPr/>
        </p:nvSpPr>
        <p:spPr bwMode="auto">
          <a:xfrm>
            <a:off x="6389333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2007</a:t>
            </a: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94" name="Rectangle 26"/>
          <p:cNvSpPr>
            <a:spLocks noChangeArrowheads="1"/>
          </p:cNvSpPr>
          <p:nvPr/>
        </p:nvSpPr>
        <p:spPr bwMode="auto">
          <a:xfrm>
            <a:off x="7003697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2008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95" name="Rectangle 27"/>
          <p:cNvSpPr>
            <a:spLocks noChangeArrowheads="1"/>
          </p:cNvSpPr>
          <p:nvPr/>
        </p:nvSpPr>
        <p:spPr bwMode="auto">
          <a:xfrm>
            <a:off x="7620030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2009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8234394" y="5892153"/>
            <a:ext cx="326088" cy="2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2010</a:t>
            </a:r>
            <a:endParaRPr kumimoji="0" lang="pt-BR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Elipse 37"/>
          <p:cNvSpPr/>
          <p:nvPr/>
        </p:nvSpPr>
        <p:spPr>
          <a:xfrm>
            <a:off x="2859047" y="5206218"/>
            <a:ext cx="108000" cy="10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39" name="Elipse 38"/>
          <p:cNvSpPr/>
          <p:nvPr/>
        </p:nvSpPr>
        <p:spPr>
          <a:xfrm>
            <a:off x="4013084" y="5177004"/>
            <a:ext cx="108000" cy="10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40" name="Elipse 39"/>
          <p:cNvSpPr/>
          <p:nvPr/>
        </p:nvSpPr>
        <p:spPr>
          <a:xfrm>
            <a:off x="4659584" y="4552260"/>
            <a:ext cx="108000" cy="10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41" name="Elipse 40"/>
          <p:cNvSpPr/>
          <p:nvPr/>
        </p:nvSpPr>
        <p:spPr>
          <a:xfrm>
            <a:off x="5861847" y="4747909"/>
            <a:ext cx="108000" cy="10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42" name="Elipse 41"/>
          <p:cNvSpPr/>
          <p:nvPr/>
        </p:nvSpPr>
        <p:spPr>
          <a:xfrm>
            <a:off x="6474321" y="4448843"/>
            <a:ext cx="108000" cy="10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43" name="Elipse 42"/>
          <p:cNvSpPr/>
          <p:nvPr/>
        </p:nvSpPr>
        <p:spPr>
          <a:xfrm>
            <a:off x="7689284" y="4878544"/>
            <a:ext cx="108000" cy="10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44" name="Elipse 43"/>
          <p:cNvSpPr/>
          <p:nvPr/>
        </p:nvSpPr>
        <p:spPr>
          <a:xfrm>
            <a:off x="8334426" y="3863714"/>
            <a:ext cx="108000" cy="10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47" name="Retângulo 46"/>
          <p:cNvSpPr/>
          <p:nvPr/>
        </p:nvSpPr>
        <p:spPr>
          <a:xfrm>
            <a:off x="179512" y="3002607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>
            <a:off x="315020" y="2996952"/>
            <a:ext cx="82809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1400" cap="small" dirty="0" smtClean="0">
                <a:latin typeface="+mj-lt"/>
                <a:ea typeface="+mj-ea"/>
                <a:cs typeface="+mj-cs"/>
              </a:rPr>
              <a:t>Geração </a:t>
            </a:r>
            <a:r>
              <a:rPr lang="pt-BR" sz="1400" cap="small" dirty="0">
                <a:latin typeface="+mj-lt"/>
                <a:ea typeface="+mj-ea"/>
                <a:cs typeface="+mj-cs"/>
              </a:rPr>
              <a:t>líquida de empregos formais (mil empregados</a:t>
            </a:r>
            <a:r>
              <a:rPr lang="pt-BR" sz="1400" cap="small" dirty="0" smtClean="0">
                <a:latin typeface="+mj-lt"/>
                <a:ea typeface="+mj-ea"/>
                <a:cs typeface="+mj-cs"/>
              </a:rPr>
              <a:t>)</a:t>
            </a:r>
            <a:endParaRPr lang="pt-BR" sz="1400" cap="small" dirty="0">
              <a:latin typeface="+mj-lt"/>
              <a:ea typeface="+mj-ea"/>
              <a:cs typeface="+mj-cs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16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4499992" y="1340768"/>
            <a:ext cx="4536504" cy="5328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4572000" y="1403929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4675758" y="1412777"/>
            <a:ext cx="4248472" cy="36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 smtClean="0">
                <a:latin typeface="+mj-lt"/>
                <a:ea typeface="+mj-ea"/>
                <a:cs typeface="+mj-cs"/>
              </a:rPr>
              <a:t>Percentual de empregados com carteira de trabalho assinada</a:t>
            </a:r>
            <a:endParaRPr lang="pt-BR" sz="1400" cap="small" dirty="0">
              <a:latin typeface="+mj-lt"/>
              <a:ea typeface="+mj-ea"/>
              <a:cs typeface="+mj-cs"/>
            </a:endParaRPr>
          </a:p>
        </p:txBody>
      </p:sp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Aumento da taxa de formalização 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340768"/>
            <a:ext cx="3672780" cy="5473079"/>
          </a:xfrm>
        </p:spPr>
        <p:txBody>
          <a:bodyPr/>
          <a:lstStyle/>
          <a:p>
            <a:pPr marL="266700" indent="-266700" eaLnBrk="1" hangingPunct="1">
              <a:spcBef>
                <a:spcPts val="600"/>
              </a:spcBef>
            </a:pPr>
            <a:r>
              <a:rPr lang="pt-BR" sz="1600" dirty="0" smtClean="0"/>
              <a:t>A formalização é um dos fenômenos mais estudados na literatura recente que aponta uma série de fatores: </a:t>
            </a:r>
          </a:p>
          <a:p>
            <a:pPr lvl="1" eaLnBrk="1" hangingPunct="1"/>
            <a:r>
              <a:rPr lang="pt-BR" sz="1400" dirty="0" smtClean="0"/>
              <a:t>impactos do crescimento econômico na demanda de mão de obra </a:t>
            </a:r>
          </a:p>
          <a:p>
            <a:pPr lvl="1" eaLnBrk="1" hangingPunct="1"/>
            <a:r>
              <a:rPr lang="pt-BR" sz="1400" dirty="0" smtClean="0"/>
              <a:t>Maior escolarização da população </a:t>
            </a:r>
          </a:p>
          <a:p>
            <a:pPr lvl="1" eaLnBrk="1" hangingPunct="1"/>
            <a:r>
              <a:rPr lang="pt-BR" sz="1400" dirty="0" smtClean="0"/>
              <a:t>Redução da participação dos jovens</a:t>
            </a:r>
          </a:p>
          <a:p>
            <a:pPr lvl="1" eaLnBrk="1" hangingPunct="1"/>
            <a:r>
              <a:rPr lang="pt-BR" sz="1400" dirty="0" smtClean="0"/>
              <a:t>Atividades de fiscalização  e intermediação de mão de obra </a:t>
            </a:r>
          </a:p>
          <a:p>
            <a:pPr lvl="1" eaLnBrk="1" hangingPunct="1"/>
            <a:r>
              <a:rPr lang="pt-BR" sz="1400" dirty="0" smtClean="0"/>
              <a:t>Inovações na legislação trabalhista</a:t>
            </a:r>
          </a:p>
          <a:p>
            <a:pPr lvl="1" eaLnBrk="1" hangingPunct="1"/>
            <a:r>
              <a:rPr lang="pt-BR" sz="1400" dirty="0" smtClean="0"/>
              <a:t>Incentivos à formalização das micro e pequenas empresas (Simples)</a:t>
            </a:r>
          </a:p>
          <a:p>
            <a:pPr lvl="1" eaLnBrk="1" hangingPunct="1"/>
            <a:r>
              <a:rPr lang="pt-BR" sz="1400" dirty="0" smtClean="0"/>
              <a:t>Menor incerteza micro e macroeconômica</a:t>
            </a:r>
          </a:p>
          <a:p>
            <a:pPr marL="266700" indent="-266700" eaLnBrk="1" hangingPunct="1">
              <a:spcBef>
                <a:spcPts val="600"/>
              </a:spcBef>
            </a:pPr>
            <a:endParaRPr lang="pt-BR" sz="1400" dirty="0" smtClean="0"/>
          </a:p>
          <a:p>
            <a:pPr marL="1257300" lvl="2" indent="-457200" eaLnBrk="1" hangingPunct="1">
              <a:buFont typeface="Calibri" pitchFamily="34" charset="0"/>
              <a:buChar char="•"/>
            </a:pPr>
            <a:endParaRPr lang="pt-BR" sz="1600" dirty="0" smtClean="0"/>
          </a:p>
          <a:p>
            <a:pPr marL="457200" lvl="1" indent="-457200" eaLnBrk="1" hangingPunct="1">
              <a:buClr>
                <a:srgbClr val="008000"/>
              </a:buClr>
              <a:buFont typeface="Calibri" pitchFamily="34" charset="0"/>
              <a:buChar char="•"/>
            </a:pPr>
            <a:endParaRPr lang="pt-BR" sz="1600" dirty="0" smtClean="0"/>
          </a:p>
          <a:p>
            <a:pPr marL="457200" indent="-457200" eaLnBrk="1" hangingPunct="1">
              <a:buFont typeface="Calibri" pitchFamily="34" charset="0"/>
              <a:buChar char="•"/>
            </a:pPr>
            <a:endParaRPr lang="pt-BR" sz="1600" dirty="0" smtClean="0"/>
          </a:p>
          <a:p>
            <a:pPr marL="457200" indent="-457200" eaLnBrk="1" hangingPunct="1">
              <a:buFont typeface="Calibri" pitchFamily="34" charset="0"/>
              <a:buChar char="•"/>
            </a:pPr>
            <a:endParaRPr lang="pt-BR" sz="1600" dirty="0" smtClean="0"/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="" xmlns:p14="http://schemas.microsoft.com/office/powerpoint/2010/main" val="1322758525"/>
              </p:ext>
            </p:extLst>
          </p:nvPr>
        </p:nvGraphicFramePr>
        <p:xfrm>
          <a:off x="4644008" y="2348880"/>
          <a:ext cx="4392488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tângulo 5"/>
          <p:cNvSpPr/>
          <p:nvPr/>
        </p:nvSpPr>
        <p:spPr>
          <a:xfrm>
            <a:off x="4582468" y="6237312"/>
            <a:ext cx="45365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dirty="0" smtClean="0">
                <a:latin typeface="+mj-lt"/>
              </a:rPr>
              <a:t>Fonte: </a:t>
            </a:r>
            <a:r>
              <a:rPr lang="pt-BR" sz="1000" dirty="0" smtClean="0">
                <a:latin typeface="+mj-lt"/>
              </a:rPr>
              <a:t>PNAD/IBGE. </a:t>
            </a:r>
            <a:endParaRPr lang="pt-BR" sz="1000" dirty="0">
              <a:latin typeface="+mj-lt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17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107504" y="2636912"/>
            <a:ext cx="8928992" cy="40324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179512" y="2714575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315020" y="2708920"/>
            <a:ext cx="82809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1400" cap="small" dirty="0" smtClean="0">
                <a:latin typeface="+mj-lt"/>
                <a:ea typeface="+mj-ea"/>
                <a:cs typeface="+mj-cs"/>
              </a:rPr>
              <a:t>Taxa de desemprego</a:t>
            </a:r>
            <a:endParaRPr lang="pt-BR" sz="1400" cap="small" dirty="0">
              <a:latin typeface="+mj-lt"/>
              <a:ea typeface="+mj-ea"/>
              <a:cs typeface="+mj-cs"/>
            </a:endParaRPr>
          </a:p>
        </p:txBody>
      </p:sp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Redução da taxa de desemprego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340768"/>
            <a:ext cx="8353300" cy="1080591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pt-BR" sz="1800" dirty="0" smtClean="0"/>
              <a:t>Taxa de desemprego atingiu seu menor patamar da série, que teve início em 2002, em dezembro de 2010</a:t>
            </a:r>
          </a:p>
          <a:p>
            <a:pPr eaLnBrk="1" hangingPunct="1">
              <a:spcBef>
                <a:spcPts val="600"/>
              </a:spcBef>
            </a:pPr>
            <a:r>
              <a:rPr lang="pt-BR" sz="1800" dirty="0" smtClean="0"/>
              <a:t>Mas para quem tem o ensino médio incompleto chega a 9%</a:t>
            </a:r>
          </a:p>
          <a:p>
            <a:pPr eaLnBrk="1" hangingPunct="1">
              <a:spcBef>
                <a:spcPts val="600"/>
              </a:spcBef>
            </a:pPr>
            <a:endParaRPr lang="pt-BR" sz="1800" dirty="0" smtClean="0"/>
          </a:p>
          <a:p>
            <a:pPr eaLnBrk="1" hangingPunct="1">
              <a:spcBef>
                <a:spcPts val="600"/>
              </a:spcBef>
            </a:pPr>
            <a:endParaRPr lang="pt-BR" sz="1800" dirty="0" smtClean="0"/>
          </a:p>
        </p:txBody>
      </p:sp>
      <p:sp>
        <p:nvSpPr>
          <p:cNvPr id="12" name="Retângulo 11"/>
          <p:cNvSpPr/>
          <p:nvPr/>
        </p:nvSpPr>
        <p:spPr>
          <a:xfrm>
            <a:off x="107504" y="6410439"/>
            <a:ext cx="41399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dirty="0" smtClean="0">
                <a:latin typeface="+mj-lt"/>
              </a:rPr>
              <a:t>Fonte: </a:t>
            </a:r>
            <a:r>
              <a:rPr lang="pt-BR" sz="1000" dirty="0" smtClean="0">
                <a:latin typeface="+mj-lt"/>
              </a:rPr>
              <a:t>PME/IBGE. </a:t>
            </a:r>
            <a:endParaRPr lang="pt-BR" sz="1000" dirty="0">
              <a:latin typeface="+mj-lt"/>
            </a:endParaRPr>
          </a:p>
        </p:txBody>
      </p:sp>
      <p:graphicFrame>
        <p:nvGraphicFramePr>
          <p:cNvPr id="48" name="Gráfico 47"/>
          <p:cNvGraphicFramePr/>
          <p:nvPr>
            <p:extLst>
              <p:ext uri="{D42A27DB-BD31-4B8C-83A1-F6EECF244321}">
                <p14:modId xmlns="" xmlns:p14="http://schemas.microsoft.com/office/powerpoint/2010/main" val="2222885938"/>
              </p:ext>
            </p:extLst>
          </p:nvPr>
        </p:nvGraphicFramePr>
        <p:xfrm>
          <a:off x="251520" y="3140968"/>
          <a:ext cx="8568952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Elipse 10"/>
          <p:cNvSpPr/>
          <p:nvPr/>
        </p:nvSpPr>
        <p:spPr>
          <a:xfrm>
            <a:off x="8562032" y="4581128"/>
            <a:ext cx="114424" cy="11442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18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4499992" y="1340768"/>
            <a:ext cx="4536504" cy="5328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433" name="Título 1"/>
          <p:cNvSpPr>
            <a:spLocks noGrp="1"/>
          </p:cNvSpPr>
          <p:nvPr>
            <p:ph type="title" idx="4294967295"/>
          </p:nvPr>
        </p:nvSpPr>
        <p:spPr>
          <a:xfrm>
            <a:off x="611188" y="188640"/>
            <a:ext cx="8353300" cy="936898"/>
          </a:xfrm>
        </p:spPr>
        <p:txBody>
          <a:bodyPr/>
          <a:lstStyle/>
          <a:p>
            <a:pPr eaLnBrk="1" hangingPunct="1"/>
            <a:r>
              <a:rPr lang="pt-BR" dirty="0" smtClean="0"/>
              <a:t>Competitividade Brasileira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611188" y="1484313"/>
            <a:ext cx="3816796" cy="4608983"/>
          </a:xfrm>
        </p:spPr>
        <p:txBody>
          <a:bodyPr>
            <a:noAutofit/>
          </a:bodyPr>
          <a:lstStyle/>
          <a:p>
            <a:pPr marL="266700" indent="-266700" eaLnBrk="1" hangingPunct="1">
              <a:spcBef>
                <a:spcPts val="400"/>
              </a:spcBef>
              <a:spcAft>
                <a:spcPts val="400"/>
              </a:spcAft>
              <a:buSzPct val="80000"/>
            </a:pPr>
            <a:r>
              <a:rPr lang="pt-BR" sz="1800" dirty="0" smtClean="0"/>
              <a:t>De uma lista de 139 países, o </a:t>
            </a:r>
            <a:r>
              <a:rPr lang="pt-BR" sz="1800" dirty="0" smtClean="0">
                <a:latin typeface="+mj-lt"/>
              </a:rPr>
              <a:t>Brasil ocupa  </a:t>
            </a:r>
            <a:r>
              <a:rPr lang="pt-BR" sz="1800" dirty="0">
                <a:latin typeface="+mj-lt"/>
              </a:rPr>
              <a:t>58ª </a:t>
            </a:r>
            <a:r>
              <a:rPr lang="pt-BR" sz="1800" dirty="0" smtClean="0">
                <a:latin typeface="+mj-lt"/>
              </a:rPr>
              <a:t>colocação</a:t>
            </a:r>
            <a:endParaRPr lang="pt-BR" sz="1800" dirty="0">
              <a:latin typeface="+mj-lt"/>
            </a:endParaRPr>
          </a:p>
          <a:p>
            <a:pPr marL="266700" indent="-266700" eaLnBrk="1" hangingPunct="1">
              <a:spcBef>
                <a:spcPts val="400"/>
              </a:spcBef>
              <a:spcAft>
                <a:spcPts val="400"/>
              </a:spcAft>
              <a:buSzPct val="80000"/>
            </a:pPr>
            <a:r>
              <a:rPr lang="pt-BR" sz="1800" dirty="0">
                <a:latin typeface="+mj-lt"/>
              </a:rPr>
              <a:t>Após subir 16 posições entre 2007 e 2009, o país perdeu duas posições no último ano</a:t>
            </a:r>
          </a:p>
          <a:p>
            <a:pPr marL="266700" indent="-266700" eaLnBrk="1" hangingPunct="1">
              <a:spcBef>
                <a:spcPts val="400"/>
              </a:spcBef>
              <a:spcAft>
                <a:spcPts val="400"/>
              </a:spcAft>
              <a:buSzPct val="80000"/>
            </a:pPr>
            <a:r>
              <a:rPr lang="pt-BR" sz="1800" dirty="0">
                <a:latin typeface="+mj-lt"/>
              </a:rPr>
              <a:t>Dos pilares da competitividade (WEF), o país perde nos requisitos básicos</a:t>
            </a:r>
          </a:p>
          <a:p>
            <a:pPr marL="666750" lvl="2" indent="-266700" eaLnBrk="1" hangingPunct="1">
              <a:spcBef>
                <a:spcPts val="400"/>
              </a:spcBef>
              <a:spcAft>
                <a:spcPts val="400"/>
              </a:spcAft>
              <a:buClr>
                <a:srgbClr val="395E69"/>
              </a:buClr>
              <a:buSzPct val="80000"/>
            </a:pPr>
            <a:r>
              <a:rPr lang="pt-BR" dirty="0" smtClean="0">
                <a:latin typeface="+mj-lt"/>
              </a:rPr>
              <a:t>Instituições</a:t>
            </a:r>
            <a:r>
              <a:rPr lang="pt-BR" dirty="0">
                <a:latin typeface="+mj-lt"/>
              </a:rPr>
              <a:t>, infraestrutura, ambiente macroeconômico, saúde e educação primária </a:t>
            </a:r>
            <a:r>
              <a:rPr lang="pt-BR" dirty="0" smtClean="0">
                <a:latin typeface="+mj-lt"/>
              </a:rPr>
              <a:t>colocam o </a:t>
            </a:r>
            <a:r>
              <a:rPr lang="pt-BR" b="1" dirty="0" smtClean="0">
                <a:solidFill>
                  <a:srgbClr val="FF0000"/>
                </a:solidFill>
                <a:latin typeface="+mj-lt"/>
              </a:rPr>
              <a:t>Brasil em 86º </a:t>
            </a:r>
            <a:r>
              <a:rPr lang="pt-BR" b="1" dirty="0">
                <a:solidFill>
                  <a:srgbClr val="FF0000"/>
                </a:solidFill>
                <a:latin typeface="+mj-lt"/>
              </a:rPr>
              <a:t>lugar </a:t>
            </a:r>
          </a:p>
          <a:p>
            <a:pPr eaLnBrk="1" hangingPunct="1">
              <a:lnSpc>
                <a:spcPct val="140000"/>
              </a:lnSpc>
              <a:spcBef>
                <a:spcPts val="400"/>
              </a:spcBef>
              <a:spcAft>
                <a:spcPts val="400"/>
              </a:spcAft>
            </a:pPr>
            <a:endParaRPr lang="pt-BR" sz="1200" dirty="0" smtClean="0">
              <a:latin typeface="+mj-lt"/>
            </a:endParaRPr>
          </a:p>
          <a:p>
            <a:pPr marL="857250" lvl="1" indent="-457200" eaLnBrk="1" hangingPunct="1">
              <a:lnSpc>
                <a:spcPct val="140000"/>
              </a:lnSpc>
              <a:spcBef>
                <a:spcPts val="400"/>
              </a:spcBef>
              <a:spcAft>
                <a:spcPts val="400"/>
              </a:spcAft>
            </a:pPr>
            <a:endParaRPr lang="pt-BR" sz="1200" dirty="0" smtClean="0">
              <a:latin typeface="+mj-lt"/>
            </a:endParaRPr>
          </a:p>
          <a:p>
            <a:pPr marL="457200" lvl="1" indent="-457200" eaLnBrk="1" hangingPunct="1">
              <a:lnSpc>
                <a:spcPct val="140000"/>
              </a:lnSpc>
              <a:spcBef>
                <a:spcPts val="400"/>
              </a:spcBef>
              <a:spcAft>
                <a:spcPts val="400"/>
              </a:spcAft>
              <a:buClr>
                <a:srgbClr val="008000"/>
              </a:buClr>
            </a:pPr>
            <a:endParaRPr lang="pt-BR" sz="1200" dirty="0" smtClean="0">
              <a:latin typeface="+mj-lt"/>
            </a:endParaRPr>
          </a:p>
          <a:p>
            <a:pPr eaLnBrk="1" hangingPunct="1">
              <a:lnSpc>
                <a:spcPct val="140000"/>
              </a:lnSpc>
              <a:spcBef>
                <a:spcPts val="400"/>
              </a:spcBef>
              <a:spcAft>
                <a:spcPts val="400"/>
              </a:spcAft>
            </a:pPr>
            <a:endParaRPr lang="pt-BR" sz="1200" dirty="0" smtClean="0">
              <a:latin typeface="+mj-lt"/>
            </a:endParaRPr>
          </a:p>
          <a:p>
            <a:pPr eaLnBrk="1" hangingPunct="1">
              <a:lnSpc>
                <a:spcPct val="140000"/>
              </a:lnSpc>
              <a:spcBef>
                <a:spcPts val="400"/>
              </a:spcBef>
              <a:spcAft>
                <a:spcPts val="400"/>
              </a:spcAft>
            </a:pPr>
            <a:endParaRPr lang="pt-BR" sz="1200" dirty="0" smtClean="0">
              <a:latin typeface="+mj-lt"/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4716016" y="1393031"/>
            <a:ext cx="42119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1400" cap="small" dirty="0">
                <a:latin typeface="+mj-lt"/>
                <a:ea typeface="+mj-ea"/>
                <a:cs typeface="+mj-cs"/>
              </a:rPr>
              <a:t>Ranking de competitividade</a:t>
            </a:r>
          </a:p>
        </p:txBody>
      </p:sp>
      <p:graphicFrame>
        <p:nvGraphicFramePr>
          <p:cNvPr id="34" name="Gráfico 33"/>
          <p:cNvGraphicFramePr/>
          <p:nvPr>
            <p:extLst>
              <p:ext uri="{D42A27DB-BD31-4B8C-83A1-F6EECF244321}">
                <p14:modId xmlns="" xmlns:p14="http://schemas.microsoft.com/office/powerpoint/2010/main" val="2538657634"/>
              </p:ext>
            </p:extLst>
          </p:nvPr>
        </p:nvGraphicFramePr>
        <p:xfrm>
          <a:off x="4716016" y="4653136"/>
          <a:ext cx="4176464" cy="1628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Retângulo 34"/>
          <p:cNvSpPr/>
          <p:nvPr/>
        </p:nvSpPr>
        <p:spPr>
          <a:xfrm>
            <a:off x="4716016" y="4149080"/>
            <a:ext cx="43924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1400" cap="small" dirty="0">
                <a:latin typeface="+mj-lt"/>
                <a:ea typeface="+mj-ea"/>
                <a:cs typeface="+mj-cs"/>
              </a:rPr>
              <a:t>Posição do Brasil no ranking de competitividade</a:t>
            </a:r>
          </a:p>
        </p:txBody>
      </p:sp>
      <p:sp>
        <p:nvSpPr>
          <p:cNvPr id="46" name="Retângulo 45"/>
          <p:cNvSpPr/>
          <p:nvPr/>
        </p:nvSpPr>
        <p:spPr>
          <a:xfrm>
            <a:off x="4499992" y="6309320"/>
            <a:ext cx="42484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b="1" dirty="0" smtClean="0">
                <a:latin typeface="+mj-lt"/>
              </a:rPr>
              <a:t>Fonte: </a:t>
            </a:r>
            <a:r>
              <a:rPr lang="pt-BR" sz="1000" dirty="0" smtClean="0">
                <a:latin typeface="+mj-lt"/>
              </a:rPr>
              <a:t>WEF. </a:t>
            </a:r>
            <a:endParaRPr lang="pt-BR" sz="1000" dirty="0">
              <a:latin typeface="+mj-lt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4572000" y="1403929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4572000" y="4155654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8441" name="Grupo 18440"/>
          <p:cNvGrpSpPr/>
          <p:nvPr/>
        </p:nvGrpSpPr>
        <p:grpSpPr>
          <a:xfrm>
            <a:off x="4643438" y="1916113"/>
            <a:ext cx="4321176" cy="2028824"/>
            <a:chOff x="4643438" y="1916113"/>
            <a:chExt cx="4321176" cy="20288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4643438" y="1916113"/>
              <a:ext cx="4321175" cy="2017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4643438" y="1916113"/>
              <a:ext cx="4320000" cy="23336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4643438" y="2139950"/>
              <a:ext cx="4320000" cy="2317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4643438" y="2362200"/>
              <a:ext cx="4320000" cy="233362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4643438" y="2586038"/>
              <a:ext cx="4320000" cy="2317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4643438" y="2808288"/>
              <a:ext cx="4320000" cy="233362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4643438" y="3032125"/>
              <a:ext cx="4320000" cy="23336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4643438" y="3254375"/>
              <a:ext cx="4320000" cy="233362"/>
            </a:xfrm>
            <a:prstGeom prst="rect">
              <a:avLst/>
            </a:prstGeom>
            <a:solidFill>
              <a:srgbClr val="A5C5C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4643438" y="3478213"/>
              <a:ext cx="4320000" cy="233362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4643438" y="3700463"/>
              <a:ext cx="4320000" cy="233362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4813424" y="1925638"/>
              <a:ext cx="525463" cy="23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País</a:t>
              </a:r>
              <a:endPara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7358063" y="1925638"/>
              <a:ext cx="1168400" cy="23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Colocação </a:t>
              </a:r>
              <a:endPara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818063" y="2149475"/>
              <a:ext cx="612775" cy="23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Suiça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7393012" y="2149475"/>
              <a:ext cx="84960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4818063" y="2371725"/>
              <a:ext cx="511175" cy="23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EUA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7393012" y="2371725"/>
              <a:ext cx="84960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4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4818063" y="2595563"/>
              <a:ext cx="657225" cy="23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China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7393012" y="2595563"/>
              <a:ext cx="169918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11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4818063" y="2817813"/>
              <a:ext cx="584200" cy="23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Índia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7393012" y="2817813"/>
              <a:ext cx="169918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51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4818063" y="3041650"/>
              <a:ext cx="584200" cy="23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Chile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7393012" y="3041650"/>
              <a:ext cx="169918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30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4818063" y="3265488"/>
              <a:ext cx="671513" cy="23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Brasil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7393012" y="3265488"/>
              <a:ext cx="169918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58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4818063" y="3487738"/>
              <a:ext cx="817563" cy="23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México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7393012" y="3487738"/>
              <a:ext cx="169918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66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4818063" y="3711575"/>
              <a:ext cx="1050925" cy="23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Argentina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7393012" y="3711575"/>
              <a:ext cx="169918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87</a:t>
              </a:r>
              <a:endParaRPr kumimoji="0" lang="pt-B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4643438" y="1916113"/>
              <a:ext cx="14288" cy="1587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6775451" y="1916113"/>
              <a:ext cx="14288" cy="1587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8950326" y="1916113"/>
              <a:ext cx="14288" cy="1587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7393012" y="3924300"/>
              <a:ext cx="14288" cy="9525"/>
            </a:xfrm>
            <a:prstGeom prst="rect">
              <a:avLst/>
            </a:prstGeom>
            <a:solidFill>
              <a:srgbClr val="D0D7E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62" name="Rectangle 52"/>
          <p:cNvSpPr>
            <a:spLocks noChangeArrowheads="1"/>
          </p:cNvSpPr>
          <p:nvPr/>
        </p:nvSpPr>
        <p:spPr bwMode="auto">
          <a:xfrm>
            <a:off x="12993688" y="-4391023"/>
            <a:ext cx="30163" cy="20637"/>
          </a:xfrm>
          <a:prstGeom prst="rect">
            <a:avLst/>
          </a:prstGeom>
          <a:solidFill>
            <a:srgbClr val="485D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3" name="Rectangle 53"/>
          <p:cNvSpPr>
            <a:spLocks noChangeArrowheads="1"/>
          </p:cNvSpPr>
          <p:nvPr/>
        </p:nvSpPr>
        <p:spPr bwMode="auto">
          <a:xfrm>
            <a:off x="13007976" y="-4379910"/>
            <a:ext cx="15875" cy="9525"/>
          </a:xfrm>
          <a:prstGeom prst="rect">
            <a:avLst/>
          </a:prstGeom>
          <a:solidFill>
            <a:srgbClr val="485D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432" name="Rectangle 54"/>
          <p:cNvSpPr>
            <a:spLocks noChangeArrowheads="1"/>
          </p:cNvSpPr>
          <p:nvPr/>
        </p:nvSpPr>
        <p:spPr bwMode="auto">
          <a:xfrm>
            <a:off x="13007976" y="-4379910"/>
            <a:ext cx="15875" cy="9525"/>
          </a:xfrm>
          <a:prstGeom prst="rect">
            <a:avLst/>
          </a:prstGeom>
          <a:solidFill>
            <a:srgbClr val="485D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435" name="Rectangle 55"/>
          <p:cNvSpPr>
            <a:spLocks noChangeArrowheads="1"/>
          </p:cNvSpPr>
          <p:nvPr/>
        </p:nvSpPr>
        <p:spPr bwMode="auto">
          <a:xfrm>
            <a:off x="12965113" y="-4391023"/>
            <a:ext cx="28575" cy="20637"/>
          </a:xfrm>
          <a:prstGeom prst="rect">
            <a:avLst/>
          </a:prstGeom>
          <a:solidFill>
            <a:srgbClr val="485D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436" name="Rectangle 56"/>
          <p:cNvSpPr>
            <a:spLocks noChangeArrowheads="1"/>
          </p:cNvSpPr>
          <p:nvPr/>
        </p:nvSpPr>
        <p:spPr bwMode="auto">
          <a:xfrm>
            <a:off x="12979401" y="-4379910"/>
            <a:ext cx="14288" cy="9525"/>
          </a:xfrm>
          <a:prstGeom prst="rect">
            <a:avLst/>
          </a:prstGeom>
          <a:solidFill>
            <a:srgbClr val="485D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437" name="Rectangle 57"/>
          <p:cNvSpPr>
            <a:spLocks noChangeArrowheads="1"/>
          </p:cNvSpPr>
          <p:nvPr/>
        </p:nvSpPr>
        <p:spPr bwMode="auto">
          <a:xfrm>
            <a:off x="12979401" y="-4379910"/>
            <a:ext cx="14288" cy="9525"/>
          </a:xfrm>
          <a:prstGeom prst="rect">
            <a:avLst/>
          </a:prstGeom>
          <a:solidFill>
            <a:srgbClr val="485D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438" name="Rectangle 58"/>
          <p:cNvSpPr>
            <a:spLocks noChangeArrowheads="1"/>
          </p:cNvSpPr>
          <p:nvPr/>
        </p:nvSpPr>
        <p:spPr bwMode="auto">
          <a:xfrm>
            <a:off x="12993688" y="-4411660"/>
            <a:ext cx="30163" cy="20637"/>
          </a:xfrm>
          <a:prstGeom prst="rect">
            <a:avLst/>
          </a:prstGeom>
          <a:solidFill>
            <a:srgbClr val="485D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439" name="Rectangle 59"/>
          <p:cNvSpPr>
            <a:spLocks noChangeArrowheads="1"/>
          </p:cNvSpPr>
          <p:nvPr/>
        </p:nvSpPr>
        <p:spPr bwMode="auto">
          <a:xfrm>
            <a:off x="13007976" y="-4400548"/>
            <a:ext cx="15875" cy="9525"/>
          </a:xfrm>
          <a:prstGeom prst="rect">
            <a:avLst/>
          </a:prstGeom>
          <a:solidFill>
            <a:srgbClr val="485D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440" name="Rectangle 60"/>
          <p:cNvSpPr>
            <a:spLocks noChangeArrowheads="1"/>
          </p:cNvSpPr>
          <p:nvPr/>
        </p:nvSpPr>
        <p:spPr bwMode="auto">
          <a:xfrm>
            <a:off x="13007976" y="-4400548"/>
            <a:ext cx="15875" cy="9525"/>
          </a:xfrm>
          <a:prstGeom prst="rect">
            <a:avLst/>
          </a:prstGeom>
          <a:solidFill>
            <a:srgbClr val="485DB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442" name="Espaço Reservado para Número de Slide 184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5950-F4FD-43DD-92A6-002744B6D32D}" type="slidenum">
              <a:rPr lang="pt-BR" smtClean="0"/>
              <a:pPr/>
              <a:t>19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Há, de fato, escassez de mão de obra qualificada no Brasil?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BR" sz="1600" dirty="0" smtClean="0"/>
              <a:t>Não há consenso a respeito do tema</a:t>
            </a:r>
          </a:p>
          <a:p>
            <a:pPr eaLnBrk="1" hangingPunct="1"/>
            <a:r>
              <a:rPr lang="pt-BR" sz="1600" dirty="0" smtClean="0"/>
              <a:t>Há poucos estudos que quantifiquem o </a:t>
            </a:r>
            <a:r>
              <a:rPr lang="pt-BR" sz="1600" i="1" dirty="0" err="1" smtClean="0"/>
              <a:t>gap</a:t>
            </a:r>
            <a:r>
              <a:rPr lang="pt-BR" sz="1600" i="1" dirty="0" smtClean="0"/>
              <a:t> </a:t>
            </a:r>
            <a:r>
              <a:rPr lang="pt-BR" sz="1600" dirty="0" smtClean="0"/>
              <a:t>de mão de obra qualificada pois não é tarefa fácil</a:t>
            </a:r>
          </a:p>
          <a:p>
            <a:pPr eaLnBrk="1" hangingPunct="1"/>
            <a:r>
              <a:rPr lang="pt-BR" sz="1600" dirty="0" smtClean="0"/>
              <a:t>Métodos para detectar escassez de mão-de-obra qualificada:</a:t>
            </a:r>
          </a:p>
          <a:p>
            <a:pPr lvl="1" indent="-342900" eaLnBrk="1" hangingPunct="1">
              <a:buSzPct val="100000"/>
              <a:buFont typeface="+mj-lt"/>
              <a:buAutoNum type="arabicPeriod"/>
            </a:pPr>
            <a:r>
              <a:rPr lang="pt-BR" sz="1600" dirty="0" smtClean="0"/>
              <a:t>Pesquisas qualitativas junto a empresários</a:t>
            </a:r>
          </a:p>
          <a:p>
            <a:pPr lvl="1" indent="-342900" eaLnBrk="1" hangingPunct="1">
              <a:buSzPct val="100000"/>
              <a:buFont typeface="+mj-lt"/>
              <a:buAutoNum type="arabicPeriod"/>
            </a:pPr>
            <a:r>
              <a:rPr lang="pt-BR" sz="1600" dirty="0" smtClean="0"/>
              <a:t>Informações sobre intermediação de mão de obra: Indicador de vagas preenchidas em relação a vagas disponibilizadas no SINE</a:t>
            </a:r>
          </a:p>
          <a:p>
            <a:pPr lvl="1" indent="-342900" eaLnBrk="1" hangingPunct="1">
              <a:buSzPct val="100000"/>
              <a:buFont typeface="+mj-lt"/>
              <a:buAutoNum type="arabicPeriod"/>
            </a:pPr>
            <a:r>
              <a:rPr lang="pt-BR" sz="1600" dirty="0" smtClean="0"/>
              <a:t>Análise da evolução dos salários. Escassez é dada pelas ocupações mais demandadas, em volume e variação, com maior elevação relativa dos salários contratuais</a:t>
            </a:r>
          </a:p>
          <a:p>
            <a:pPr lvl="1" indent="-342900" eaLnBrk="1" hangingPunct="1">
              <a:buSzPct val="100000"/>
              <a:buFont typeface="+mj-lt"/>
              <a:buAutoNum type="arabicPeriod"/>
            </a:pPr>
            <a:r>
              <a:rPr lang="pt-BR" sz="1600" dirty="0" smtClean="0"/>
              <a:t>Confrontar dados de emprego (RAIS ou </a:t>
            </a:r>
            <a:r>
              <a:rPr lang="pt-BR" sz="1600" dirty="0" err="1" smtClean="0"/>
              <a:t>Pnad</a:t>
            </a:r>
            <a:r>
              <a:rPr lang="pt-BR" sz="1600" dirty="0" smtClean="0"/>
              <a:t>) com o número de formandos do censo de ensino superior  e do ensino técnico </a:t>
            </a:r>
          </a:p>
          <a:p>
            <a:pPr marL="457200" lvl="1" indent="-457200" eaLnBrk="1" hangingPunct="1">
              <a:buClr>
                <a:srgbClr val="008000"/>
              </a:buClr>
            </a:pPr>
            <a:endParaRPr lang="pt-BR" sz="1600" dirty="0" smtClean="0"/>
          </a:p>
          <a:p>
            <a:pPr eaLnBrk="1" hangingPunct="1"/>
            <a:endParaRPr lang="pt-BR" sz="1600" dirty="0" smtClean="0"/>
          </a:p>
          <a:p>
            <a:pPr eaLnBrk="1" hangingPunct="1"/>
            <a:endParaRPr lang="pt-BR" sz="1600" dirty="0" smtClean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20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Há, de fato, escassez de mão de obra qualificada no Brasil?</a:t>
            </a:r>
          </a:p>
        </p:txBody>
      </p:sp>
      <p:sp>
        <p:nvSpPr>
          <p:cNvPr id="18434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2"/>
            <a:ext cx="8532812" cy="5040759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pt-BR" sz="1600" dirty="0" smtClean="0"/>
              <a:t>Segundo a última sondagem da CNI, 69% das indústrias enfrentam dificuldades com a falta de trabalhadores qualificados</a:t>
            </a:r>
          </a:p>
          <a:p>
            <a:pPr eaLnBrk="1" hangingPunct="1">
              <a:spcBef>
                <a:spcPts val="600"/>
              </a:spcBef>
            </a:pPr>
            <a:r>
              <a:rPr lang="pt-BR" sz="1600" dirty="0" smtClean="0"/>
              <a:t>Recorde de sobra de vagas no SINE em 2009 </a:t>
            </a:r>
          </a:p>
          <a:p>
            <a:pPr marL="685800" lvl="1" eaLnBrk="1" hangingPunct="1">
              <a:spcBef>
                <a:spcPts val="600"/>
              </a:spcBef>
              <a:tabLst>
                <a:tab pos="628650" algn="l"/>
              </a:tabLst>
            </a:pPr>
            <a:r>
              <a:rPr lang="pt-BR" sz="1400" dirty="0" smtClean="0"/>
              <a:t>1,6 milhão de postos não preenchidos (61% do total)</a:t>
            </a:r>
          </a:p>
          <a:p>
            <a:pPr marL="685800" lvl="1" eaLnBrk="1" hangingPunct="1">
              <a:spcBef>
                <a:spcPts val="600"/>
              </a:spcBef>
              <a:tabLst>
                <a:tab pos="628650" algn="l"/>
              </a:tabLst>
            </a:pPr>
            <a:r>
              <a:rPr lang="pt-BR" sz="1400" dirty="0" smtClean="0"/>
              <a:t>Excedente tanto em profissões de nível superior quanto em atividades com menor escolaridade, mas que necessitam de conhecimento técnico. </a:t>
            </a:r>
          </a:p>
          <a:p>
            <a:pPr eaLnBrk="1" hangingPunct="1">
              <a:spcBef>
                <a:spcPts val="600"/>
              </a:spcBef>
            </a:pPr>
            <a:r>
              <a:rPr lang="pt-BR" sz="1600" dirty="0" smtClean="0"/>
              <a:t>Excedente geral de mão de obra com escassez localizada em algumas regiões e alguns estados </a:t>
            </a:r>
          </a:p>
          <a:p>
            <a:pPr marL="685800" lvl="1" eaLnBrk="1" hangingPunct="1">
              <a:spcBef>
                <a:spcPts val="600"/>
              </a:spcBef>
              <a:tabLst>
                <a:tab pos="628650" algn="l"/>
              </a:tabLst>
            </a:pPr>
            <a:r>
              <a:rPr lang="pt-BR" sz="1400" dirty="0" smtClean="0"/>
              <a:t>Demanda de 18,6 milhões em 2010 e oferta de 24,8 milhões de trabalhadores:  6,2 milhões não conseguirão se colocar no mercado de trabalho. No entanto, 22% não possuem qualificação ou experiência exigida pela demanda (</a:t>
            </a:r>
            <a:r>
              <a:rPr lang="pt-BR" sz="1400" dirty="0" err="1" smtClean="0"/>
              <a:t>Ipea</a:t>
            </a:r>
            <a:r>
              <a:rPr lang="pt-BR" sz="1400" dirty="0" smtClean="0"/>
              <a:t>, 2010)</a:t>
            </a:r>
          </a:p>
          <a:p>
            <a:pPr eaLnBrk="1" hangingPunct="1">
              <a:spcBef>
                <a:spcPts val="600"/>
              </a:spcBef>
            </a:pPr>
            <a:r>
              <a:rPr lang="pt-BR" sz="1600" dirty="0" smtClean="0"/>
              <a:t>Aumentos de remuneração em ocupações pouco geradoras de emprego, pertencentes aos mais qualificados. Falta de trabalhadores qualificados em situações pontuais, mas não uma escassez generalizada de mão-de-obra qualificada. (</a:t>
            </a:r>
            <a:r>
              <a:rPr lang="pt-BR" sz="1600" dirty="0" err="1" smtClean="0"/>
              <a:t>Saboia</a:t>
            </a:r>
            <a:r>
              <a:rPr lang="pt-BR" sz="1600" dirty="0" smtClean="0"/>
              <a:t>, 2010)</a:t>
            </a:r>
          </a:p>
          <a:p>
            <a:pPr eaLnBrk="1" hangingPunct="1">
              <a:spcBef>
                <a:spcPts val="600"/>
              </a:spcBef>
            </a:pPr>
            <a:endParaRPr lang="pt-BR" sz="2000" dirty="0" smtClean="0"/>
          </a:p>
          <a:p>
            <a:pPr eaLnBrk="1" hangingPunct="1">
              <a:spcBef>
                <a:spcPts val="600"/>
              </a:spcBef>
            </a:pPr>
            <a:endParaRPr lang="pt-BR" sz="2000" dirty="0" smtClean="0"/>
          </a:p>
          <a:p>
            <a:pPr eaLnBrk="1" hangingPunct="1">
              <a:spcBef>
                <a:spcPts val="600"/>
              </a:spcBef>
            </a:pPr>
            <a:endParaRPr lang="pt-BR" sz="2000" dirty="0" smtClean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AFBB5-81E6-4310-914C-088ABC0D89A9}" type="slidenum">
              <a:rPr lang="pt-BR" smtClean="0"/>
              <a:pPr>
                <a:defRPr/>
              </a:pPr>
              <a:t>21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pt-BR" dirty="0" smtClean="0"/>
              <a:t>Tendências do setor elétrico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887EB-0AF6-48CE-851E-C994C2B5BCEE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499992" y="1340768"/>
            <a:ext cx="4536504" cy="5328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Tendências setoriais do emprego no Brasil</a:t>
            </a:r>
          </a:p>
        </p:txBody>
      </p:sp>
      <p:sp>
        <p:nvSpPr>
          <p:cNvPr id="6147" name="Espaço Reservado para Conteúdo 29"/>
          <p:cNvSpPr>
            <a:spLocks noGrp="1"/>
          </p:cNvSpPr>
          <p:nvPr>
            <p:ph idx="1"/>
          </p:nvPr>
        </p:nvSpPr>
        <p:spPr>
          <a:xfrm>
            <a:off x="611188" y="1484313"/>
            <a:ext cx="3816796" cy="5040311"/>
          </a:xfrm>
        </p:spPr>
        <p:txBody>
          <a:bodyPr/>
          <a:lstStyle/>
          <a:p>
            <a:r>
              <a:rPr lang="pt-BR" sz="2000" dirty="0" smtClean="0"/>
              <a:t>O emprego formal no Brasil  cresceu 57% na última década com destaque para a construção civil, extrativa e comércio </a:t>
            </a:r>
          </a:p>
          <a:p>
            <a:pPr eaLnBrk="1" hangingPunct="1"/>
            <a:r>
              <a:rPr lang="pt-BR" sz="2000" dirty="0" smtClean="0"/>
              <a:t>Os serviços Industriais de Utilidade Pública (SIUP) registraram baixo crescimento :</a:t>
            </a:r>
          </a:p>
          <a:p>
            <a:pPr lvl="1" indent="-342900" eaLnBrk="1" hangingPunct="1"/>
            <a:r>
              <a:rPr lang="pt-BR" sz="1800" dirty="0" smtClean="0"/>
              <a:t>Entre 2000 e 2009, o crescimento do emprego formal no setor foi de apenas 33%, o menor de todos os setores  </a:t>
            </a:r>
          </a:p>
        </p:txBody>
      </p:sp>
      <p:sp>
        <p:nvSpPr>
          <p:cNvPr id="9" name="Retângulo 8"/>
          <p:cNvSpPr/>
          <p:nvPr/>
        </p:nvSpPr>
        <p:spPr>
          <a:xfrm>
            <a:off x="4530136" y="6321145"/>
            <a:ext cx="1127125" cy="246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</a:rPr>
              <a:t>Fonte: </a:t>
            </a:r>
            <a:r>
              <a:rPr lang="pt-BR" sz="1000" dirty="0">
                <a:latin typeface="+mj-lt"/>
              </a:rPr>
              <a:t>RAIS/MTE. 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644008" y="1402728"/>
            <a:ext cx="42484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1400" cap="small" dirty="0">
                <a:latin typeface="+mj-lt"/>
              </a:rPr>
              <a:t>Variação do emprego formal entre 2000 e 2009 - Brasil 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4635037" y="2278417"/>
            <a:ext cx="4115263" cy="4318935"/>
            <a:chOff x="4635037" y="2925763"/>
            <a:chExt cx="4115263" cy="3060151"/>
          </a:xfrm>
        </p:grpSpPr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4838262" y="3070275"/>
              <a:ext cx="3799765" cy="1470524"/>
            </a:xfrm>
            <a:custGeom>
              <a:avLst/>
              <a:gdLst>
                <a:gd name="T0" fmla="*/ 0 w 2166"/>
                <a:gd name="T1" fmla="*/ 608 h 926"/>
                <a:gd name="T2" fmla="*/ 164 w 2166"/>
                <a:gd name="T3" fmla="*/ 608 h 926"/>
                <a:gd name="T4" fmla="*/ 164 w 2166"/>
                <a:gd name="T5" fmla="*/ 926 h 926"/>
                <a:gd name="T6" fmla="*/ 0 w 2166"/>
                <a:gd name="T7" fmla="*/ 926 h 926"/>
                <a:gd name="T8" fmla="*/ 0 w 2166"/>
                <a:gd name="T9" fmla="*/ 608 h 926"/>
                <a:gd name="T10" fmla="*/ 287 w 2166"/>
                <a:gd name="T11" fmla="*/ 604 h 926"/>
                <a:gd name="T12" fmla="*/ 451 w 2166"/>
                <a:gd name="T13" fmla="*/ 604 h 926"/>
                <a:gd name="T14" fmla="*/ 451 w 2166"/>
                <a:gd name="T15" fmla="*/ 926 h 926"/>
                <a:gd name="T16" fmla="*/ 287 w 2166"/>
                <a:gd name="T17" fmla="*/ 926 h 926"/>
                <a:gd name="T18" fmla="*/ 287 w 2166"/>
                <a:gd name="T19" fmla="*/ 604 h 926"/>
                <a:gd name="T20" fmla="*/ 574 w 2166"/>
                <a:gd name="T21" fmla="*/ 447 h 926"/>
                <a:gd name="T22" fmla="*/ 737 w 2166"/>
                <a:gd name="T23" fmla="*/ 447 h 926"/>
                <a:gd name="T24" fmla="*/ 737 w 2166"/>
                <a:gd name="T25" fmla="*/ 926 h 926"/>
                <a:gd name="T26" fmla="*/ 574 w 2166"/>
                <a:gd name="T27" fmla="*/ 926 h 926"/>
                <a:gd name="T28" fmla="*/ 574 w 2166"/>
                <a:gd name="T29" fmla="*/ 447 h 926"/>
                <a:gd name="T30" fmla="*/ 860 w 2166"/>
                <a:gd name="T31" fmla="*/ 434 h 926"/>
                <a:gd name="T32" fmla="*/ 1024 w 2166"/>
                <a:gd name="T33" fmla="*/ 434 h 926"/>
                <a:gd name="T34" fmla="*/ 1024 w 2166"/>
                <a:gd name="T35" fmla="*/ 926 h 926"/>
                <a:gd name="T36" fmla="*/ 860 w 2166"/>
                <a:gd name="T37" fmla="*/ 926 h 926"/>
                <a:gd name="T38" fmla="*/ 860 w 2166"/>
                <a:gd name="T39" fmla="*/ 434 h 926"/>
                <a:gd name="T40" fmla="*/ 1147 w 2166"/>
                <a:gd name="T41" fmla="*/ 407 h 926"/>
                <a:gd name="T42" fmla="*/ 1311 w 2166"/>
                <a:gd name="T43" fmla="*/ 407 h 926"/>
                <a:gd name="T44" fmla="*/ 1311 w 2166"/>
                <a:gd name="T45" fmla="*/ 926 h 926"/>
                <a:gd name="T46" fmla="*/ 1147 w 2166"/>
                <a:gd name="T47" fmla="*/ 926 h 926"/>
                <a:gd name="T48" fmla="*/ 1147 w 2166"/>
                <a:gd name="T49" fmla="*/ 407 h 926"/>
                <a:gd name="T50" fmla="*/ 1434 w 2166"/>
                <a:gd name="T51" fmla="*/ 135 h 926"/>
                <a:gd name="T52" fmla="*/ 1593 w 2166"/>
                <a:gd name="T53" fmla="*/ 135 h 926"/>
                <a:gd name="T54" fmla="*/ 1593 w 2166"/>
                <a:gd name="T55" fmla="*/ 926 h 926"/>
                <a:gd name="T56" fmla="*/ 1434 w 2166"/>
                <a:gd name="T57" fmla="*/ 926 h 926"/>
                <a:gd name="T58" fmla="*/ 1434 w 2166"/>
                <a:gd name="T59" fmla="*/ 135 h 926"/>
                <a:gd name="T60" fmla="*/ 1716 w 2166"/>
                <a:gd name="T61" fmla="*/ 41 h 926"/>
                <a:gd name="T62" fmla="*/ 1879 w 2166"/>
                <a:gd name="T63" fmla="*/ 41 h 926"/>
                <a:gd name="T64" fmla="*/ 1879 w 2166"/>
                <a:gd name="T65" fmla="*/ 926 h 926"/>
                <a:gd name="T66" fmla="*/ 1716 w 2166"/>
                <a:gd name="T67" fmla="*/ 926 h 926"/>
                <a:gd name="T68" fmla="*/ 1716 w 2166"/>
                <a:gd name="T69" fmla="*/ 41 h 926"/>
                <a:gd name="T70" fmla="*/ 2002 w 2166"/>
                <a:gd name="T71" fmla="*/ 0 h 926"/>
                <a:gd name="T72" fmla="*/ 2166 w 2166"/>
                <a:gd name="T73" fmla="*/ 0 h 926"/>
                <a:gd name="T74" fmla="*/ 2166 w 2166"/>
                <a:gd name="T75" fmla="*/ 926 h 926"/>
                <a:gd name="T76" fmla="*/ 2002 w 2166"/>
                <a:gd name="T77" fmla="*/ 926 h 926"/>
                <a:gd name="T78" fmla="*/ 2002 w 2166"/>
                <a:gd name="T79" fmla="*/ 0 h 9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166"/>
                <a:gd name="T121" fmla="*/ 0 h 926"/>
                <a:gd name="T122" fmla="*/ 2166 w 2166"/>
                <a:gd name="T123" fmla="*/ 926 h 92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166" h="926">
                  <a:moveTo>
                    <a:pt x="0" y="608"/>
                  </a:moveTo>
                  <a:lnTo>
                    <a:pt x="164" y="608"/>
                  </a:lnTo>
                  <a:lnTo>
                    <a:pt x="164" y="926"/>
                  </a:lnTo>
                  <a:lnTo>
                    <a:pt x="0" y="926"/>
                  </a:lnTo>
                  <a:lnTo>
                    <a:pt x="0" y="608"/>
                  </a:lnTo>
                  <a:close/>
                  <a:moveTo>
                    <a:pt x="287" y="604"/>
                  </a:moveTo>
                  <a:lnTo>
                    <a:pt x="451" y="604"/>
                  </a:lnTo>
                  <a:lnTo>
                    <a:pt x="451" y="926"/>
                  </a:lnTo>
                  <a:lnTo>
                    <a:pt x="287" y="926"/>
                  </a:lnTo>
                  <a:lnTo>
                    <a:pt x="287" y="604"/>
                  </a:lnTo>
                  <a:close/>
                  <a:moveTo>
                    <a:pt x="574" y="447"/>
                  </a:moveTo>
                  <a:lnTo>
                    <a:pt x="737" y="447"/>
                  </a:lnTo>
                  <a:lnTo>
                    <a:pt x="737" y="926"/>
                  </a:lnTo>
                  <a:lnTo>
                    <a:pt x="574" y="926"/>
                  </a:lnTo>
                  <a:lnTo>
                    <a:pt x="574" y="447"/>
                  </a:lnTo>
                  <a:close/>
                  <a:moveTo>
                    <a:pt x="860" y="434"/>
                  </a:moveTo>
                  <a:lnTo>
                    <a:pt x="1024" y="434"/>
                  </a:lnTo>
                  <a:lnTo>
                    <a:pt x="1024" y="926"/>
                  </a:lnTo>
                  <a:lnTo>
                    <a:pt x="860" y="926"/>
                  </a:lnTo>
                  <a:lnTo>
                    <a:pt x="860" y="434"/>
                  </a:lnTo>
                  <a:close/>
                  <a:moveTo>
                    <a:pt x="1147" y="407"/>
                  </a:moveTo>
                  <a:lnTo>
                    <a:pt x="1311" y="407"/>
                  </a:lnTo>
                  <a:lnTo>
                    <a:pt x="1311" y="926"/>
                  </a:lnTo>
                  <a:lnTo>
                    <a:pt x="1147" y="926"/>
                  </a:lnTo>
                  <a:lnTo>
                    <a:pt x="1147" y="407"/>
                  </a:lnTo>
                  <a:close/>
                  <a:moveTo>
                    <a:pt x="1434" y="135"/>
                  </a:moveTo>
                  <a:lnTo>
                    <a:pt x="1593" y="135"/>
                  </a:lnTo>
                  <a:lnTo>
                    <a:pt x="1593" y="926"/>
                  </a:lnTo>
                  <a:lnTo>
                    <a:pt x="1434" y="926"/>
                  </a:lnTo>
                  <a:lnTo>
                    <a:pt x="1434" y="135"/>
                  </a:lnTo>
                  <a:close/>
                  <a:moveTo>
                    <a:pt x="1716" y="41"/>
                  </a:moveTo>
                  <a:lnTo>
                    <a:pt x="1879" y="41"/>
                  </a:lnTo>
                  <a:lnTo>
                    <a:pt x="1879" y="926"/>
                  </a:lnTo>
                  <a:lnTo>
                    <a:pt x="1716" y="926"/>
                  </a:lnTo>
                  <a:lnTo>
                    <a:pt x="1716" y="41"/>
                  </a:lnTo>
                  <a:close/>
                  <a:moveTo>
                    <a:pt x="2002" y="0"/>
                  </a:moveTo>
                  <a:lnTo>
                    <a:pt x="2166" y="0"/>
                  </a:lnTo>
                  <a:lnTo>
                    <a:pt x="2166" y="926"/>
                  </a:lnTo>
                  <a:lnTo>
                    <a:pt x="2002" y="926"/>
                  </a:lnTo>
                  <a:lnTo>
                    <a:pt x="2002" y="0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</p:spPr>
          <p:txBody>
            <a:bodyPr/>
            <a:lstStyle/>
            <a:p>
              <a:endParaRPr lang="pt-BR" sz="1200">
                <a:latin typeface="+mj-lt"/>
              </a:endParaRPr>
            </a:p>
          </p:txBody>
        </p:sp>
        <p:sp>
          <p:nvSpPr>
            <p:cNvPr id="6154" name="Rectangle 8"/>
            <p:cNvSpPr>
              <a:spLocks noChangeArrowheads="1"/>
            </p:cNvSpPr>
            <p:nvPr/>
          </p:nvSpPr>
          <p:spPr bwMode="auto">
            <a:xfrm>
              <a:off x="4725988" y="4540799"/>
              <a:ext cx="4024312" cy="0"/>
            </a:xfrm>
            <a:prstGeom prst="rect">
              <a:avLst/>
            </a:prstGeom>
            <a:solidFill>
              <a:srgbClr val="868686"/>
            </a:solidFill>
            <a:ln w="5">
              <a:solidFill>
                <a:srgbClr val="868686"/>
              </a:solidFill>
              <a:bevel/>
              <a:headEnd/>
              <a:tailEnd/>
            </a:ln>
          </p:spPr>
          <p:txBody>
            <a:bodyPr/>
            <a:lstStyle/>
            <a:p>
              <a:endParaRPr lang="pt-BR" sz="1200">
                <a:latin typeface="+mj-lt"/>
              </a:endParaRPr>
            </a:p>
          </p:txBody>
        </p:sp>
        <p:sp>
          <p:nvSpPr>
            <p:cNvPr id="6155" name="Rectangle 9"/>
            <p:cNvSpPr>
              <a:spLocks noChangeArrowheads="1"/>
            </p:cNvSpPr>
            <p:nvPr/>
          </p:nvSpPr>
          <p:spPr bwMode="auto">
            <a:xfrm>
              <a:off x="4878610" y="3886527"/>
              <a:ext cx="269304" cy="130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 b="1">
                  <a:solidFill>
                    <a:srgbClr val="000000"/>
                  </a:solidFill>
                  <a:latin typeface="+mj-lt"/>
                </a:rPr>
                <a:t>33%</a:t>
              </a:r>
              <a:endParaRPr lang="pt-BR" sz="1200" b="1">
                <a:latin typeface="+mj-lt"/>
              </a:endParaRPr>
            </a:p>
          </p:txBody>
        </p:sp>
        <p:sp>
          <p:nvSpPr>
            <p:cNvPr id="6156" name="Rectangle 10"/>
            <p:cNvSpPr>
              <a:spLocks noChangeArrowheads="1"/>
            </p:cNvSpPr>
            <p:nvPr/>
          </p:nvSpPr>
          <p:spPr bwMode="auto">
            <a:xfrm>
              <a:off x="5380333" y="3880175"/>
              <a:ext cx="269304" cy="130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 b="1">
                  <a:solidFill>
                    <a:srgbClr val="000000"/>
                  </a:solidFill>
                  <a:latin typeface="+mj-lt"/>
                </a:rPr>
                <a:t>33%</a:t>
              </a:r>
              <a:endParaRPr lang="pt-BR" sz="1200" b="1">
                <a:latin typeface="+mj-lt"/>
              </a:endParaRPr>
            </a:p>
          </p:txBody>
        </p:sp>
        <p:sp>
          <p:nvSpPr>
            <p:cNvPr id="6157" name="Rectangle 11"/>
            <p:cNvSpPr>
              <a:spLocks noChangeArrowheads="1"/>
            </p:cNvSpPr>
            <p:nvPr/>
          </p:nvSpPr>
          <p:spPr bwMode="auto">
            <a:xfrm>
              <a:off x="5882056" y="3634028"/>
              <a:ext cx="269304" cy="130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 b="1">
                  <a:solidFill>
                    <a:srgbClr val="000000"/>
                  </a:solidFill>
                  <a:latin typeface="+mj-lt"/>
                </a:rPr>
                <a:t>49%</a:t>
              </a:r>
              <a:endParaRPr lang="pt-BR" sz="1200" b="1">
                <a:latin typeface="+mj-lt"/>
              </a:endParaRPr>
            </a:p>
          </p:txBody>
        </p:sp>
        <p:sp>
          <p:nvSpPr>
            <p:cNvPr id="6158" name="Rectangle 12"/>
            <p:cNvSpPr>
              <a:spLocks noChangeArrowheads="1"/>
            </p:cNvSpPr>
            <p:nvPr/>
          </p:nvSpPr>
          <p:spPr bwMode="auto">
            <a:xfrm>
              <a:off x="6385534" y="3610208"/>
              <a:ext cx="269304" cy="130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 b="1">
                  <a:solidFill>
                    <a:srgbClr val="000000"/>
                  </a:solidFill>
                  <a:latin typeface="+mj-lt"/>
                </a:rPr>
                <a:t>51%</a:t>
              </a:r>
              <a:endParaRPr lang="pt-BR" sz="1200" b="1">
                <a:latin typeface="+mj-lt"/>
              </a:endParaRPr>
            </a:p>
          </p:txBody>
        </p:sp>
        <p:sp>
          <p:nvSpPr>
            <p:cNvPr id="6159" name="Rectangle 13"/>
            <p:cNvSpPr>
              <a:spLocks noChangeArrowheads="1"/>
            </p:cNvSpPr>
            <p:nvPr/>
          </p:nvSpPr>
          <p:spPr bwMode="auto">
            <a:xfrm>
              <a:off x="6887258" y="3568919"/>
              <a:ext cx="269304" cy="130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 b="1">
                  <a:solidFill>
                    <a:srgbClr val="000000"/>
                  </a:solidFill>
                  <a:latin typeface="+mj-lt"/>
                </a:rPr>
                <a:t>53%</a:t>
              </a:r>
              <a:endParaRPr lang="pt-BR" sz="1200" b="1">
                <a:latin typeface="+mj-lt"/>
              </a:endParaRPr>
            </a:p>
          </p:txBody>
        </p:sp>
        <p:sp>
          <p:nvSpPr>
            <p:cNvPr id="6160" name="Rectangle 14"/>
            <p:cNvSpPr>
              <a:spLocks noChangeArrowheads="1"/>
            </p:cNvSpPr>
            <p:nvPr/>
          </p:nvSpPr>
          <p:spPr bwMode="auto">
            <a:xfrm>
              <a:off x="7390735" y="3138560"/>
              <a:ext cx="269304" cy="130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 b="1">
                  <a:solidFill>
                    <a:srgbClr val="000000"/>
                  </a:solidFill>
                  <a:latin typeface="+mj-lt"/>
                </a:rPr>
                <a:t>81%</a:t>
              </a:r>
              <a:endParaRPr lang="pt-BR" sz="1200" b="1">
                <a:latin typeface="+mj-lt"/>
              </a:endParaRPr>
            </a:p>
          </p:txBody>
        </p:sp>
        <p:sp>
          <p:nvSpPr>
            <p:cNvPr id="6161" name="Rectangle 15"/>
            <p:cNvSpPr>
              <a:spLocks noChangeArrowheads="1"/>
            </p:cNvSpPr>
            <p:nvPr/>
          </p:nvSpPr>
          <p:spPr bwMode="auto">
            <a:xfrm>
              <a:off x="7892458" y="2992461"/>
              <a:ext cx="269304" cy="130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 b="1">
                  <a:solidFill>
                    <a:srgbClr val="000000"/>
                  </a:solidFill>
                  <a:latin typeface="+mj-lt"/>
                </a:rPr>
                <a:t>91%</a:t>
              </a:r>
              <a:endParaRPr lang="pt-BR" sz="1200" b="1">
                <a:latin typeface="+mj-lt"/>
              </a:endParaRPr>
            </a:p>
          </p:txBody>
        </p:sp>
        <p:sp>
          <p:nvSpPr>
            <p:cNvPr id="6162" name="Rectangle 16"/>
            <p:cNvSpPr>
              <a:spLocks noChangeArrowheads="1"/>
            </p:cNvSpPr>
            <p:nvPr/>
          </p:nvSpPr>
          <p:spPr bwMode="auto">
            <a:xfrm>
              <a:off x="8395936" y="2925763"/>
              <a:ext cx="269304" cy="130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 b="1">
                  <a:solidFill>
                    <a:srgbClr val="000000"/>
                  </a:solidFill>
                  <a:latin typeface="+mj-lt"/>
                </a:rPr>
                <a:t>95%</a:t>
              </a:r>
              <a:endParaRPr lang="pt-BR" sz="1200" b="1">
                <a:latin typeface="+mj-lt"/>
              </a:endParaRPr>
            </a:p>
          </p:txBody>
        </p:sp>
        <p:sp>
          <p:nvSpPr>
            <p:cNvPr id="6163" name="Rectangle 28"/>
            <p:cNvSpPr>
              <a:spLocks noChangeArrowheads="1"/>
            </p:cNvSpPr>
            <p:nvPr/>
          </p:nvSpPr>
          <p:spPr bwMode="auto">
            <a:xfrm rot="18689787">
              <a:off x="4423188" y="4784073"/>
              <a:ext cx="603698" cy="1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/>
              <a:r>
                <a:rPr lang="pt-BR" sz="1200" dirty="0">
                  <a:solidFill>
                    <a:srgbClr val="000000"/>
                  </a:solidFill>
                  <a:latin typeface="+mj-lt"/>
                </a:rPr>
                <a:t>SIUP</a:t>
              </a:r>
              <a:endParaRPr lang="pt-BR" sz="1200" dirty="0">
                <a:latin typeface="+mj-lt"/>
              </a:endParaRPr>
            </a:p>
          </p:txBody>
        </p:sp>
        <p:sp>
          <p:nvSpPr>
            <p:cNvPr id="6164" name="Rectangle 29"/>
            <p:cNvSpPr>
              <a:spLocks noChangeArrowheads="1"/>
            </p:cNvSpPr>
            <p:nvPr/>
          </p:nvSpPr>
          <p:spPr bwMode="auto">
            <a:xfrm rot="18689787">
              <a:off x="4238031" y="5035236"/>
              <a:ext cx="1274360" cy="1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/>
              <a:r>
                <a:rPr lang="pt-BR" sz="1200" dirty="0">
                  <a:solidFill>
                    <a:srgbClr val="000000"/>
                  </a:solidFill>
                  <a:latin typeface="+mj-lt"/>
                </a:rPr>
                <a:t>Agropecuária</a:t>
              </a:r>
              <a:endParaRPr lang="pt-BR" sz="1200" dirty="0">
                <a:latin typeface="+mj-lt"/>
              </a:endParaRPr>
            </a:p>
          </p:txBody>
        </p:sp>
        <p:sp>
          <p:nvSpPr>
            <p:cNvPr id="6165" name="Rectangle 30"/>
            <p:cNvSpPr>
              <a:spLocks noChangeArrowheads="1"/>
            </p:cNvSpPr>
            <p:nvPr/>
          </p:nvSpPr>
          <p:spPr bwMode="auto">
            <a:xfrm rot="18689787">
              <a:off x="4683265" y="5103246"/>
              <a:ext cx="1435577" cy="1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/>
              <a:r>
                <a:rPr lang="pt-BR" sz="1200" dirty="0">
                  <a:solidFill>
                    <a:srgbClr val="000000"/>
                  </a:solidFill>
                  <a:latin typeface="+mj-lt"/>
                </a:rPr>
                <a:t>Administração publica</a:t>
              </a:r>
              <a:endParaRPr lang="pt-BR" sz="1200" dirty="0">
                <a:latin typeface="+mj-lt"/>
              </a:endParaRPr>
            </a:p>
            <a:p>
              <a:pPr algn="r"/>
              <a:r>
                <a:rPr lang="pt-BR" sz="1200" dirty="0">
                  <a:solidFill>
                    <a:srgbClr val="000000"/>
                  </a:solidFill>
                  <a:latin typeface="+mj-lt"/>
                </a:rPr>
                <a:t> </a:t>
              </a:r>
              <a:endParaRPr lang="pt-BR" sz="1200" dirty="0">
                <a:latin typeface="+mj-lt"/>
              </a:endParaRPr>
            </a:p>
          </p:txBody>
        </p:sp>
        <p:sp>
          <p:nvSpPr>
            <p:cNvPr id="6166" name="Rectangle 32"/>
            <p:cNvSpPr>
              <a:spLocks noChangeArrowheads="1"/>
            </p:cNvSpPr>
            <p:nvPr/>
          </p:nvSpPr>
          <p:spPr bwMode="auto">
            <a:xfrm rot="18689787">
              <a:off x="5131017" y="5130948"/>
              <a:ext cx="1529932" cy="1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/>
              <a:r>
                <a:rPr lang="pt-BR" sz="1200" dirty="0">
                  <a:solidFill>
                    <a:srgbClr val="000000"/>
                  </a:solidFill>
                  <a:latin typeface="+mj-lt"/>
                </a:rPr>
                <a:t>Industria de transformação</a:t>
              </a:r>
              <a:endParaRPr lang="pt-BR" sz="1200" dirty="0">
                <a:latin typeface="+mj-lt"/>
              </a:endParaRPr>
            </a:p>
          </p:txBody>
        </p:sp>
        <p:sp>
          <p:nvSpPr>
            <p:cNvPr id="6167" name="Rectangle 34"/>
            <p:cNvSpPr>
              <a:spLocks noChangeArrowheads="1"/>
            </p:cNvSpPr>
            <p:nvPr/>
          </p:nvSpPr>
          <p:spPr bwMode="auto">
            <a:xfrm rot="18689787">
              <a:off x="5999395" y="4961603"/>
              <a:ext cx="1077741" cy="1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/>
              <a:r>
                <a:rPr lang="pt-BR" sz="1200" dirty="0">
                  <a:solidFill>
                    <a:srgbClr val="000000"/>
                  </a:solidFill>
                  <a:latin typeface="+mj-lt"/>
                </a:rPr>
                <a:t>Serviços</a:t>
              </a:r>
              <a:endParaRPr lang="pt-BR" sz="1200" dirty="0">
                <a:latin typeface="+mj-lt"/>
              </a:endParaRPr>
            </a:p>
          </p:txBody>
        </p:sp>
        <p:sp>
          <p:nvSpPr>
            <p:cNvPr id="6168" name="Rectangle 35"/>
            <p:cNvSpPr>
              <a:spLocks noChangeArrowheads="1"/>
            </p:cNvSpPr>
            <p:nvPr/>
          </p:nvSpPr>
          <p:spPr bwMode="auto">
            <a:xfrm rot="18689787">
              <a:off x="6386639" y="5029883"/>
              <a:ext cx="1260064" cy="1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/>
              <a:r>
                <a:rPr lang="pt-BR" sz="1200" dirty="0">
                  <a:solidFill>
                    <a:srgbClr val="000000"/>
                  </a:solidFill>
                  <a:latin typeface="+mj-lt"/>
                </a:rPr>
                <a:t>Comércio</a:t>
              </a:r>
              <a:endParaRPr lang="pt-BR" sz="1200" dirty="0">
                <a:latin typeface="+mj-lt"/>
              </a:endParaRPr>
            </a:p>
          </p:txBody>
        </p:sp>
        <p:sp>
          <p:nvSpPr>
            <p:cNvPr id="6169" name="Rectangle 36"/>
            <p:cNvSpPr>
              <a:spLocks noChangeArrowheads="1"/>
            </p:cNvSpPr>
            <p:nvPr/>
          </p:nvSpPr>
          <p:spPr bwMode="auto">
            <a:xfrm rot="18689787">
              <a:off x="6962020" y="4991949"/>
              <a:ext cx="1158773" cy="1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/>
              <a:r>
                <a:rPr lang="pt-BR" sz="1200" dirty="0">
                  <a:solidFill>
                    <a:srgbClr val="000000"/>
                  </a:solidFill>
                  <a:latin typeface="+mj-lt"/>
                </a:rPr>
                <a:t>Extrativa</a:t>
              </a:r>
              <a:endParaRPr lang="pt-BR" sz="1200" dirty="0">
                <a:latin typeface="+mj-lt"/>
              </a:endParaRPr>
            </a:p>
          </p:txBody>
        </p:sp>
        <p:sp>
          <p:nvSpPr>
            <p:cNvPr id="6170" name="Rectangle 37"/>
            <p:cNvSpPr>
              <a:spLocks noChangeArrowheads="1"/>
            </p:cNvSpPr>
            <p:nvPr/>
          </p:nvSpPr>
          <p:spPr bwMode="auto">
            <a:xfrm rot="18689787">
              <a:off x="7591302" y="4944442"/>
              <a:ext cx="1031921" cy="1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r"/>
              <a:r>
                <a:rPr lang="pt-BR" sz="1200" dirty="0">
                  <a:solidFill>
                    <a:srgbClr val="000000"/>
                  </a:solidFill>
                  <a:latin typeface="+mj-lt"/>
                </a:rPr>
                <a:t>Construção civil</a:t>
              </a:r>
              <a:endParaRPr lang="pt-BR" sz="1200" dirty="0">
                <a:latin typeface="+mj-lt"/>
              </a:endParaRPr>
            </a:p>
          </p:txBody>
        </p:sp>
        <p:sp>
          <p:nvSpPr>
            <p:cNvPr id="3" name="Retângulo 2"/>
            <p:cNvSpPr/>
            <p:nvPr/>
          </p:nvSpPr>
          <p:spPr>
            <a:xfrm>
              <a:off x="4828216" y="3501008"/>
              <a:ext cx="3816000" cy="36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800"/>
            </a:p>
          </p:txBody>
        </p:sp>
      </p:grpSp>
      <p:sp>
        <p:nvSpPr>
          <p:cNvPr id="32" name="Retângulo 31"/>
          <p:cNvSpPr/>
          <p:nvPr/>
        </p:nvSpPr>
        <p:spPr>
          <a:xfrm>
            <a:off x="4572000" y="1403929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23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14480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4499992" y="1340769"/>
            <a:ext cx="4536504" cy="5328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4572000" y="1403929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1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Participação do setor elétrico na geração de emprego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499992" y="6349459"/>
            <a:ext cx="106631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Fonte: </a:t>
            </a:r>
            <a:r>
              <a:rPr lang="pt-BR" sz="1000" dirty="0">
                <a:latin typeface="+mj-lt"/>
                <a:cs typeface="Arial" charset="0"/>
              </a:rPr>
              <a:t>RAIS/MTE</a:t>
            </a:r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3"/>
            <a:ext cx="3744788" cy="5184775"/>
          </a:xfrm>
        </p:spPr>
        <p:txBody>
          <a:bodyPr/>
          <a:lstStyle/>
          <a:p>
            <a:pPr eaLnBrk="1" hangingPunct="1">
              <a:spcBef>
                <a:spcPts val="600"/>
              </a:spcBef>
              <a:defRPr/>
            </a:pPr>
            <a:r>
              <a:rPr lang="pt-BR" sz="2000" dirty="0" smtClean="0"/>
              <a:t>O crescimento do emprego no setor elétrico foi ainda inferior ao dos SIUP</a:t>
            </a:r>
          </a:p>
          <a:p>
            <a:pPr marL="685800" lvl="1" eaLnBrk="1" hangingPunct="1">
              <a:spcBef>
                <a:spcPts val="600"/>
              </a:spcBef>
              <a:defRPr/>
            </a:pPr>
            <a:r>
              <a:rPr lang="pt-BR" sz="1800" dirty="0" smtClean="0"/>
              <a:t>Após profunda queda nos anos 90, o setor tem registrado, variação positiva a partir de 2002, mas com velocidade inferior ao padrão brasileiro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pt-BR" sz="2000" dirty="0" smtClean="0"/>
              <a:t>O setor elétrico representa 31% do total do emprego no SIUP, em 2009. Em 2000, a participação era de 35%</a:t>
            </a:r>
          </a:p>
          <a:p>
            <a:pPr eaLnBrk="1" hangingPunct="1">
              <a:spcBef>
                <a:spcPts val="600"/>
              </a:spcBef>
              <a:defRPr/>
            </a:pPr>
            <a:endParaRPr lang="pt-BR" sz="1800" dirty="0" smtClean="0"/>
          </a:p>
          <a:p>
            <a:pPr marL="1257300" lvl="2" indent="-457200" eaLnBrk="1" hangingPunct="1">
              <a:spcBef>
                <a:spcPts val="600"/>
              </a:spcBef>
              <a:defRPr/>
            </a:pPr>
            <a:endParaRPr lang="pt-BR" dirty="0" smtClean="0"/>
          </a:p>
          <a:p>
            <a:pPr marL="457200" lvl="1" indent="-457200" eaLnBrk="1" hangingPunct="1">
              <a:spcBef>
                <a:spcPts val="600"/>
              </a:spcBef>
              <a:buClr>
                <a:srgbClr val="008000"/>
              </a:buClr>
              <a:defRPr/>
            </a:pPr>
            <a:endParaRPr lang="pt-BR" sz="1800" dirty="0" smtClean="0"/>
          </a:p>
          <a:p>
            <a:pPr eaLnBrk="1" hangingPunct="1">
              <a:spcBef>
                <a:spcPts val="600"/>
              </a:spcBef>
              <a:defRPr/>
            </a:pPr>
            <a:endParaRPr lang="pt-BR" sz="1800" dirty="0" smtClean="0"/>
          </a:p>
          <a:p>
            <a:pPr eaLnBrk="1" hangingPunct="1">
              <a:spcBef>
                <a:spcPts val="600"/>
              </a:spcBef>
              <a:defRPr/>
            </a:pPr>
            <a:endParaRPr lang="pt-BR" sz="1800" dirty="0" smtClean="0"/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4675758" y="1478831"/>
            <a:ext cx="4248472" cy="143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>
                <a:latin typeface="+mj-lt"/>
                <a:ea typeface="+mj-ea"/>
                <a:cs typeface="+mj-cs"/>
              </a:rPr>
              <a:t>Evolução do emprego formal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513794" y="3398803"/>
            <a:ext cx="106631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Fonte: </a:t>
            </a:r>
            <a:r>
              <a:rPr lang="pt-BR" sz="1000" dirty="0">
                <a:latin typeface="+mj-lt"/>
                <a:cs typeface="Arial" charset="0"/>
              </a:rPr>
              <a:t>RAIS/MTE</a:t>
            </a:r>
          </a:p>
        </p:txBody>
      </p:sp>
      <p:sp>
        <p:nvSpPr>
          <p:cNvPr id="4" name="Freeform 13"/>
          <p:cNvSpPr>
            <a:spLocks/>
          </p:cNvSpPr>
          <p:nvPr/>
        </p:nvSpPr>
        <p:spPr bwMode="auto">
          <a:xfrm>
            <a:off x="6280096" y="4426762"/>
            <a:ext cx="1044575" cy="1276350"/>
          </a:xfrm>
          <a:custGeom>
            <a:avLst/>
            <a:gdLst>
              <a:gd name="T0" fmla="*/ 2026 w 2500"/>
              <a:gd name="T1" fmla="*/ 3058 h 3058"/>
              <a:gd name="T2" fmla="*/ 858 w 2500"/>
              <a:gd name="T3" fmla="*/ 175 h 3058"/>
              <a:gd name="T4" fmla="*/ 0 w 2500"/>
              <a:gd name="T5" fmla="*/ 0 h 3058"/>
              <a:gd name="T6" fmla="*/ 0 w 2500"/>
              <a:gd name="T7" fmla="*/ 1100 h 3058"/>
              <a:gd name="T8" fmla="*/ 1100 w 2500"/>
              <a:gd name="T9" fmla="*/ 2200 h 3058"/>
              <a:gd name="T10" fmla="*/ 1013 w 2500"/>
              <a:gd name="T11" fmla="*/ 2629 h 3058"/>
              <a:gd name="T12" fmla="*/ 2026 w 2500"/>
              <a:gd name="T13" fmla="*/ 3058 h 3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0" h="3058">
                <a:moveTo>
                  <a:pt x="2026" y="3058"/>
                </a:moveTo>
                <a:cubicBezTo>
                  <a:pt x="2500" y="1939"/>
                  <a:pt x="1977" y="648"/>
                  <a:pt x="858" y="175"/>
                </a:cubicBezTo>
                <a:cubicBezTo>
                  <a:pt x="587" y="60"/>
                  <a:pt x="295" y="0"/>
                  <a:pt x="0" y="0"/>
                </a:cubicBezTo>
                <a:lnTo>
                  <a:pt x="0" y="1100"/>
                </a:lnTo>
                <a:cubicBezTo>
                  <a:pt x="608" y="1100"/>
                  <a:pt x="1100" y="1593"/>
                  <a:pt x="1100" y="2200"/>
                </a:cubicBezTo>
                <a:cubicBezTo>
                  <a:pt x="1100" y="2348"/>
                  <a:pt x="1071" y="2494"/>
                  <a:pt x="1013" y="2629"/>
                </a:cubicBezTo>
                <a:lnTo>
                  <a:pt x="2026" y="305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5364163" y="4433888"/>
            <a:ext cx="1758950" cy="1836738"/>
          </a:xfrm>
          <a:custGeom>
            <a:avLst/>
            <a:gdLst>
              <a:gd name="T0" fmla="*/ 2192 w 4212"/>
              <a:gd name="T1" fmla="*/ 0 h 4400"/>
              <a:gd name="T2" fmla="*/ 0 w 4212"/>
              <a:gd name="T3" fmla="*/ 2200 h 4400"/>
              <a:gd name="T4" fmla="*/ 2192 w 4212"/>
              <a:gd name="T5" fmla="*/ 4400 h 4400"/>
              <a:gd name="T6" fmla="*/ 4212 w 4212"/>
              <a:gd name="T7" fmla="*/ 3056 h 4400"/>
              <a:gd name="T8" fmla="*/ 3203 w 4212"/>
              <a:gd name="T9" fmla="*/ 2628 h 4400"/>
              <a:gd name="T10" fmla="*/ 1768 w 4212"/>
              <a:gd name="T11" fmla="*/ 3218 h 4400"/>
              <a:gd name="T12" fmla="*/ 1182 w 4212"/>
              <a:gd name="T13" fmla="*/ 1773 h 4400"/>
              <a:gd name="T14" fmla="*/ 2192 w 4212"/>
              <a:gd name="T15" fmla="*/ 1096 h 4400"/>
              <a:gd name="T16" fmla="*/ 2192 w 4212"/>
              <a:gd name="T17" fmla="*/ 0 h 4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12" h="4400">
                <a:moveTo>
                  <a:pt x="2192" y="0"/>
                </a:moveTo>
                <a:cubicBezTo>
                  <a:pt x="982" y="0"/>
                  <a:pt x="0" y="985"/>
                  <a:pt x="0" y="2200"/>
                </a:cubicBezTo>
                <a:cubicBezTo>
                  <a:pt x="0" y="3415"/>
                  <a:pt x="982" y="4400"/>
                  <a:pt x="2192" y="4400"/>
                </a:cubicBezTo>
                <a:cubicBezTo>
                  <a:pt x="3074" y="4400"/>
                  <a:pt x="3870" y="3871"/>
                  <a:pt x="4212" y="3056"/>
                </a:cubicBezTo>
                <a:lnTo>
                  <a:pt x="3203" y="2628"/>
                </a:lnTo>
                <a:cubicBezTo>
                  <a:pt x="2968" y="3190"/>
                  <a:pt x="2326" y="3454"/>
                  <a:pt x="1768" y="3218"/>
                </a:cubicBezTo>
                <a:cubicBezTo>
                  <a:pt x="1210" y="2982"/>
                  <a:pt x="948" y="2335"/>
                  <a:pt x="1182" y="1773"/>
                </a:cubicBezTo>
                <a:cubicBezTo>
                  <a:pt x="1353" y="1363"/>
                  <a:pt x="1751" y="1096"/>
                  <a:pt x="2192" y="1096"/>
                </a:cubicBezTo>
                <a:lnTo>
                  <a:pt x="2192" y="0"/>
                </a:lnTo>
                <a:close/>
              </a:path>
            </a:pathLst>
          </a:custGeom>
          <a:solidFill>
            <a:srgbClr val="00666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6702096" y="4857154"/>
            <a:ext cx="45402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31%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5534026" y="5535613"/>
            <a:ext cx="3574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cs typeface="Arial" pitchFamily="34" charset="0"/>
              </a:rPr>
              <a:t>69%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7729574" y="5034504"/>
            <a:ext cx="108000" cy="10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7900988" y="5005388"/>
            <a:ext cx="8413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Setor Elétrico</a:t>
            </a: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7729574" y="5375817"/>
            <a:ext cx="108000" cy="10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7900988" y="5346700"/>
            <a:ext cx="4667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Outros</a:t>
            </a: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24"/>
          <p:cNvSpPr>
            <a:spLocks noEditPoints="1"/>
          </p:cNvSpPr>
          <p:nvPr/>
        </p:nvSpPr>
        <p:spPr bwMode="auto">
          <a:xfrm>
            <a:off x="4801741" y="2573338"/>
            <a:ext cx="3965575" cy="490538"/>
          </a:xfrm>
          <a:custGeom>
            <a:avLst/>
            <a:gdLst>
              <a:gd name="T0" fmla="*/ 69 w 2498"/>
              <a:gd name="T1" fmla="*/ 0 h 309"/>
              <a:gd name="T2" fmla="*/ 0 w 2498"/>
              <a:gd name="T3" fmla="*/ 309 h 309"/>
              <a:gd name="T4" fmla="*/ 174 w 2498"/>
              <a:gd name="T5" fmla="*/ 25 h 309"/>
              <a:gd name="T6" fmla="*/ 243 w 2498"/>
              <a:gd name="T7" fmla="*/ 309 h 309"/>
              <a:gd name="T8" fmla="*/ 174 w 2498"/>
              <a:gd name="T9" fmla="*/ 25 h 309"/>
              <a:gd name="T10" fmla="*/ 414 w 2498"/>
              <a:gd name="T11" fmla="*/ 80 h 309"/>
              <a:gd name="T12" fmla="*/ 345 w 2498"/>
              <a:gd name="T13" fmla="*/ 309 h 309"/>
              <a:gd name="T14" fmla="*/ 519 w 2498"/>
              <a:gd name="T15" fmla="*/ 91 h 309"/>
              <a:gd name="T16" fmla="*/ 588 w 2498"/>
              <a:gd name="T17" fmla="*/ 309 h 309"/>
              <a:gd name="T18" fmla="*/ 519 w 2498"/>
              <a:gd name="T19" fmla="*/ 91 h 309"/>
              <a:gd name="T20" fmla="*/ 763 w 2498"/>
              <a:gd name="T21" fmla="*/ 116 h 309"/>
              <a:gd name="T22" fmla="*/ 693 w 2498"/>
              <a:gd name="T23" fmla="*/ 309 h 309"/>
              <a:gd name="T24" fmla="*/ 868 w 2498"/>
              <a:gd name="T25" fmla="*/ 124 h 309"/>
              <a:gd name="T26" fmla="*/ 937 w 2498"/>
              <a:gd name="T27" fmla="*/ 309 h 309"/>
              <a:gd name="T28" fmla="*/ 868 w 2498"/>
              <a:gd name="T29" fmla="*/ 124 h 309"/>
              <a:gd name="T30" fmla="*/ 1111 w 2498"/>
              <a:gd name="T31" fmla="*/ 130 h 309"/>
              <a:gd name="T32" fmla="*/ 1042 w 2498"/>
              <a:gd name="T33" fmla="*/ 309 h 309"/>
              <a:gd name="T34" fmla="*/ 1213 w 2498"/>
              <a:gd name="T35" fmla="*/ 121 h 309"/>
              <a:gd name="T36" fmla="*/ 1285 w 2498"/>
              <a:gd name="T37" fmla="*/ 309 h 309"/>
              <a:gd name="T38" fmla="*/ 1213 w 2498"/>
              <a:gd name="T39" fmla="*/ 121 h 309"/>
              <a:gd name="T40" fmla="*/ 1456 w 2498"/>
              <a:gd name="T41" fmla="*/ 119 h 309"/>
              <a:gd name="T42" fmla="*/ 1387 w 2498"/>
              <a:gd name="T43" fmla="*/ 309 h 309"/>
              <a:gd name="T44" fmla="*/ 1561 w 2498"/>
              <a:gd name="T45" fmla="*/ 113 h 309"/>
              <a:gd name="T46" fmla="*/ 1630 w 2498"/>
              <a:gd name="T47" fmla="*/ 309 h 309"/>
              <a:gd name="T48" fmla="*/ 1561 w 2498"/>
              <a:gd name="T49" fmla="*/ 113 h 309"/>
              <a:gd name="T50" fmla="*/ 1805 w 2498"/>
              <a:gd name="T51" fmla="*/ 110 h 309"/>
              <a:gd name="T52" fmla="*/ 1735 w 2498"/>
              <a:gd name="T53" fmla="*/ 309 h 309"/>
              <a:gd name="T54" fmla="*/ 1910 w 2498"/>
              <a:gd name="T55" fmla="*/ 113 h 309"/>
              <a:gd name="T56" fmla="*/ 1979 w 2498"/>
              <a:gd name="T57" fmla="*/ 309 h 309"/>
              <a:gd name="T58" fmla="*/ 1910 w 2498"/>
              <a:gd name="T59" fmla="*/ 113 h 309"/>
              <a:gd name="T60" fmla="*/ 2153 w 2498"/>
              <a:gd name="T61" fmla="*/ 99 h 309"/>
              <a:gd name="T62" fmla="*/ 2084 w 2498"/>
              <a:gd name="T63" fmla="*/ 309 h 309"/>
              <a:gd name="T64" fmla="*/ 2255 w 2498"/>
              <a:gd name="T65" fmla="*/ 94 h 309"/>
              <a:gd name="T66" fmla="*/ 2324 w 2498"/>
              <a:gd name="T67" fmla="*/ 309 h 309"/>
              <a:gd name="T68" fmla="*/ 2255 w 2498"/>
              <a:gd name="T69" fmla="*/ 94 h 309"/>
              <a:gd name="T70" fmla="*/ 2498 w 2498"/>
              <a:gd name="T71" fmla="*/ 94 h 309"/>
              <a:gd name="T72" fmla="*/ 2429 w 2498"/>
              <a:gd name="T73" fmla="*/ 309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498" h="309">
                <a:moveTo>
                  <a:pt x="0" y="0"/>
                </a:moveTo>
                <a:lnTo>
                  <a:pt x="69" y="0"/>
                </a:lnTo>
                <a:lnTo>
                  <a:pt x="69" y="309"/>
                </a:lnTo>
                <a:lnTo>
                  <a:pt x="0" y="309"/>
                </a:lnTo>
                <a:lnTo>
                  <a:pt x="0" y="0"/>
                </a:lnTo>
                <a:close/>
                <a:moveTo>
                  <a:pt x="174" y="25"/>
                </a:moveTo>
                <a:lnTo>
                  <a:pt x="243" y="25"/>
                </a:lnTo>
                <a:lnTo>
                  <a:pt x="243" y="309"/>
                </a:lnTo>
                <a:lnTo>
                  <a:pt x="174" y="309"/>
                </a:lnTo>
                <a:lnTo>
                  <a:pt x="174" y="25"/>
                </a:lnTo>
                <a:close/>
                <a:moveTo>
                  <a:pt x="345" y="80"/>
                </a:moveTo>
                <a:lnTo>
                  <a:pt x="414" y="80"/>
                </a:lnTo>
                <a:lnTo>
                  <a:pt x="414" y="309"/>
                </a:lnTo>
                <a:lnTo>
                  <a:pt x="345" y="309"/>
                </a:lnTo>
                <a:lnTo>
                  <a:pt x="345" y="80"/>
                </a:lnTo>
                <a:close/>
                <a:moveTo>
                  <a:pt x="519" y="91"/>
                </a:moveTo>
                <a:lnTo>
                  <a:pt x="588" y="91"/>
                </a:lnTo>
                <a:lnTo>
                  <a:pt x="588" y="309"/>
                </a:lnTo>
                <a:lnTo>
                  <a:pt x="519" y="309"/>
                </a:lnTo>
                <a:lnTo>
                  <a:pt x="519" y="91"/>
                </a:lnTo>
                <a:close/>
                <a:moveTo>
                  <a:pt x="693" y="116"/>
                </a:moveTo>
                <a:lnTo>
                  <a:pt x="763" y="116"/>
                </a:lnTo>
                <a:lnTo>
                  <a:pt x="763" y="309"/>
                </a:lnTo>
                <a:lnTo>
                  <a:pt x="693" y="309"/>
                </a:lnTo>
                <a:lnTo>
                  <a:pt x="693" y="116"/>
                </a:lnTo>
                <a:close/>
                <a:moveTo>
                  <a:pt x="868" y="124"/>
                </a:moveTo>
                <a:lnTo>
                  <a:pt x="937" y="124"/>
                </a:lnTo>
                <a:lnTo>
                  <a:pt x="937" y="309"/>
                </a:lnTo>
                <a:lnTo>
                  <a:pt x="868" y="309"/>
                </a:lnTo>
                <a:lnTo>
                  <a:pt x="868" y="124"/>
                </a:lnTo>
                <a:close/>
                <a:moveTo>
                  <a:pt x="1042" y="130"/>
                </a:moveTo>
                <a:lnTo>
                  <a:pt x="1111" y="130"/>
                </a:lnTo>
                <a:lnTo>
                  <a:pt x="1111" y="309"/>
                </a:lnTo>
                <a:lnTo>
                  <a:pt x="1042" y="309"/>
                </a:lnTo>
                <a:lnTo>
                  <a:pt x="1042" y="130"/>
                </a:lnTo>
                <a:close/>
                <a:moveTo>
                  <a:pt x="1213" y="121"/>
                </a:moveTo>
                <a:lnTo>
                  <a:pt x="1285" y="121"/>
                </a:lnTo>
                <a:lnTo>
                  <a:pt x="1285" y="309"/>
                </a:lnTo>
                <a:lnTo>
                  <a:pt x="1213" y="309"/>
                </a:lnTo>
                <a:lnTo>
                  <a:pt x="1213" y="121"/>
                </a:lnTo>
                <a:close/>
                <a:moveTo>
                  <a:pt x="1387" y="119"/>
                </a:moveTo>
                <a:lnTo>
                  <a:pt x="1456" y="119"/>
                </a:lnTo>
                <a:lnTo>
                  <a:pt x="1456" y="309"/>
                </a:lnTo>
                <a:lnTo>
                  <a:pt x="1387" y="309"/>
                </a:lnTo>
                <a:lnTo>
                  <a:pt x="1387" y="119"/>
                </a:lnTo>
                <a:close/>
                <a:moveTo>
                  <a:pt x="1561" y="113"/>
                </a:moveTo>
                <a:lnTo>
                  <a:pt x="1630" y="113"/>
                </a:lnTo>
                <a:lnTo>
                  <a:pt x="1630" y="309"/>
                </a:lnTo>
                <a:lnTo>
                  <a:pt x="1561" y="309"/>
                </a:lnTo>
                <a:lnTo>
                  <a:pt x="1561" y="113"/>
                </a:lnTo>
                <a:close/>
                <a:moveTo>
                  <a:pt x="1735" y="110"/>
                </a:moveTo>
                <a:lnTo>
                  <a:pt x="1805" y="110"/>
                </a:lnTo>
                <a:lnTo>
                  <a:pt x="1805" y="309"/>
                </a:lnTo>
                <a:lnTo>
                  <a:pt x="1735" y="309"/>
                </a:lnTo>
                <a:lnTo>
                  <a:pt x="1735" y="110"/>
                </a:lnTo>
                <a:close/>
                <a:moveTo>
                  <a:pt x="1910" y="113"/>
                </a:moveTo>
                <a:lnTo>
                  <a:pt x="1979" y="113"/>
                </a:lnTo>
                <a:lnTo>
                  <a:pt x="1979" y="309"/>
                </a:lnTo>
                <a:lnTo>
                  <a:pt x="1910" y="309"/>
                </a:lnTo>
                <a:lnTo>
                  <a:pt x="1910" y="113"/>
                </a:lnTo>
                <a:close/>
                <a:moveTo>
                  <a:pt x="2084" y="99"/>
                </a:moveTo>
                <a:lnTo>
                  <a:pt x="2153" y="99"/>
                </a:lnTo>
                <a:lnTo>
                  <a:pt x="2153" y="309"/>
                </a:lnTo>
                <a:lnTo>
                  <a:pt x="2084" y="309"/>
                </a:lnTo>
                <a:lnTo>
                  <a:pt x="2084" y="99"/>
                </a:lnTo>
                <a:close/>
                <a:moveTo>
                  <a:pt x="2255" y="94"/>
                </a:moveTo>
                <a:lnTo>
                  <a:pt x="2324" y="94"/>
                </a:lnTo>
                <a:lnTo>
                  <a:pt x="2324" y="309"/>
                </a:lnTo>
                <a:lnTo>
                  <a:pt x="2255" y="309"/>
                </a:lnTo>
                <a:lnTo>
                  <a:pt x="2255" y="94"/>
                </a:lnTo>
                <a:close/>
                <a:moveTo>
                  <a:pt x="2429" y="94"/>
                </a:moveTo>
                <a:lnTo>
                  <a:pt x="2498" y="94"/>
                </a:lnTo>
                <a:lnTo>
                  <a:pt x="2498" y="309"/>
                </a:lnTo>
                <a:lnTo>
                  <a:pt x="2429" y="309"/>
                </a:lnTo>
                <a:lnTo>
                  <a:pt x="2429" y="94"/>
                </a:lnTo>
                <a:close/>
              </a:path>
            </a:pathLst>
          </a:custGeom>
          <a:solidFill>
            <a:srgbClr val="00666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latin typeface="+mj-lt"/>
            </a:endParaRPr>
          </a:p>
        </p:txBody>
      </p: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4716016" y="3060701"/>
            <a:ext cx="4137025" cy="0"/>
          </a:xfrm>
          <a:prstGeom prst="rect">
            <a:avLst/>
          </a:prstGeom>
          <a:solidFill>
            <a:srgbClr val="868686"/>
          </a:solidFill>
          <a:ln w="3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latin typeface="+mj-lt"/>
            </a:endParaRPr>
          </a:p>
        </p:txBody>
      </p:sp>
      <p:sp>
        <p:nvSpPr>
          <p:cNvPr id="24" name="Freeform 27"/>
          <p:cNvSpPr>
            <a:spLocks/>
          </p:cNvSpPr>
          <p:nvPr/>
        </p:nvSpPr>
        <p:spPr bwMode="auto">
          <a:xfrm>
            <a:off x="4849366" y="1916832"/>
            <a:ext cx="3870325" cy="465138"/>
          </a:xfrm>
          <a:custGeom>
            <a:avLst/>
            <a:gdLst>
              <a:gd name="T0" fmla="*/ 24 w 14114"/>
              <a:gd name="T1" fmla="*/ 1649 h 1697"/>
              <a:gd name="T2" fmla="*/ 1032 w 14114"/>
              <a:gd name="T3" fmla="*/ 1649 h 1697"/>
              <a:gd name="T4" fmla="*/ 2024 w 14114"/>
              <a:gd name="T5" fmla="*/ 1617 h 1697"/>
              <a:gd name="T6" fmla="*/ 3032 w 14114"/>
              <a:gd name="T7" fmla="*/ 1585 h 1697"/>
              <a:gd name="T8" fmla="*/ 4039 w 14114"/>
              <a:gd name="T9" fmla="*/ 1537 h 1697"/>
              <a:gd name="T10" fmla="*/ 5046 w 14114"/>
              <a:gd name="T11" fmla="*/ 1426 h 1697"/>
              <a:gd name="T12" fmla="*/ 6054 w 14114"/>
              <a:gd name="T13" fmla="*/ 1330 h 1697"/>
              <a:gd name="T14" fmla="*/ 7045 w 14114"/>
              <a:gd name="T15" fmla="*/ 1186 h 1697"/>
              <a:gd name="T16" fmla="*/ 8055 w 14114"/>
              <a:gd name="T17" fmla="*/ 1106 h 1697"/>
              <a:gd name="T18" fmla="*/ 9060 w 14114"/>
              <a:gd name="T19" fmla="*/ 930 h 1697"/>
              <a:gd name="T20" fmla="*/ 10068 w 14114"/>
              <a:gd name="T21" fmla="*/ 754 h 1697"/>
              <a:gd name="T22" fmla="*/ 11076 w 14114"/>
              <a:gd name="T23" fmla="*/ 578 h 1697"/>
              <a:gd name="T24" fmla="*/ 12083 w 14114"/>
              <a:gd name="T25" fmla="*/ 354 h 1697"/>
              <a:gd name="T26" fmla="*/ 13076 w 14114"/>
              <a:gd name="T27" fmla="*/ 178 h 1697"/>
              <a:gd name="T28" fmla="*/ 14084 w 14114"/>
              <a:gd name="T29" fmla="*/ 2 h 1697"/>
              <a:gd name="T30" fmla="*/ 14112 w 14114"/>
              <a:gd name="T31" fmla="*/ 21 h 1697"/>
              <a:gd name="T32" fmla="*/ 14093 w 14114"/>
              <a:gd name="T33" fmla="*/ 49 h 1697"/>
              <a:gd name="T34" fmla="*/ 13085 w 14114"/>
              <a:gd name="T35" fmla="*/ 225 h 1697"/>
              <a:gd name="T36" fmla="*/ 12094 w 14114"/>
              <a:gd name="T37" fmla="*/ 401 h 1697"/>
              <a:gd name="T38" fmla="*/ 11085 w 14114"/>
              <a:gd name="T39" fmla="*/ 625 h 1697"/>
              <a:gd name="T40" fmla="*/ 10077 w 14114"/>
              <a:gd name="T41" fmla="*/ 801 h 1697"/>
              <a:gd name="T42" fmla="*/ 9069 w 14114"/>
              <a:gd name="T43" fmla="*/ 977 h 1697"/>
              <a:gd name="T44" fmla="*/ 8058 w 14114"/>
              <a:gd name="T45" fmla="*/ 1153 h 1697"/>
              <a:gd name="T46" fmla="*/ 7052 w 14114"/>
              <a:gd name="T47" fmla="*/ 1233 h 1697"/>
              <a:gd name="T48" fmla="*/ 6059 w 14114"/>
              <a:gd name="T49" fmla="*/ 1377 h 1697"/>
              <a:gd name="T50" fmla="*/ 5051 w 14114"/>
              <a:gd name="T51" fmla="*/ 1473 h 1697"/>
              <a:gd name="T52" fmla="*/ 4042 w 14114"/>
              <a:gd name="T53" fmla="*/ 1585 h 1697"/>
              <a:gd name="T54" fmla="*/ 3033 w 14114"/>
              <a:gd name="T55" fmla="*/ 1633 h 1697"/>
              <a:gd name="T56" fmla="*/ 2025 w 14114"/>
              <a:gd name="T57" fmla="*/ 1665 h 1697"/>
              <a:gd name="T58" fmla="*/ 1032 w 14114"/>
              <a:gd name="T59" fmla="*/ 1697 h 1697"/>
              <a:gd name="T60" fmla="*/ 24 w 14114"/>
              <a:gd name="T61" fmla="*/ 1697 h 1697"/>
              <a:gd name="T62" fmla="*/ 0 w 14114"/>
              <a:gd name="T63" fmla="*/ 1673 h 1697"/>
              <a:gd name="T64" fmla="*/ 24 w 14114"/>
              <a:gd name="T65" fmla="*/ 1649 h 16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114" h="1697">
                <a:moveTo>
                  <a:pt x="24" y="1649"/>
                </a:moveTo>
                <a:lnTo>
                  <a:pt x="1032" y="1649"/>
                </a:lnTo>
                <a:lnTo>
                  <a:pt x="2024" y="1617"/>
                </a:lnTo>
                <a:lnTo>
                  <a:pt x="3032" y="1585"/>
                </a:lnTo>
                <a:lnTo>
                  <a:pt x="4039" y="1537"/>
                </a:lnTo>
                <a:lnTo>
                  <a:pt x="5046" y="1426"/>
                </a:lnTo>
                <a:lnTo>
                  <a:pt x="6054" y="1330"/>
                </a:lnTo>
                <a:lnTo>
                  <a:pt x="7045" y="1186"/>
                </a:lnTo>
                <a:lnTo>
                  <a:pt x="8055" y="1106"/>
                </a:lnTo>
                <a:lnTo>
                  <a:pt x="9060" y="930"/>
                </a:lnTo>
                <a:lnTo>
                  <a:pt x="10068" y="754"/>
                </a:lnTo>
                <a:lnTo>
                  <a:pt x="11076" y="578"/>
                </a:lnTo>
                <a:lnTo>
                  <a:pt x="12083" y="354"/>
                </a:lnTo>
                <a:lnTo>
                  <a:pt x="13076" y="178"/>
                </a:lnTo>
                <a:lnTo>
                  <a:pt x="14084" y="2"/>
                </a:lnTo>
                <a:cubicBezTo>
                  <a:pt x="14097" y="0"/>
                  <a:pt x="14110" y="8"/>
                  <a:pt x="14112" y="21"/>
                </a:cubicBezTo>
                <a:cubicBezTo>
                  <a:pt x="14114" y="34"/>
                  <a:pt x="14106" y="47"/>
                  <a:pt x="14093" y="49"/>
                </a:cubicBezTo>
                <a:lnTo>
                  <a:pt x="13085" y="225"/>
                </a:lnTo>
                <a:lnTo>
                  <a:pt x="12094" y="401"/>
                </a:lnTo>
                <a:lnTo>
                  <a:pt x="11085" y="625"/>
                </a:lnTo>
                <a:lnTo>
                  <a:pt x="10077" y="801"/>
                </a:lnTo>
                <a:lnTo>
                  <a:pt x="9069" y="977"/>
                </a:lnTo>
                <a:lnTo>
                  <a:pt x="8058" y="1153"/>
                </a:lnTo>
                <a:lnTo>
                  <a:pt x="7052" y="1233"/>
                </a:lnTo>
                <a:lnTo>
                  <a:pt x="6059" y="1377"/>
                </a:lnTo>
                <a:lnTo>
                  <a:pt x="5051" y="1473"/>
                </a:lnTo>
                <a:lnTo>
                  <a:pt x="4042" y="1585"/>
                </a:lnTo>
                <a:lnTo>
                  <a:pt x="3033" y="1633"/>
                </a:lnTo>
                <a:lnTo>
                  <a:pt x="2025" y="1665"/>
                </a:lnTo>
                <a:lnTo>
                  <a:pt x="1032" y="1697"/>
                </a:lnTo>
                <a:lnTo>
                  <a:pt x="24" y="1697"/>
                </a:lnTo>
                <a:cubicBezTo>
                  <a:pt x="11" y="1697"/>
                  <a:pt x="0" y="1687"/>
                  <a:pt x="0" y="1673"/>
                </a:cubicBezTo>
                <a:cubicBezTo>
                  <a:pt x="0" y="1660"/>
                  <a:pt x="11" y="1649"/>
                  <a:pt x="24" y="164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3" cap="flat">
            <a:solidFill>
              <a:schemeClr val="accent6">
                <a:lumMod val="75000"/>
              </a:schemeClr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latin typeface="+mj-lt"/>
            </a:endParaRPr>
          </a:p>
        </p:txBody>
      </p:sp>
      <p:sp>
        <p:nvSpPr>
          <p:cNvPr id="7194" name="Rectangle 58"/>
          <p:cNvSpPr>
            <a:spLocks noChangeArrowheads="1"/>
          </p:cNvSpPr>
          <p:nvPr/>
        </p:nvSpPr>
        <p:spPr bwMode="auto">
          <a:xfrm>
            <a:off x="4754565" y="2426602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169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195" name="Rectangle 59"/>
          <p:cNvSpPr>
            <a:spLocks noChangeArrowheads="1"/>
          </p:cNvSpPr>
          <p:nvPr/>
        </p:nvSpPr>
        <p:spPr bwMode="auto">
          <a:xfrm>
            <a:off x="5029202" y="2444065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155</a:t>
            </a:r>
            <a:endParaRPr kumimoji="0" lang="pt-BR" sz="10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196" name="Rectangle 60"/>
          <p:cNvSpPr>
            <a:spLocks noChangeArrowheads="1"/>
          </p:cNvSpPr>
          <p:nvPr/>
        </p:nvSpPr>
        <p:spPr bwMode="auto">
          <a:xfrm>
            <a:off x="5305427" y="2509152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125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197" name="Rectangle 61"/>
          <p:cNvSpPr>
            <a:spLocks noChangeArrowheads="1"/>
          </p:cNvSpPr>
          <p:nvPr/>
        </p:nvSpPr>
        <p:spPr bwMode="auto">
          <a:xfrm>
            <a:off x="5580065" y="2525027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119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198" name="Rectangle 62"/>
          <p:cNvSpPr>
            <a:spLocks noChangeArrowheads="1"/>
          </p:cNvSpPr>
          <p:nvPr/>
        </p:nvSpPr>
        <p:spPr bwMode="auto">
          <a:xfrm>
            <a:off x="5856290" y="2566302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105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199" name="Rectangle 63"/>
          <p:cNvSpPr>
            <a:spLocks noChangeArrowheads="1"/>
          </p:cNvSpPr>
          <p:nvPr/>
        </p:nvSpPr>
        <p:spPr bwMode="auto">
          <a:xfrm>
            <a:off x="6132515" y="2582177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100</a:t>
            </a:r>
            <a:endParaRPr kumimoji="0" lang="pt-BR" sz="10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200" name="Rectangle 64"/>
          <p:cNvSpPr>
            <a:spLocks noChangeArrowheads="1"/>
          </p:cNvSpPr>
          <p:nvPr/>
        </p:nvSpPr>
        <p:spPr bwMode="auto">
          <a:xfrm>
            <a:off x="6429377" y="2588527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98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201" name="Rectangle 65"/>
          <p:cNvSpPr>
            <a:spLocks noChangeArrowheads="1"/>
          </p:cNvSpPr>
          <p:nvPr/>
        </p:nvSpPr>
        <p:spPr bwMode="auto">
          <a:xfrm>
            <a:off x="6683377" y="2575827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102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202" name="Rectangle 66"/>
          <p:cNvSpPr>
            <a:spLocks noChangeArrowheads="1"/>
          </p:cNvSpPr>
          <p:nvPr/>
        </p:nvSpPr>
        <p:spPr bwMode="auto">
          <a:xfrm>
            <a:off x="6959602" y="2571065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104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203" name="Rectangle 67"/>
          <p:cNvSpPr>
            <a:spLocks noChangeArrowheads="1"/>
          </p:cNvSpPr>
          <p:nvPr/>
        </p:nvSpPr>
        <p:spPr bwMode="auto">
          <a:xfrm>
            <a:off x="7234240" y="2563127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106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204" name="Rectangle 68"/>
          <p:cNvSpPr>
            <a:spLocks noChangeArrowheads="1"/>
          </p:cNvSpPr>
          <p:nvPr/>
        </p:nvSpPr>
        <p:spPr bwMode="auto">
          <a:xfrm>
            <a:off x="7510465" y="2556777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109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205" name="Rectangle 69"/>
          <p:cNvSpPr>
            <a:spLocks noChangeArrowheads="1"/>
          </p:cNvSpPr>
          <p:nvPr/>
        </p:nvSpPr>
        <p:spPr bwMode="auto">
          <a:xfrm>
            <a:off x="7786690" y="2563127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107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206" name="Rectangle 70"/>
          <p:cNvSpPr>
            <a:spLocks noChangeArrowheads="1"/>
          </p:cNvSpPr>
          <p:nvPr/>
        </p:nvSpPr>
        <p:spPr bwMode="auto">
          <a:xfrm>
            <a:off x="8061327" y="2540902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114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207" name="Rectangle 71"/>
          <p:cNvSpPr>
            <a:spLocks noChangeArrowheads="1"/>
          </p:cNvSpPr>
          <p:nvPr/>
        </p:nvSpPr>
        <p:spPr bwMode="auto">
          <a:xfrm>
            <a:off x="8337552" y="2531377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117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208" name="Rectangle 72"/>
          <p:cNvSpPr>
            <a:spLocks noChangeArrowheads="1"/>
          </p:cNvSpPr>
          <p:nvPr/>
        </p:nvSpPr>
        <p:spPr bwMode="auto">
          <a:xfrm>
            <a:off x="8613777" y="2529790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1" i="0" u="none" strike="noStrike" cap="none" normalizeH="0" baseline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118</a:t>
            </a:r>
            <a:endParaRPr kumimoji="0" lang="pt-BR" sz="1000" b="0" i="0" u="none" strike="noStrike" cap="none" normalizeH="0" baseline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7209" name="Rectangle 73"/>
          <p:cNvSpPr>
            <a:spLocks noChangeArrowheads="1"/>
          </p:cNvSpPr>
          <p:nvPr/>
        </p:nvSpPr>
        <p:spPr bwMode="auto">
          <a:xfrm>
            <a:off x="4716016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1995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10" name="Rectangle 74"/>
          <p:cNvSpPr>
            <a:spLocks noChangeArrowheads="1"/>
          </p:cNvSpPr>
          <p:nvPr/>
        </p:nvSpPr>
        <p:spPr bwMode="auto">
          <a:xfrm>
            <a:off x="4992241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1996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11" name="Rectangle 75"/>
          <p:cNvSpPr>
            <a:spLocks noChangeArrowheads="1"/>
          </p:cNvSpPr>
          <p:nvPr/>
        </p:nvSpPr>
        <p:spPr bwMode="auto">
          <a:xfrm>
            <a:off x="5266879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1997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12" name="Rectangle 76"/>
          <p:cNvSpPr>
            <a:spLocks noChangeArrowheads="1"/>
          </p:cNvSpPr>
          <p:nvPr/>
        </p:nvSpPr>
        <p:spPr bwMode="auto">
          <a:xfrm>
            <a:off x="5543104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1998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13" name="Rectangle 77"/>
          <p:cNvSpPr>
            <a:spLocks noChangeArrowheads="1"/>
          </p:cNvSpPr>
          <p:nvPr/>
        </p:nvSpPr>
        <p:spPr bwMode="auto">
          <a:xfrm>
            <a:off x="5819329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1999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14" name="Rectangle 78"/>
          <p:cNvSpPr>
            <a:spLocks noChangeArrowheads="1"/>
          </p:cNvSpPr>
          <p:nvPr/>
        </p:nvSpPr>
        <p:spPr bwMode="auto">
          <a:xfrm>
            <a:off x="6093966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2000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15" name="Rectangle 79"/>
          <p:cNvSpPr>
            <a:spLocks noChangeArrowheads="1"/>
          </p:cNvSpPr>
          <p:nvPr/>
        </p:nvSpPr>
        <p:spPr bwMode="auto">
          <a:xfrm>
            <a:off x="6370191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2001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16" name="Rectangle 80"/>
          <p:cNvSpPr>
            <a:spLocks noChangeArrowheads="1"/>
          </p:cNvSpPr>
          <p:nvPr/>
        </p:nvSpPr>
        <p:spPr bwMode="auto">
          <a:xfrm>
            <a:off x="6646416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2002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17" name="Rectangle 81"/>
          <p:cNvSpPr>
            <a:spLocks noChangeArrowheads="1"/>
          </p:cNvSpPr>
          <p:nvPr/>
        </p:nvSpPr>
        <p:spPr bwMode="auto">
          <a:xfrm>
            <a:off x="6921054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2003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18" name="Rectangle 82"/>
          <p:cNvSpPr>
            <a:spLocks noChangeArrowheads="1"/>
          </p:cNvSpPr>
          <p:nvPr/>
        </p:nvSpPr>
        <p:spPr bwMode="auto">
          <a:xfrm>
            <a:off x="7197279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2004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19" name="Rectangle 83"/>
          <p:cNvSpPr>
            <a:spLocks noChangeArrowheads="1"/>
          </p:cNvSpPr>
          <p:nvPr/>
        </p:nvSpPr>
        <p:spPr bwMode="auto">
          <a:xfrm>
            <a:off x="7471916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2005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20" name="Rectangle 84"/>
          <p:cNvSpPr>
            <a:spLocks noChangeArrowheads="1"/>
          </p:cNvSpPr>
          <p:nvPr/>
        </p:nvSpPr>
        <p:spPr bwMode="auto">
          <a:xfrm>
            <a:off x="7748141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2006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21" name="Rectangle 85"/>
          <p:cNvSpPr>
            <a:spLocks noChangeArrowheads="1"/>
          </p:cNvSpPr>
          <p:nvPr/>
        </p:nvSpPr>
        <p:spPr bwMode="auto">
          <a:xfrm>
            <a:off x="8024366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2007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22" name="Rectangle 86"/>
          <p:cNvSpPr>
            <a:spLocks noChangeArrowheads="1"/>
          </p:cNvSpPr>
          <p:nvPr/>
        </p:nvSpPr>
        <p:spPr bwMode="auto">
          <a:xfrm>
            <a:off x="8299004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2008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23" name="Rectangle 87"/>
          <p:cNvSpPr>
            <a:spLocks noChangeArrowheads="1"/>
          </p:cNvSpPr>
          <p:nvPr/>
        </p:nvSpPr>
        <p:spPr bwMode="auto">
          <a:xfrm>
            <a:off x="8575229" y="3133726"/>
            <a:ext cx="23083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2009</a:t>
            </a:r>
            <a:endParaRPr kumimoji="0" lang="pt-BR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24" name="Rectangle 88"/>
          <p:cNvSpPr>
            <a:spLocks noChangeArrowheads="1"/>
          </p:cNvSpPr>
          <p:nvPr/>
        </p:nvSpPr>
        <p:spPr bwMode="auto">
          <a:xfrm>
            <a:off x="4788024" y="1884905"/>
            <a:ext cx="108000" cy="10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latin typeface="+mj-lt"/>
            </a:endParaRPr>
          </a:p>
        </p:txBody>
      </p:sp>
      <p:sp>
        <p:nvSpPr>
          <p:cNvPr id="7225" name="Rectangle 89"/>
          <p:cNvSpPr>
            <a:spLocks noChangeArrowheads="1"/>
          </p:cNvSpPr>
          <p:nvPr/>
        </p:nvSpPr>
        <p:spPr bwMode="auto">
          <a:xfrm>
            <a:off x="4974079" y="1844824"/>
            <a:ext cx="154208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Empregados no Setor Elétrico</a:t>
            </a: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226" name="Freeform 90"/>
          <p:cNvSpPr>
            <a:spLocks/>
          </p:cNvSpPr>
          <p:nvPr/>
        </p:nvSpPr>
        <p:spPr bwMode="auto">
          <a:xfrm>
            <a:off x="6795864" y="1922463"/>
            <a:ext cx="152400" cy="14288"/>
          </a:xfrm>
          <a:custGeom>
            <a:avLst/>
            <a:gdLst>
              <a:gd name="T0" fmla="*/ 24 w 560"/>
              <a:gd name="T1" fmla="*/ 0 h 48"/>
              <a:gd name="T2" fmla="*/ 536 w 560"/>
              <a:gd name="T3" fmla="*/ 0 h 48"/>
              <a:gd name="T4" fmla="*/ 560 w 560"/>
              <a:gd name="T5" fmla="*/ 24 h 48"/>
              <a:gd name="T6" fmla="*/ 536 w 560"/>
              <a:gd name="T7" fmla="*/ 48 h 48"/>
              <a:gd name="T8" fmla="*/ 24 w 560"/>
              <a:gd name="T9" fmla="*/ 48 h 48"/>
              <a:gd name="T10" fmla="*/ 0 w 560"/>
              <a:gd name="T11" fmla="*/ 24 h 48"/>
              <a:gd name="T12" fmla="*/ 24 w 560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0" h="48">
                <a:moveTo>
                  <a:pt x="24" y="0"/>
                </a:moveTo>
                <a:lnTo>
                  <a:pt x="536" y="0"/>
                </a:lnTo>
                <a:cubicBezTo>
                  <a:pt x="550" y="0"/>
                  <a:pt x="560" y="11"/>
                  <a:pt x="560" y="24"/>
                </a:cubicBezTo>
                <a:cubicBezTo>
                  <a:pt x="560" y="38"/>
                  <a:pt x="550" y="48"/>
                  <a:pt x="536" y="48"/>
                </a:cubicBez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3" cap="flat">
            <a:solidFill>
              <a:schemeClr val="accent6">
                <a:lumMod val="75000"/>
              </a:schemeClr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latin typeface="+mj-lt"/>
            </a:endParaRPr>
          </a:p>
        </p:txBody>
      </p:sp>
      <p:sp>
        <p:nvSpPr>
          <p:cNvPr id="7229" name="Rectangle 93"/>
          <p:cNvSpPr>
            <a:spLocks noChangeArrowheads="1"/>
          </p:cNvSpPr>
          <p:nvPr/>
        </p:nvSpPr>
        <p:spPr bwMode="auto">
          <a:xfrm>
            <a:off x="7020857" y="1844824"/>
            <a:ext cx="57547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Arial" pitchFamily="34" charset="0"/>
              </a:rPr>
              <a:t>Total Brasil</a:t>
            </a:r>
            <a:endParaRPr kumimoji="0" lang="pt-B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4680396" y="3733698"/>
            <a:ext cx="3924052" cy="5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pt-BR"/>
            </a:defPPr>
            <a:lvl1pPr>
              <a:defRPr cap="small">
                <a:latin typeface="+mj-lt"/>
                <a:ea typeface="+mj-ea"/>
                <a:cs typeface="+mj-cs"/>
              </a:defRPr>
            </a:lvl1pPr>
          </a:lstStyle>
          <a:p>
            <a:r>
              <a:rPr lang="pt-BR" sz="1400" dirty="0"/>
              <a:t>Dimensão do Setor Elétrico em proporção de empregados - 2009</a:t>
            </a:r>
          </a:p>
        </p:txBody>
      </p:sp>
      <p:sp>
        <p:nvSpPr>
          <p:cNvPr id="96" name="Retângulo 95"/>
          <p:cNvSpPr/>
          <p:nvPr/>
        </p:nvSpPr>
        <p:spPr>
          <a:xfrm>
            <a:off x="4572000" y="3815533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24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27709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3"/>
            <a:ext cx="8281987" cy="1584647"/>
          </a:xfrm>
        </p:spPr>
        <p:txBody>
          <a:bodyPr/>
          <a:lstStyle/>
          <a:p>
            <a:pPr eaLnBrk="1" hangingPunct="1">
              <a:spcBef>
                <a:spcPts val="600"/>
              </a:spcBef>
              <a:defRPr/>
            </a:pPr>
            <a:r>
              <a:rPr lang="pt-BR" sz="1800" dirty="0" smtClean="0"/>
              <a:t>A grade maioria dos empregos no setor elétrico (63%) estão na distribuição de energia elétrica. A geração é o segundo segmento mais representativo em termos de emprego 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pt-BR" sz="1800" dirty="0" smtClean="0"/>
              <a:t>A participação dos segmentos não apresentou grande alteração nos últimos anos</a:t>
            </a:r>
          </a:p>
          <a:p>
            <a:pPr eaLnBrk="1" hangingPunct="1">
              <a:spcBef>
                <a:spcPts val="600"/>
              </a:spcBef>
              <a:defRPr/>
            </a:pPr>
            <a:endParaRPr lang="pt-BR" dirty="0" smtClean="0"/>
          </a:p>
          <a:p>
            <a:pPr marL="1257300" lvl="2" indent="-457200" eaLnBrk="1" hangingPunct="1">
              <a:spcBef>
                <a:spcPts val="600"/>
              </a:spcBef>
              <a:defRPr/>
            </a:pPr>
            <a:endParaRPr lang="pt-BR" sz="1600" dirty="0" smtClean="0"/>
          </a:p>
          <a:p>
            <a:pPr marL="457200" lvl="1" indent="-457200" eaLnBrk="1" hangingPunct="1">
              <a:spcBef>
                <a:spcPts val="600"/>
              </a:spcBef>
              <a:buClr>
                <a:srgbClr val="008000"/>
              </a:buClr>
              <a:defRPr/>
            </a:pPr>
            <a:endParaRPr lang="pt-BR" dirty="0" smtClean="0"/>
          </a:p>
          <a:p>
            <a:pPr eaLnBrk="1" hangingPunct="1">
              <a:spcBef>
                <a:spcPts val="600"/>
              </a:spcBef>
              <a:defRPr/>
            </a:pPr>
            <a:endParaRPr lang="pt-BR" dirty="0" smtClean="0"/>
          </a:p>
          <a:p>
            <a:pPr eaLnBrk="1" hangingPunct="1">
              <a:spcBef>
                <a:spcPts val="600"/>
              </a:spcBef>
              <a:defRPr/>
            </a:pPr>
            <a:endParaRPr lang="pt-BR" dirty="0" smtClean="0"/>
          </a:p>
        </p:txBody>
      </p:sp>
      <p:sp>
        <p:nvSpPr>
          <p:cNvPr id="42" name="Retângulo 41"/>
          <p:cNvSpPr/>
          <p:nvPr/>
        </p:nvSpPr>
        <p:spPr>
          <a:xfrm>
            <a:off x="0" y="3573016"/>
            <a:ext cx="9036496" cy="3096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1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Distribuição dos empregados do Setor Elétrico por segmento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3AD24B-A3A1-49C3-8DCB-992343350B35}" type="slidenum">
              <a:rPr lang="pt-BR" smtClean="0"/>
              <a:pPr>
                <a:defRPr/>
              </a:pPr>
              <a:t>25</a:t>
            </a:fld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50825" y="6410325"/>
            <a:ext cx="1241425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Fonte: </a:t>
            </a:r>
            <a:r>
              <a:rPr lang="pt-BR" sz="1000" dirty="0">
                <a:latin typeface="+mj-lt"/>
                <a:cs typeface="Arial" charset="0"/>
              </a:rPr>
              <a:t>RAIS/MTE</a:t>
            </a:r>
          </a:p>
        </p:txBody>
      </p:sp>
      <p:sp>
        <p:nvSpPr>
          <p:cNvPr id="43" name="Retângulo 42"/>
          <p:cNvSpPr/>
          <p:nvPr/>
        </p:nvSpPr>
        <p:spPr>
          <a:xfrm>
            <a:off x="147762" y="3642130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Título 1"/>
          <p:cNvSpPr txBox="1">
            <a:spLocks/>
          </p:cNvSpPr>
          <p:nvPr/>
        </p:nvSpPr>
        <p:spPr bwMode="auto">
          <a:xfrm>
            <a:off x="251520" y="3717032"/>
            <a:ext cx="4248472" cy="143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 smtClean="0">
                <a:solidFill>
                  <a:srgbClr val="483018"/>
                </a:solidFill>
              </a:rPr>
              <a:t>Distribuição do emprego formal no Setor Elétrico</a:t>
            </a:r>
            <a:endParaRPr lang="pt-BR" sz="1400" cap="small" dirty="0">
              <a:solidFill>
                <a:srgbClr val="483018"/>
              </a:solidFill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1922971" y="4509120"/>
            <a:ext cx="956172" cy="1078940"/>
          </a:xfrm>
          <a:custGeom>
            <a:avLst/>
            <a:gdLst/>
            <a:ahLst/>
            <a:cxnLst>
              <a:cxn ang="0">
                <a:pos x="946" y="1219"/>
              </a:cxn>
              <a:cxn ang="0">
                <a:pos x="243" y="31"/>
              </a:cxn>
              <a:cxn ang="0">
                <a:pos x="0" y="0"/>
              </a:cxn>
              <a:cxn ang="0">
                <a:pos x="0" y="488"/>
              </a:cxn>
              <a:cxn ang="0">
                <a:pos x="488" y="976"/>
              </a:cxn>
              <a:cxn ang="0">
                <a:pos x="473" y="1098"/>
              </a:cxn>
              <a:cxn ang="0">
                <a:pos x="946" y="1219"/>
              </a:cxn>
            </a:cxnLst>
            <a:rect l="0" t="0" r="r" b="b"/>
            <a:pathLst>
              <a:path w="1080" h="1219">
                <a:moveTo>
                  <a:pt x="946" y="1219"/>
                </a:moveTo>
                <a:cubicBezTo>
                  <a:pt x="1080" y="697"/>
                  <a:pt x="765" y="165"/>
                  <a:pt x="243" y="31"/>
                </a:cubicBezTo>
                <a:cubicBezTo>
                  <a:pt x="164" y="11"/>
                  <a:pt x="82" y="0"/>
                  <a:pt x="0" y="0"/>
                </a:cubicBezTo>
                <a:lnTo>
                  <a:pt x="0" y="488"/>
                </a:lnTo>
                <a:cubicBezTo>
                  <a:pt x="270" y="488"/>
                  <a:pt x="488" y="707"/>
                  <a:pt x="488" y="976"/>
                </a:cubicBezTo>
                <a:cubicBezTo>
                  <a:pt x="488" y="1017"/>
                  <a:pt x="483" y="1058"/>
                  <a:pt x="473" y="1098"/>
                </a:cubicBezTo>
                <a:lnTo>
                  <a:pt x="946" y="1219"/>
                </a:lnTo>
                <a:close/>
              </a:path>
            </a:pathLst>
          </a:custGeom>
          <a:solidFill>
            <a:srgbClr val="00666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2220446" y="5481818"/>
            <a:ext cx="540651" cy="521764"/>
          </a:xfrm>
          <a:custGeom>
            <a:avLst/>
            <a:gdLst/>
            <a:ahLst/>
            <a:cxnLst>
              <a:cxn ang="0">
                <a:pos x="334" y="590"/>
              </a:cxn>
              <a:cxn ang="0">
                <a:pos x="611" y="121"/>
              </a:cxn>
              <a:cxn ang="0">
                <a:pos x="138" y="0"/>
              </a:cxn>
              <a:cxn ang="0">
                <a:pos x="0" y="234"/>
              </a:cxn>
              <a:cxn ang="0">
                <a:pos x="334" y="590"/>
              </a:cxn>
            </a:cxnLst>
            <a:rect l="0" t="0" r="r" b="b"/>
            <a:pathLst>
              <a:path w="611" h="590">
                <a:moveTo>
                  <a:pt x="334" y="590"/>
                </a:moveTo>
                <a:cubicBezTo>
                  <a:pt x="469" y="463"/>
                  <a:pt x="565" y="301"/>
                  <a:pt x="611" y="121"/>
                </a:cubicBezTo>
                <a:lnTo>
                  <a:pt x="138" y="0"/>
                </a:lnTo>
                <a:cubicBezTo>
                  <a:pt x="115" y="90"/>
                  <a:pt x="67" y="171"/>
                  <a:pt x="0" y="234"/>
                </a:cubicBezTo>
                <a:lnTo>
                  <a:pt x="334" y="5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34" name="Freeform 10"/>
          <p:cNvSpPr>
            <a:spLocks/>
          </p:cNvSpPr>
          <p:nvPr/>
        </p:nvSpPr>
        <p:spPr bwMode="auto">
          <a:xfrm>
            <a:off x="1058875" y="4509120"/>
            <a:ext cx="1456687" cy="1728192"/>
          </a:xfrm>
          <a:custGeom>
            <a:avLst/>
            <a:gdLst/>
            <a:ahLst/>
            <a:cxnLst>
              <a:cxn ang="0">
                <a:pos x="976" y="0"/>
              </a:cxn>
              <a:cxn ang="0">
                <a:pos x="0" y="976"/>
              </a:cxn>
              <a:cxn ang="0">
                <a:pos x="976" y="1952"/>
              </a:cxn>
              <a:cxn ang="0">
                <a:pos x="1645" y="1688"/>
              </a:cxn>
              <a:cxn ang="0">
                <a:pos x="1311" y="1332"/>
              </a:cxn>
              <a:cxn ang="0">
                <a:pos x="621" y="1311"/>
              </a:cxn>
              <a:cxn ang="0">
                <a:pos x="642" y="621"/>
              </a:cxn>
              <a:cxn ang="0">
                <a:pos x="976" y="488"/>
              </a:cxn>
              <a:cxn ang="0">
                <a:pos x="976" y="0"/>
              </a:cxn>
            </a:cxnLst>
            <a:rect l="0" t="0" r="r" b="b"/>
            <a:pathLst>
              <a:path w="1645" h="1952">
                <a:moveTo>
                  <a:pt x="976" y="0"/>
                </a:moveTo>
                <a:cubicBezTo>
                  <a:pt x="437" y="0"/>
                  <a:pt x="0" y="437"/>
                  <a:pt x="0" y="976"/>
                </a:cubicBezTo>
                <a:cubicBezTo>
                  <a:pt x="0" y="1515"/>
                  <a:pt x="437" y="1952"/>
                  <a:pt x="976" y="1952"/>
                </a:cubicBezTo>
                <a:cubicBezTo>
                  <a:pt x="1225" y="1952"/>
                  <a:pt x="1464" y="1858"/>
                  <a:pt x="1645" y="1688"/>
                </a:cubicBezTo>
                <a:lnTo>
                  <a:pt x="1311" y="1332"/>
                </a:lnTo>
                <a:cubicBezTo>
                  <a:pt x="1114" y="1517"/>
                  <a:pt x="805" y="1507"/>
                  <a:pt x="621" y="1311"/>
                </a:cubicBezTo>
                <a:cubicBezTo>
                  <a:pt x="436" y="1114"/>
                  <a:pt x="446" y="805"/>
                  <a:pt x="642" y="621"/>
                </a:cubicBezTo>
                <a:cubicBezTo>
                  <a:pt x="733" y="536"/>
                  <a:pt x="852" y="488"/>
                  <a:pt x="976" y="488"/>
                </a:cubicBezTo>
                <a:lnTo>
                  <a:pt x="976" y="0"/>
                </a:lnTo>
                <a:close/>
              </a:path>
            </a:pathLst>
          </a:custGeom>
          <a:solidFill>
            <a:srgbClr val="E46C0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279469" y="4882145"/>
            <a:ext cx="381010" cy="26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29%</a:t>
            </a:r>
            <a:endParaRPr kumimoji="0" lang="pt-BR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2369183" y="5614030"/>
            <a:ext cx="270206" cy="26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9%</a:t>
            </a:r>
            <a:endParaRPr kumimoji="0" lang="pt-BR" sz="14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2304301" y="5817314"/>
            <a:ext cx="270206" cy="26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0%</a:t>
            </a:r>
            <a:endParaRPr kumimoji="0" lang="pt-B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1160394" y="5521953"/>
            <a:ext cx="381010" cy="26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62%</a:t>
            </a:r>
            <a:endParaRPr kumimoji="0" lang="pt-B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91" name="Grupo 90"/>
          <p:cNvGrpSpPr/>
          <p:nvPr/>
        </p:nvGrpSpPr>
        <p:grpSpPr>
          <a:xfrm>
            <a:off x="2195736" y="4077072"/>
            <a:ext cx="621711" cy="169277"/>
            <a:chOff x="2339752" y="4077072"/>
            <a:chExt cx="621711" cy="169277"/>
          </a:xfrm>
        </p:grpSpPr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2339752" y="4115171"/>
              <a:ext cx="108000" cy="108000"/>
            </a:xfrm>
            <a:prstGeom prst="rect">
              <a:avLst/>
            </a:prstGeom>
            <a:solidFill>
              <a:srgbClr val="00666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2483768" y="4077072"/>
              <a:ext cx="477695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Geração</a:t>
              </a:r>
              <a:endPara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2" name="Grupo 91"/>
          <p:cNvGrpSpPr/>
          <p:nvPr/>
        </p:nvGrpSpPr>
        <p:grpSpPr>
          <a:xfrm>
            <a:off x="3021399" y="4077072"/>
            <a:ext cx="849035" cy="169277"/>
            <a:chOff x="3161217" y="4077072"/>
            <a:chExt cx="849035" cy="169277"/>
          </a:xfrm>
        </p:grpSpPr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3161217" y="4115171"/>
              <a:ext cx="108000" cy="1080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auto">
            <a:xfrm>
              <a:off x="3301725" y="4077072"/>
              <a:ext cx="708527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Transmissão</a:t>
              </a:r>
              <a:endPara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3" name="Grupo 92"/>
          <p:cNvGrpSpPr/>
          <p:nvPr/>
        </p:nvGrpSpPr>
        <p:grpSpPr>
          <a:xfrm>
            <a:off x="4074386" y="4077072"/>
            <a:ext cx="1066693" cy="169277"/>
            <a:chOff x="4211960" y="4077072"/>
            <a:chExt cx="1066693" cy="169277"/>
          </a:xfrm>
        </p:grpSpPr>
        <p:sp>
          <p:nvSpPr>
            <p:cNvPr id="1044" name="Rectangle 20"/>
            <p:cNvSpPr>
              <a:spLocks noChangeArrowheads="1"/>
            </p:cNvSpPr>
            <p:nvPr/>
          </p:nvSpPr>
          <p:spPr bwMode="auto">
            <a:xfrm>
              <a:off x="4211960" y="4115171"/>
              <a:ext cx="108000" cy="108000"/>
            </a:xfrm>
            <a:prstGeom prst="rect">
              <a:avLst/>
            </a:prstGeom>
            <a:solidFill>
              <a:srgbClr val="51310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4350514" y="4077072"/>
              <a:ext cx="928139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Comercialização</a:t>
              </a:r>
              <a:endParaRPr kumimoji="0" lang="pt-B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4" name="Grupo 93"/>
          <p:cNvGrpSpPr/>
          <p:nvPr/>
        </p:nvGrpSpPr>
        <p:grpSpPr>
          <a:xfrm>
            <a:off x="5345030" y="4077072"/>
            <a:ext cx="811146" cy="169277"/>
            <a:chOff x="5489046" y="4077072"/>
            <a:chExt cx="811146" cy="169277"/>
          </a:xfrm>
        </p:grpSpPr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5489046" y="4115171"/>
              <a:ext cx="108000" cy="108000"/>
            </a:xfrm>
            <a:prstGeom prst="rect">
              <a:avLst/>
            </a:prstGeom>
            <a:solidFill>
              <a:srgbClr val="E46C0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5618915" y="4077072"/>
              <a:ext cx="681277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Distribuição</a:t>
              </a:r>
              <a:endPara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88" name="Grupo 87"/>
          <p:cNvGrpSpPr/>
          <p:nvPr/>
        </p:nvGrpSpPr>
        <p:grpSpPr>
          <a:xfrm>
            <a:off x="5307347" y="4509120"/>
            <a:ext cx="1871862" cy="1761186"/>
            <a:chOff x="5784851" y="5240338"/>
            <a:chExt cx="1235075" cy="1162050"/>
          </a:xfrm>
        </p:grpSpPr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6365876" y="5240338"/>
              <a:ext cx="654050" cy="771525"/>
            </a:xfrm>
            <a:custGeom>
              <a:avLst/>
              <a:gdLst/>
              <a:ahLst/>
              <a:cxnLst>
                <a:cxn ang="0">
                  <a:pos x="923" y="1296"/>
                </a:cxn>
                <a:cxn ang="0">
                  <a:pos x="320" y="54"/>
                </a:cxn>
                <a:cxn ang="0">
                  <a:pos x="0" y="0"/>
                </a:cxn>
                <a:cxn ang="0">
                  <a:pos x="0" y="488"/>
                </a:cxn>
                <a:cxn ang="0">
                  <a:pos x="488" y="976"/>
                </a:cxn>
                <a:cxn ang="0">
                  <a:pos x="462" y="1136"/>
                </a:cxn>
                <a:cxn ang="0">
                  <a:pos x="923" y="1296"/>
                </a:cxn>
              </a:cxnLst>
              <a:rect l="0" t="0" r="r" b="b"/>
              <a:pathLst>
                <a:path w="1099" h="1296">
                  <a:moveTo>
                    <a:pt x="923" y="1296"/>
                  </a:moveTo>
                  <a:cubicBezTo>
                    <a:pt x="1099" y="786"/>
                    <a:pt x="829" y="230"/>
                    <a:pt x="320" y="54"/>
                  </a:cubicBezTo>
                  <a:cubicBezTo>
                    <a:pt x="217" y="19"/>
                    <a:pt x="109" y="0"/>
                    <a:pt x="0" y="0"/>
                  </a:cubicBezTo>
                  <a:lnTo>
                    <a:pt x="0" y="488"/>
                  </a:lnTo>
                  <a:cubicBezTo>
                    <a:pt x="270" y="488"/>
                    <a:pt x="488" y="707"/>
                    <a:pt x="488" y="976"/>
                  </a:cubicBezTo>
                  <a:cubicBezTo>
                    <a:pt x="488" y="1031"/>
                    <a:pt x="479" y="1085"/>
                    <a:pt x="462" y="1136"/>
                  </a:cubicBezTo>
                  <a:lnTo>
                    <a:pt x="923" y="1296"/>
                  </a:lnTo>
                  <a:close/>
                </a:path>
              </a:pathLst>
            </a:custGeom>
            <a:solidFill>
              <a:srgbClr val="00666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6584951" y="5916613"/>
              <a:ext cx="330200" cy="285750"/>
            </a:xfrm>
            <a:custGeom>
              <a:avLst/>
              <a:gdLst/>
              <a:ahLst/>
              <a:cxnLst>
                <a:cxn ang="0">
                  <a:pos x="369" y="480"/>
                </a:cxn>
                <a:cxn ang="0">
                  <a:pos x="554" y="160"/>
                </a:cxn>
                <a:cxn ang="0">
                  <a:pos x="93" y="0"/>
                </a:cxn>
                <a:cxn ang="0">
                  <a:pos x="0" y="160"/>
                </a:cxn>
                <a:cxn ang="0">
                  <a:pos x="369" y="480"/>
                </a:cxn>
              </a:cxnLst>
              <a:rect l="0" t="0" r="r" b="b"/>
              <a:pathLst>
                <a:path w="554" h="480">
                  <a:moveTo>
                    <a:pt x="369" y="480"/>
                  </a:moveTo>
                  <a:cubicBezTo>
                    <a:pt x="450" y="386"/>
                    <a:pt x="513" y="277"/>
                    <a:pt x="554" y="160"/>
                  </a:cubicBezTo>
                  <a:lnTo>
                    <a:pt x="93" y="0"/>
                  </a:lnTo>
                  <a:cubicBezTo>
                    <a:pt x="72" y="59"/>
                    <a:pt x="41" y="113"/>
                    <a:pt x="0" y="160"/>
                  </a:cubicBezTo>
                  <a:lnTo>
                    <a:pt x="369" y="48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6572251" y="6011863"/>
              <a:ext cx="233363" cy="217488"/>
            </a:xfrm>
            <a:custGeom>
              <a:avLst/>
              <a:gdLst/>
              <a:ahLst/>
              <a:cxnLst>
                <a:cxn ang="0">
                  <a:pos x="348" y="365"/>
                </a:cxn>
                <a:cxn ang="0">
                  <a:pos x="390" y="320"/>
                </a:cxn>
                <a:cxn ang="0">
                  <a:pos x="21" y="0"/>
                </a:cxn>
                <a:cxn ang="0">
                  <a:pos x="0" y="23"/>
                </a:cxn>
                <a:cxn ang="0">
                  <a:pos x="348" y="365"/>
                </a:cxn>
              </a:cxnLst>
              <a:rect l="0" t="0" r="r" b="b"/>
              <a:pathLst>
                <a:path w="390" h="365">
                  <a:moveTo>
                    <a:pt x="348" y="365"/>
                  </a:moveTo>
                  <a:cubicBezTo>
                    <a:pt x="363" y="350"/>
                    <a:pt x="377" y="335"/>
                    <a:pt x="390" y="320"/>
                  </a:cubicBezTo>
                  <a:lnTo>
                    <a:pt x="21" y="0"/>
                  </a:lnTo>
                  <a:cubicBezTo>
                    <a:pt x="15" y="8"/>
                    <a:pt x="8" y="15"/>
                    <a:pt x="0" y="23"/>
                  </a:cubicBezTo>
                  <a:lnTo>
                    <a:pt x="348" y="365"/>
                  </a:lnTo>
                  <a:close/>
                </a:path>
              </a:pathLst>
            </a:custGeom>
            <a:solidFill>
              <a:srgbClr val="51310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5784851" y="5240338"/>
              <a:ext cx="995363" cy="1162050"/>
            </a:xfrm>
            <a:custGeom>
              <a:avLst/>
              <a:gdLst/>
              <a:ahLst/>
              <a:cxnLst>
                <a:cxn ang="0">
                  <a:pos x="976" y="0"/>
                </a:cxn>
                <a:cxn ang="0">
                  <a:pos x="0" y="976"/>
                </a:cxn>
                <a:cxn ang="0">
                  <a:pos x="976" y="1952"/>
                </a:cxn>
                <a:cxn ang="0">
                  <a:pos x="1672" y="1661"/>
                </a:cxn>
                <a:cxn ang="0">
                  <a:pos x="1324" y="1319"/>
                </a:cxn>
                <a:cxn ang="0">
                  <a:pos x="634" y="1324"/>
                </a:cxn>
                <a:cxn ang="0">
                  <a:pos x="629" y="634"/>
                </a:cxn>
                <a:cxn ang="0">
                  <a:pos x="976" y="488"/>
                </a:cxn>
                <a:cxn ang="0">
                  <a:pos x="976" y="0"/>
                </a:cxn>
              </a:cxnLst>
              <a:rect l="0" t="0" r="r" b="b"/>
              <a:pathLst>
                <a:path w="1672" h="1952">
                  <a:moveTo>
                    <a:pt x="976" y="0"/>
                  </a:moveTo>
                  <a:cubicBezTo>
                    <a:pt x="437" y="0"/>
                    <a:pt x="0" y="437"/>
                    <a:pt x="0" y="976"/>
                  </a:cubicBezTo>
                  <a:cubicBezTo>
                    <a:pt x="0" y="1515"/>
                    <a:pt x="437" y="1952"/>
                    <a:pt x="976" y="1952"/>
                  </a:cubicBezTo>
                  <a:cubicBezTo>
                    <a:pt x="1238" y="1952"/>
                    <a:pt x="1489" y="1848"/>
                    <a:pt x="1672" y="1661"/>
                  </a:cubicBezTo>
                  <a:lnTo>
                    <a:pt x="1324" y="1319"/>
                  </a:lnTo>
                  <a:cubicBezTo>
                    <a:pt x="1135" y="1511"/>
                    <a:pt x="826" y="1513"/>
                    <a:pt x="634" y="1324"/>
                  </a:cubicBezTo>
                  <a:cubicBezTo>
                    <a:pt x="442" y="1135"/>
                    <a:pt x="440" y="826"/>
                    <a:pt x="629" y="634"/>
                  </a:cubicBezTo>
                  <a:cubicBezTo>
                    <a:pt x="720" y="541"/>
                    <a:pt x="846" y="488"/>
                    <a:pt x="976" y="488"/>
                  </a:cubicBezTo>
                  <a:lnTo>
                    <a:pt x="976" y="0"/>
                  </a:lnTo>
                  <a:close/>
                </a:path>
              </a:pathLst>
            </a:custGeom>
            <a:solidFill>
              <a:srgbClr val="E46C0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57" name="Rectangle 33"/>
            <p:cNvSpPr>
              <a:spLocks noChangeArrowheads="1"/>
            </p:cNvSpPr>
            <p:nvPr/>
          </p:nvSpPr>
          <p:spPr bwMode="auto">
            <a:xfrm>
              <a:off x="6616701" y="5507038"/>
              <a:ext cx="207305" cy="142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</a:rPr>
                <a:t>30%</a:t>
              </a:r>
              <a:endPara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8" name="Rectangle 34"/>
            <p:cNvSpPr>
              <a:spLocks noChangeArrowheads="1"/>
            </p:cNvSpPr>
            <p:nvPr/>
          </p:nvSpPr>
          <p:spPr bwMode="auto">
            <a:xfrm>
              <a:off x="6684261" y="5950592"/>
              <a:ext cx="147018" cy="142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</a:rPr>
                <a:t>6%</a:t>
              </a:r>
              <a:endPara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59" name="Rectangle 35"/>
            <p:cNvSpPr>
              <a:spLocks noChangeArrowheads="1"/>
            </p:cNvSpPr>
            <p:nvPr/>
          </p:nvSpPr>
          <p:spPr bwMode="auto">
            <a:xfrm>
              <a:off x="6638284" y="6113766"/>
              <a:ext cx="22281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1%</a:t>
              </a:r>
              <a:endPara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60" name="Rectangle 36"/>
            <p:cNvSpPr>
              <a:spLocks noChangeArrowheads="1"/>
            </p:cNvSpPr>
            <p:nvPr/>
          </p:nvSpPr>
          <p:spPr bwMode="auto">
            <a:xfrm>
              <a:off x="5856288" y="5929313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63%</a:t>
              </a:r>
              <a:endPara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89" name="Rectangle 17"/>
          <p:cNvSpPr>
            <a:spLocks noChangeArrowheads="1"/>
          </p:cNvSpPr>
          <p:nvPr/>
        </p:nvSpPr>
        <p:spPr bwMode="auto">
          <a:xfrm>
            <a:off x="2859075" y="6165304"/>
            <a:ext cx="4167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2004</a:t>
            </a:r>
            <a:endParaRPr kumimoji="0" lang="pt-BR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0" name="Rectangle 17"/>
          <p:cNvSpPr>
            <a:spLocks noChangeArrowheads="1"/>
          </p:cNvSpPr>
          <p:nvPr/>
        </p:nvSpPr>
        <p:spPr bwMode="auto">
          <a:xfrm>
            <a:off x="7179555" y="6093296"/>
            <a:ext cx="4167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2009</a:t>
            </a:r>
            <a:endParaRPr kumimoji="0" lang="pt-BR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465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Espaço Reservado para Conteúdo 2"/>
          <p:cNvSpPr>
            <a:spLocks noGrp="1"/>
          </p:cNvSpPr>
          <p:nvPr>
            <p:ph idx="1"/>
          </p:nvPr>
        </p:nvSpPr>
        <p:spPr>
          <a:xfrm>
            <a:off x="611188" y="1484313"/>
            <a:ext cx="8281987" cy="1656655"/>
          </a:xfrm>
        </p:spPr>
        <p:txBody>
          <a:bodyPr/>
          <a:lstStyle/>
          <a:p>
            <a:pPr eaLnBrk="1" hangingPunct="1">
              <a:spcBef>
                <a:spcPts val="1000"/>
              </a:spcBef>
              <a:defRPr/>
            </a:pPr>
            <a:r>
              <a:rPr lang="pt-BR" sz="1800" dirty="0" smtClean="0"/>
              <a:t>O emprego no setor elétrico é predominantemente masculino</a:t>
            </a:r>
          </a:p>
          <a:p>
            <a:pPr eaLnBrk="1" hangingPunct="1">
              <a:spcBef>
                <a:spcPts val="1000"/>
              </a:spcBef>
              <a:defRPr/>
            </a:pPr>
            <a:r>
              <a:rPr lang="pt-BR" sz="1800" dirty="0" smtClean="0"/>
              <a:t>Seguindo a tendência de </a:t>
            </a:r>
            <a:r>
              <a:rPr lang="pt-BR" sz="1800" dirty="0" err="1" smtClean="0"/>
              <a:t>feminização</a:t>
            </a:r>
            <a:r>
              <a:rPr lang="pt-BR" sz="1800" dirty="0" smtClean="0"/>
              <a:t>  da força de trabalho, a proporção de mulheres no setor tem crescido, mas os homens ainda representam mais de 80% da mão de obra, enquanto a média brasileira é de 59%</a:t>
            </a:r>
          </a:p>
          <a:p>
            <a:pPr eaLnBrk="1" hangingPunct="1">
              <a:spcBef>
                <a:spcPts val="600"/>
              </a:spcBef>
              <a:defRPr/>
            </a:pPr>
            <a:endParaRPr lang="pt-BR" dirty="0" smtClean="0"/>
          </a:p>
          <a:p>
            <a:pPr marL="1257300" lvl="2" indent="-457200" eaLnBrk="1" hangingPunct="1">
              <a:spcBef>
                <a:spcPts val="600"/>
              </a:spcBef>
              <a:defRPr/>
            </a:pPr>
            <a:endParaRPr lang="pt-BR" sz="1600" dirty="0" smtClean="0"/>
          </a:p>
          <a:p>
            <a:pPr marL="457200" lvl="1" indent="-457200" eaLnBrk="1" hangingPunct="1">
              <a:spcBef>
                <a:spcPts val="600"/>
              </a:spcBef>
              <a:buClr>
                <a:srgbClr val="008000"/>
              </a:buClr>
              <a:defRPr/>
            </a:pPr>
            <a:endParaRPr lang="pt-BR" dirty="0" smtClean="0"/>
          </a:p>
          <a:p>
            <a:pPr eaLnBrk="1" hangingPunct="1">
              <a:spcBef>
                <a:spcPts val="600"/>
              </a:spcBef>
              <a:defRPr/>
            </a:pPr>
            <a:endParaRPr lang="pt-BR" dirty="0" smtClean="0"/>
          </a:p>
          <a:p>
            <a:pPr eaLnBrk="1" hangingPunct="1">
              <a:spcBef>
                <a:spcPts val="600"/>
              </a:spcBef>
              <a:defRPr/>
            </a:pPr>
            <a:endParaRPr lang="pt-BR" dirty="0" smtClean="0"/>
          </a:p>
        </p:txBody>
      </p:sp>
      <p:sp>
        <p:nvSpPr>
          <p:cNvPr id="40" name="Retângulo 39"/>
          <p:cNvSpPr/>
          <p:nvPr/>
        </p:nvSpPr>
        <p:spPr>
          <a:xfrm>
            <a:off x="93133" y="3212975"/>
            <a:ext cx="8943363" cy="3456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Retângulo 40"/>
          <p:cNvSpPr/>
          <p:nvPr/>
        </p:nvSpPr>
        <p:spPr>
          <a:xfrm>
            <a:off x="179512" y="3282090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Título 1"/>
          <p:cNvSpPr txBox="1">
            <a:spLocks/>
          </p:cNvSpPr>
          <p:nvPr/>
        </p:nvSpPr>
        <p:spPr bwMode="auto">
          <a:xfrm>
            <a:off x="283270" y="3356992"/>
            <a:ext cx="5080818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 smtClean="0">
                <a:solidFill>
                  <a:srgbClr val="483018"/>
                </a:solidFill>
              </a:rPr>
              <a:t>Distribuição do emprego formal no Setor Elétrico por gênero</a:t>
            </a:r>
            <a:endParaRPr lang="pt-BR" sz="1400" cap="small" dirty="0">
              <a:solidFill>
                <a:srgbClr val="483018"/>
              </a:solidFill>
            </a:endParaRPr>
          </a:p>
        </p:txBody>
      </p:sp>
      <p:sp>
        <p:nvSpPr>
          <p:cNvPr id="921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Perfil demográfico e tendências do emprego no setor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341AF4-C4E7-49CF-BDF1-92E4DFFDAFED}" type="slidenum">
              <a:rPr lang="pt-BR" smtClean="0"/>
              <a:pPr>
                <a:defRPr/>
              </a:pPr>
              <a:t>26</a:t>
            </a:fld>
            <a:endParaRPr lang="pt-BR" dirty="0"/>
          </a:p>
        </p:txBody>
      </p:sp>
      <p:sp>
        <p:nvSpPr>
          <p:cNvPr id="36" name="Retângulo 35"/>
          <p:cNvSpPr/>
          <p:nvPr/>
        </p:nvSpPr>
        <p:spPr bwMode="auto">
          <a:xfrm>
            <a:off x="5523707" y="4495817"/>
            <a:ext cx="636587" cy="156051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5" name="Retângulo 34"/>
          <p:cNvSpPr/>
          <p:nvPr/>
        </p:nvSpPr>
        <p:spPr bwMode="auto">
          <a:xfrm>
            <a:off x="6877844" y="4495288"/>
            <a:ext cx="638175" cy="154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4" name="Retângulo 33"/>
          <p:cNvSpPr/>
          <p:nvPr/>
        </p:nvSpPr>
        <p:spPr bwMode="auto">
          <a:xfrm>
            <a:off x="2913063" y="4498992"/>
            <a:ext cx="636587" cy="154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33" name="Retângulo 32"/>
          <p:cNvSpPr/>
          <p:nvPr/>
        </p:nvSpPr>
        <p:spPr bwMode="auto">
          <a:xfrm>
            <a:off x="1712119" y="4486292"/>
            <a:ext cx="638175" cy="1560513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0" name="CaixaDeTexto 9"/>
          <p:cNvSpPr txBox="1"/>
          <p:nvPr/>
        </p:nvSpPr>
        <p:spPr bwMode="auto">
          <a:xfrm>
            <a:off x="21848" y="6453336"/>
            <a:ext cx="106631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Fonte: </a:t>
            </a:r>
            <a:r>
              <a:rPr lang="pt-BR" sz="1000" dirty="0">
                <a:latin typeface="+mj-lt"/>
                <a:cs typeface="Arial" charset="0"/>
              </a:rPr>
              <a:t>RAIS/MTE</a:t>
            </a:r>
          </a:p>
        </p:txBody>
      </p:sp>
      <p:sp>
        <p:nvSpPr>
          <p:cNvPr id="9230" name="Rectangle 42"/>
          <p:cNvSpPr>
            <a:spLocks noChangeArrowheads="1"/>
          </p:cNvSpPr>
          <p:nvPr/>
        </p:nvSpPr>
        <p:spPr bwMode="auto">
          <a:xfrm>
            <a:off x="1295932" y="5776629"/>
            <a:ext cx="3574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600" b="1" dirty="0">
                <a:solidFill>
                  <a:srgbClr val="E46C0A"/>
                </a:solidFill>
                <a:latin typeface="Calibri" pitchFamily="34" charset="0"/>
              </a:rPr>
              <a:t>16%</a:t>
            </a:r>
            <a:endParaRPr lang="pt-BR" sz="2000" dirty="0">
              <a:solidFill>
                <a:srgbClr val="E46C0A"/>
              </a:solidFill>
            </a:endParaRPr>
          </a:p>
        </p:txBody>
      </p:sp>
      <p:sp>
        <p:nvSpPr>
          <p:cNvPr id="9231" name="Rectangle 43"/>
          <p:cNvSpPr>
            <a:spLocks noChangeArrowheads="1"/>
          </p:cNvSpPr>
          <p:nvPr/>
        </p:nvSpPr>
        <p:spPr bwMode="auto">
          <a:xfrm>
            <a:off x="2506662" y="5776629"/>
            <a:ext cx="3574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600" b="1" dirty="0">
                <a:solidFill>
                  <a:srgbClr val="E46C0A"/>
                </a:solidFill>
                <a:latin typeface="Calibri" pitchFamily="34" charset="0"/>
              </a:rPr>
              <a:t>19%</a:t>
            </a:r>
            <a:endParaRPr lang="pt-BR" sz="2000" dirty="0">
              <a:solidFill>
                <a:srgbClr val="E46C0A"/>
              </a:solidFill>
            </a:endParaRPr>
          </a:p>
        </p:txBody>
      </p:sp>
      <p:sp>
        <p:nvSpPr>
          <p:cNvPr id="9232" name="Rectangle 44"/>
          <p:cNvSpPr>
            <a:spLocks noChangeArrowheads="1"/>
          </p:cNvSpPr>
          <p:nvPr/>
        </p:nvSpPr>
        <p:spPr bwMode="auto">
          <a:xfrm>
            <a:off x="1295932" y="4826746"/>
            <a:ext cx="3574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600" b="1" dirty="0">
                <a:solidFill>
                  <a:srgbClr val="006666"/>
                </a:solidFill>
                <a:latin typeface="Calibri" pitchFamily="34" charset="0"/>
              </a:rPr>
              <a:t>84%</a:t>
            </a:r>
            <a:endParaRPr lang="pt-BR" sz="2000" dirty="0">
              <a:solidFill>
                <a:srgbClr val="006666"/>
              </a:solidFill>
            </a:endParaRPr>
          </a:p>
        </p:txBody>
      </p:sp>
      <p:sp>
        <p:nvSpPr>
          <p:cNvPr id="9233" name="Rectangle 45"/>
          <p:cNvSpPr>
            <a:spLocks noChangeArrowheads="1"/>
          </p:cNvSpPr>
          <p:nvPr/>
        </p:nvSpPr>
        <p:spPr bwMode="auto">
          <a:xfrm>
            <a:off x="2506662" y="4826746"/>
            <a:ext cx="3574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600" b="1" dirty="0">
                <a:solidFill>
                  <a:srgbClr val="006666"/>
                </a:solidFill>
                <a:latin typeface="Calibri" pitchFamily="34" charset="0"/>
              </a:rPr>
              <a:t>81%</a:t>
            </a:r>
            <a:endParaRPr lang="pt-BR" sz="2000" b="1" dirty="0">
              <a:solidFill>
                <a:srgbClr val="006666"/>
              </a:solidFill>
            </a:endParaRPr>
          </a:p>
        </p:txBody>
      </p:sp>
      <p:sp>
        <p:nvSpPr>
          <p:cNvPr id="9234" name="Rectangle 46"/>
          <p:cNvSpPr>
            <a:spLocks noChangeArrowheads="1"/>
          </p:cNvSpPr>
          <p:nvPr/>
        </p:nvSpPr>
        <p:spPr bwMode="auto">
          <a:xfrm>
            <a:off x="5080527" y="4869372"/>
            <a:ext cx="3574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600" b="1" dirty="0">
                <a:solidFill>
                  <a:srgbClr val="006666"/>
                </a:solidFill>
                <a:latin typeface="Calibri" pitchFamily="34" charset="0"/>
              </a:rPr>
              <a:t>61%</a:t>
            </a:r>
            <a:endParaRPr lang="pt-BR" sz="2000" b="1" dirty="0">
              <a:solidFill>
                <a:srgbClr val="006666"/>
              </a:solidFill>
            </a:endParaRPr>
          </a:p>
        </p:txBody>
      </p:sp>
      <p:sp>
        <p:nvSpPr>
          <p:cNvPr id="9235" name="Rectangle 47"/>
          <p:cNvSpPr>
            <a:spLocks noChangeArrowheads="1"/>
          </p:cNvSpPr>
          <p:nvPr/>
        </p:nvSpPr>
        <p:spPr bwMode="auto">
          <a:xfrm>
            <a:off x="6456889" y="4871309"/>
            <a:ext cx="3574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600" b="1" dirty="0">
                <a:solidFill>
                  <a:srgbClr val="006666"/>
                </a:solidFill>
                <a:latin typeface="Calibri" pitchFamily="34" charset="0"/>
              </a:rPr>
              <a:t>59%</a:t>
            </a:r>
            <a:endParaRPr lang="pt-BR" sz="2000" b="1" dirty="0">
              <a:solidFill>
                <a:srgbClr val="006666"/>
              </a:solidFill>
            </a:endParaRPr>
          </a:p>
        </p:txBody>
      </p:sp>
      <p:sp>
        <p:nvSpPr>
          <p:cNvPr id="9236" name="Rectangle 48"/>
          <p:cNvSpPr>
            <a:spLocks noChangeArrowheads="1"/>
          </p:cNvSpPr>
          <p:nvPr/>
        </p:nvSpPr>
        <p:spPr bwMode="auto">
          <a:xfrm>
            <a:off x="5080527" y="5484531"/>
            <a:ext cx="3574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600" b="1" dirty="0">
                <a:solidFill>
                  <a:srgbClr val="E46C0A"/>
                </a:solidFill>
                <a:latin typeface="Calibri" pitchFamily="34" charset="0"/>
              </a:rPr>
              <a:t>39%</a:t>
            </a:r>
            <a:endParaRPr lang="pt-BR" sz="2000" b="1" dirty="0">
              <a:solidFill>
                <a:srgbClr val="E46C0A"/>
              </a:solidFill>
            </a:endParaRPr>
          </a:p>
        </p:txBody>
      </p:sp>
      <p:sp>
        <p:nvSpPr>
          <p:cNvPr id="9237" name="Rectangle 49"/>
          <p:cNvSpPr>
            <a:spLocks noChangeArrowheads="1"/>
          </p:cNvSpPr>
          <p:nvPr/>
        </p:nvSpPr>
        <p:spPr bwMode="auto">
          <a:xfrm>
            <a:off x="6456889" y="5484531"/>
            <a:ext cx="3574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600" b="1">
                <a:solidFill>
                  <a:srgbClr val="E46C0A"/>
                </a:solidFill>
                <a:latin typeface="Calibri" pitchFamily="34" charset="0"/>
              </a:rPr>
              <a:t>41%</a:t>
            </a:r>
            <a:endParaRPr lang="pt-BR" sz="2000" b="1">
              <a:solidFill>
                <a:srgbClr val="E46C0A"/>
              </a:solidFill>
            </a:endParaRPr>
          </a:p>
        </p:txBody>
      </p:sp>
      <p:sp>
        <p:nvSpPr>
          <p:cNvPr id="9238" name="Rectangle 50"/>
          <p:cNvSpPr>
            <a:spLocks noChangeArrowheads="1"/>
          </p:cNvSpPr>
          <p:nvPr/>
        </p:nvSpPr>
        <p:spPr bwMode="auto">
          <a:xfrm>
            <a:off x="1922463" y="6089033"/>
            <a:ext cx="36548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400" dirty="0">
                <a:solidFill>
                  <a:srgbClr val="000000"/>
                </a:solidFill>
                <a:latin typeface="Calibri" pitchFamily="34" charset="0"/>
              </a:rPr>
              <a:t>2000</a:t>
            </a:r>
            <a:endParaRPr lang="pt-BR" dirty="0"/>
          </a:p>
        </p:txBody>
      </p:sp>
      <p:sp>
        <p:nvSpPr>
          <p:cNvPr id="9239" name="Rectangle 51"/>
          <p:cNvSpPr>
            <a:spLocks noChangeArrowheads="1"/>
          </p:cNvSpPr>
          <p:nvPr/>
        </p:nvSpPr>
        <p:spPr bwMode="auto">
          <a:xfrm>
            <a:off x="2930525" y="6093876"/>
            <a:ext cx="36548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400">
                <a:solidFill>
                  <a:srgbClr val="000000"/>
                </a:solidFill>
                <a:latin typeface="Calibri" pitchFamily="34" charset="0"/>
              </a:rPr>
              <a:t>2009</a:t>
            </a:r>
            <a:endParaRPr lang="pt-BR"/>
          </a:p>
        </p:txBody>
      </p:sp>
      <p:sp>
        <p:nvSpPr>
          <p:cNvPr id="9240" name="Rectangle 52"/>
          <p:cNvSpPr>
            <a:spLocks noChangeArrowheads="1"/>
          </p:cNvSpPr>
          <p:nvPr/>
        </p:nvSpPr>
        <p:spPr bwMode="auto">
          <a:xfrm>
            <a:off x="611188" y="4032613"/>
            <a:ext cx="108000" cy="108000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 sz="1600"/>
          </a:p>
        </p:txBody>
      </p:sp>
      <p:sp>
        <p:nvSpPr>
          <p:cNvPr id="9241" name="Rectangle 53"/>
          <p:cNvSpPr>
            <a:spLocks noChangeArrowheads="1"/>
          </p:cNvSpPr>
          <p:nvPr/>
        </p:nvSpPr>
        <p:spPr bwMode="auto">
          <a:xfrm>
            <a:off x="756709" y="4000644"/>
            <a:ext cx="531813" cy="103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100">
                <a:solidFill>
                  <a:srgbClr val="000000"/>
                </a:solidFill>
                <a:latin typeface="Calibri" pitchFamily="34" charset="0"/>
              </a:rPr>
              <a:t>Feminino</a:t>
            </a:r>
            <a:endParaRPr lang="pt-BR" sz="1600"/>
          </a:p>
        </p:txBody>
      </p:sp>
      <p:sp>
        <p:nvSpPr>
          <p:cNvPr id="9242" name="Rectangle 54"/>
          <p:cNvSpPr>
            <a:spLocks noChangeArrowheads="1"/>
          </p:cNvSpPr>
          <p:nvPr/>
        </p:nvSpPr>
        <p:spPr bwMode="auto">
          <a:xfrm>
            <a:off x="611188" y="3809295"/>
            <a:ext cx="108000" cy="10800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 sz="1600"/>
          </a:p>
        </p:txBody>
      </p:sp>
      <p:sp>
        <p:nvSpPr>
          <p:cNvPr id="9243" name="Rectangle 55"/>
          <p:cNvSpPr>
            <a:spLocks noChangeArrowheads="1"/>
          </p:cNvSpPr>
          <p:nvPr/>
        </p:nvSpPr>
        <p:spPr bwMode="auto">
          <a:xfrm>
            <a:off x="756709" y="3777326"/>
            <a:ext cx="587375" cy="103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100" dirty="0">
                <a:solidFill>
                  <a:srgbClr val="000000"/>
                </a:solidFill>
                <a:latin typeface="Calibri" pitchFamily="34" charset="0"/>
              </a:rPr>
              <a:t>Masculino</a:t>
            </a:r>
            <a:endParaRPr lang="pt-BR" sz="1600" dirty="0"/>
          </a:p>
        </p:txBody>
      </p:sp>
      <p:sp>
        <p:nvSpPr>
          <p:cNvPr id="70" name="Retângulo 69"/>
          <p:cNvSpPr/>
          <p:nvPr/>
        </p:nvSpPr>
        <p:spPr bwMode="auto">
          <a:xfrm>
            <a:off x="5523400" y="5462605"/>
            <a:ext cx="637200" cy="592137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1" name="Retângulo 70"/>
          <p:cNvSpPr/>
          <p:nvPr/>
        </p:nvSpPr>
        <p:spPr bwMode="auto">
          <a:xfrm>
            <a:off x="1712606" y="5797567"/>
            <a:ext cx="637200" cy="247650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2" name="Retângulo 71"/>
          <p:cNvSpPr/>
          <p:nvPr/>
        </p:nvSpPr>
        <p:spPr bwMode="auto">
          <a:xfrm>
            <a:off x="2912756" y="5756292"/>
            <a:ext cx="637200" cy="300038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3" name="Retângulo 72"/>
          <p:cNvSpPr/>
          <p:nvPr/>
        </p:nvSpPr>
        <p:spPr bwMode="auto">
          <a:xfrm>
            <a:off x="6878331" y="5414980"/>
            <a:ext cx="637200" cy="636587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4" name="CaixaDeTexto 73"/>
          <p:cNvSpPr txBox="1"/>
          <p:nvPr/>
        </p:nvSpPr>
        <p:spPr bwMode="auto">
          <a:xfrm>
            <a:off x="2165623" y="4135455"/>
            <a:ext cx="1038225" cy="1698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200" b="1" dirty="0">
                <a:latin typeface="+mj-lt"/>
                <a:cs typeface="Arial" charset="0"/>
              </a:rPr>
              <a:t>Setor Elétrico</a:t>
            </a:r>
          </a:p>
        </p:txBody>
      </p:sp>
      <p:sp>
        <p:nvSpPr>
          <p:cNvPr id="76" name="CaixaDeTexto 75"/>
          <p:cNvSpPr txBox="1"/>
          <p:nvPr/>
        </p:nvSpPr>
        <p:spPr bwMode="auto">
          <a:xfrm>
            <a:off x="5868144" y="4135455"/>
            <a:ext cx="1327150" cy="1682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200" b="1" dirty="0">
                <a:latin typeface="+mj-lt"/>
                <a:cs typeface="Arial" charset="0"/>
              </a:rPr>
              <a:t>Distribuição Geral</a:t>
            </a:r>
          </a:p>
        </p:txBody>
      </p:sp>
      <p:sp>
        <p:nvSpPr>
          <p:cNvPr id="9250" name="Rectangle 50"/>
          <p:cNvSpPr>
            <a:spLocks noChangeArrowheads="1"/>
          </p:cNvSpPr>
          <p:nvPr/>
        </p:nvSpPr>
        <p:spPr bwMode="auto">
          <a:xfrm>
            <a:off x="5651500" y="6086126"/>
            <a:ext cx="36548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400">
                <a:solidFill>
                  <a:srgbClr val="000000"/>
                </a:solidFill>
                <a:latin typeface="Calibri" pitchFamily="34" charset="0"/>
              </a:rPr>
              <a:t>2000</a:t>
            </a:r>
            <a:endParaRPr lang="pt-BR"/>
          </a:p>
        </p:txBody>
      </p:sp>
      <p:sp>
        <p:nvSpPr>
          <p:cNvPr id="9251" name="Rectangle 51"/>
          <p:cNvSpPr>
            <a:spLocks noChangeArrowheads="1"/>
          </p:cNvSpPr>
          <p:nvPr/>
        </p:nvSpPr>
        <p:spPr bwMode="auto">
          <a:xfrm>
            <a:off x="6977063" y="6080314"/>
            <a:ext cx="36548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400">
                <a:solidFill>
                  <a:srgbClr val="000000"/>
                </a:solidFill>
                <a:latin typeface="Calibri" pitchFamily="34" charset="0"/>
              </a:rPr>
              <a:t>2009</a:t>
            </a:r>
            <a:endParaRPr lang="pt-BR"/>
          </a:p>
        </p:txBody>
      </p:sp>
      <p:cxnSp>
        <p:nvCxnSpPr>
          <p:cNvPr id="44" name="Conector reto 43"/>
          <p:cNvCxnSpPr/>
          <p:nvPr/>
        </p:nvCxnSpPr>
        <p:spPr>
          <a:xfrm>
            <a:off x="1619672" y="6044943"/>
            <a:ext cx="60486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6618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Espaço Reservado para Conteúdo 52"/>
          <p:cNvSpPr>
            <a:spLocks noGrp="1"/>
          </p:cNvSpPr>
          <p:nvPr>
            <p:ph idx="1"/>
          </p:nvPr>
        </p:nvSpPr>
        <p:spPr>
          <a:xfrm>
            <a:off x="611188" y="1484313"/>
            <a:ext cx="8064500" cy="1224607"/>
          </a:xfrm>
        </p:spPr>
        <p:txBody>
          <a:bodyPr/>
          <a:lstStyle/>
          <a:p>
            <a:pPr eaLnBrk="1" hangingPunct="1">
              <a:spcBef>
                <a:spcPts val="1000"/>
              </a:spcBef>
              <a:defRPr/>
            </a:pPr>
            <a:r>
              <a:rPr lang="pt-BR" sz="1900" dirty="0" smtClean="0"/>
              <a:t>Em termos de idade, o setor emprega relativamente mais pessoas com faixas etárias mais avançadas e há uma forte tendência de crescimento da proporção de pessoas com mais de 50 anos </a:t>
            </a:r>
          </a:p>
          <a:p>
            <a:pPr marL="342900" lvl="1" indent="-342900" eaLnBrk="1" hangingPunct="1">
              <a:spcBef>
                <a:spcPts val="1000"/>
              </a:spcBef>
              <a:defRPr/>
            </a:pPr>
            <a:endParaRPr lang="pt-BR" sz="1900" dirty="0" smtClean="0"/>
          </a:p>
          <a:p>
            <a:pPr>
              <a:spcBef>
                <a:spcPts val="1000"/>
              </a:spcBef>
              <a:defRPr/>
            </a:pPr>
            <a:endParaRPr lang="pt-BR" sz="1900" dirty="0"/>
          </a:p>
        </p:txBody>
      </p:sp>
      <p:sp>
        <p:nvSpPr>
          <p:cNvPr id="8" name="Retângulo 7"/>
          <p:cNvSpPr/>
          <p:nvPr/>
        </p:nvSpPr>
        <p:spPr>
          <a:xfrm>
            <a:off x="93133" y="3212975"/>
            <a:ext cx="8943363" cy="3456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179512" y="3282090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283270" y="3356992"/>
            <a:ext cx="7385074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 smtClean="0"/>
              <a:t>Distribuição do emprego formal em extração de petróleo e gás e fabricação de derivados por idade</a:t>
            </a:r>
            <a:endParaRPr lang="pt-BR" sz="1400" cap="small" dirty="0"/>
          </a:p>
        </p:txBody>
      </p:sp>
      <p:sp>
        <p:nvSpPr>
          <p:cNvPr id="10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Perfil demográfico e tendências do emprego no setor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35496" y="6309320"/>
            <a:ext cx="1127125" cy="246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</a:rPr>
              <a:t>Fonte: </a:t>
            </a:r>
            <a:r>
              <a:rPr lang="pt-BR" sz="1000" dirty="0">
                <a:latin typeface="+mj-lt"/>
              </a:rPr>
              <a:t>RAIS/MTE. </a:t>
            </a:r>
          </a:p>
        </p:txBody>
      </p:sp>
      <p:sp>
        <p:nvSpPr>
          <p:cNvPr id="10247" name="AutoShape 26"/>
          <p:cNvSpPr>
            <a:spLocks noChangeAspect="1" noChangeArrowheads="1" noTextEdit="1"/>
          </p:cNvSpPr>
          <p:nvPr/>
        </p:nvSpPr>
        <p:spPr bwMode="auto">
          <a:xfrm>
            <a:off x="4667250" y="4570413"/>
            <a:ext cx="4189413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1174648" y="5832476"/>
            <a:ext cx="72136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1007960" y="5607051"/>
            <a:ext cx="25167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0,05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1077810" y="5380038"/>
            <a:ext cx="179536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0,1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007960" y="5153026"/>
            <a:ext cx="25167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0,15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1077810" y="4927601"/>
            <a:ext cx="179536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0,2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1007960" y="4700588"/>
            <a:ext cx="25167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0,25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1077810" y="4473576"/>
            <a:ext cx="179536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0,3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1007960" y="4246563"/>
            <a:ext cx="25167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0,35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1077810" y="4021138"/>
            <a:ext cx="179536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0,4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8" name="Rectangle 22"/>
          <p:cNvSpPr>
            <a:spLocks noChangeArrowheads="1"/>
          </p:cNvSpPr>
          <p:nvPr/>
        </p:nvSpPr>
        <p:spPr bwMode="auto">
          <a:xfrm>
            <a:off x="1007960" y="3794126"/>
            <a:ext cx="25167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0,45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19" name="Rectangle 23"/>
          <p:cNvSpPr>
            <a:spLocks noChangeArrowheads="1"/>
          </p:cNvSpPr>
          <p:nvPr/>
        </p:nvSpPr>
        <p:spPr bwMode="auto">
          <a:xfrm>
            <a:off x="1487488" y="6035676"/>
            <a:ext cx="676467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Ate 17 anos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0" name="Rectangle 24"/>
          <p:cNvSpPr>
            <a:spLocks noChangeArrowheads="1"/>
          </p:cNvSpPr>
          <p:nvPr/>
        </p:nvSpPr>
        <p:spPr bwMode="auto">
          <a:xfrm>
            <a:off x="2546350" y="6035676"/>
            <a:ext cx="721351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18 a 24 anos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1" name="Rectangle 25"/>
          <p:cNvSpPr>
            <a:spLocks noChangeArrowheads="1"/>
          </p:cNvSpPr>
          <p:nvPr/>
        </p:nvSpPr>
        <p:spPr bwMode="auto">
          <a:xfrm>
            <a:off x="3622675" y="6035676"/>
            <a:ext cx="721351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25 a 29 anos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2" name="Rectangle 26"/>
          <p:cNvSpPr>
            <a:spLocks noChangeArrowheads="1"/>
          </p:cNvSpPr>
          <p:nvPr/>
        </p:nvSpPr>
        <p:spPr bwMode="auto">
          <a:xfrm>
            <a:off x="4699000" y="6035676"/>
            <a:ext cx="721351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30 a 39 anos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3" name="Rectangle 27"/>
          <p:cNvSpPr>
            <a:spLocks noChangeArrowheads="1"/>
          </p:cNvSpPr>
          <p:nvPr/>
        </p:nvSpPr>
        <p:spPr bwMode="auto">
          <a:xfrm>
            <a:off x="5776913" y="6035676"/>
            <a:ext cx="721351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40 a 49 anos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4" name="Rectangle 28"/>
          <p:cNvSpPr>
            <a:spLocks noChangeArrowheads="1"/>
          </p:cNvSpPr>
          <p:nvPr/>
        </p:nvSpPr>
        <p:spPr bwMode="auto">
          <a:xfrm>
            <a:off x="6900863" y="6035676"/>
            <a:ext cx="62196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50 ou mais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5" name="Rectangle 29"/>
          <p:cNvSpPr>
            <a:spLocks noChangeArrowheads="1"/>
          </p:cNvSpPr>
          <p:nvPr/>
        </p:nvSpPr>
        <p:spPr bwMode="auto">
          <a:xfrm>
            <a:off x="7913687" y="4873625"/>
            <a:ext cx="108000" cy="10800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>
            <a:off x="8047568" y="4833938"/>
            <a:ext cx="288541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2000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7" name="Rectangle 31"/>
          <p:cNvSpPr>
            <a:spLocks noChangeArrowheads="1"/>
          </p:cNvSpPr>
          <p:nvPr/>
        </p:nvSpPr>
        <p:spPr bwMode="auto">
          <a:xfrm>
            <a:off x="7913687" y="5102225"/>
            <a:ext cx="108000" cy="108000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28" name="Rectangle 32"/>
          <p:cNvSpPr>
            <a:spLocks noChangeArrowheads="1"/>
          </p:cNvSpPr>
          <p:nvPr/>
        </p:nvSpPr>
        <p:spPr bwMode="auto">
          <a:xfrm>
            <a:off x="8047568" y="5064126"/>
            <a:ext cx="288541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2009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41" name="Conector reto 40"/>
          <p:cNvCxnSpPr/>
          <p:nvPr/>
        </p:nvCxnSpPr>
        <p:spPr>
          <a:xfrm>
            <a:off x="1331640" y="5902673"/>
            <a:ext cx="62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>
            <a:off x="1331640" y="5678649"/>
            <a:ext cx="62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/>
          <p:cNvCxnSpPr/>
          <p:nvPr/>
        </p:nvCxnSpPr>
        <p:spPr>
          <a:xfrm>
            <a:off x="1331640" y="5454624"/>
            <a:ext cx="62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>
            <a:off x="1331640" y="5230599"/>
            <a:ext cx="62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>
            <a:off x="1331640" y="5006574"/>
            <a:ext cx="62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/>
          <p:cNvCxnSpPr/>
          <p:nvPr/>
        </p:nvCxnSpPr>
        <p:spPr>
          <a:xfrm>
            <a:off x="1331640" y="4782549"/>
            <a:ext cx="62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/>
          <p:cNvCxnSpPr/>
          <p:nvPr/>
        </p:nvCxnSpPr>
        <p:spPr>
          <a:xfrm>
            <a:off x="1331640" y="4558524"/>
            <a:ext cx="62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/>
          <p:cNvCxnSpPr/>
          <p:nvPr/>
        </p:nvCxnSpPr>
        <p:spPr>
          <a:xfrm>
            <a:off x="1331640" y="4334499"/>
            <a:ext cx="62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>
            <a:off x="1331640" y="4110474"/>
            <a:ext cx="62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>
            <a:off x="1331640" y="3886449"/>
            <a:ext cx="6264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3" name="Freeform 7"/>
          <p:cNvSpPr>
            <a:spLocks noEditPoints="1"/>
          </p:cNvSpPr>
          <p:nvPr/>
        </p:nvSpPr>
        <p:spPr bwMode="auto">
          <a:xfrm>
            <a:off x="1474788" y="4054476"/>
            <a:ext cx="5695950" cy="1847850"/>
          </a:xfrm>
          <a:custGeom>
            <a:avLst/>
            <a:gdLst/>
            <a:ahLst/>
            <a:cxnLst>
              <a:cxn ang="0">
                <a:pos x="0" y="1158"/>
              </a:cxn>
              <a:cxn ang="0">
                <a:pos x="192" y="1158"/>
              </a:cxn>
              <a:cxn ang="0">
                <a:pos x="192" y="1164"/>
              </a:cxn>
              <a:cxn ang="0">
                <a:pos x="0" y="1164"/>
              </a:cxn>
              <a:cxn ang="0">
                <a:pos x="0" y="1158"/>
              </a:cxn>
              <a:cxn ang="0">
                <a:pos x="678" y="996"/>
              </a:cxn>
              <a:cxn ang="0">
                <a:pos x="870" y="996"/>
              </a:cxn>
              <a:cxn ang="0">
                <a:pos x="870" y="1164"/>
              </a:cxn>
              <a:cxn ang="0">
                <a:pos x="678" y="1164"/>
              </a:cxn>
              <a:cxn ang="0">
                <a:pos x="678" y="996"/>
              </a:cxn>
              <a:cxn ang="0">
                <a:pos x="1356" y="876"/>
              </a:cxn>
              <a:cxn ang="0">
                <a:pos x="1548" y="876"/>
              </a:cxn>
              <a:cxn ang="0">
                <a:pos x="1548" y="1164"/>
              </a:cxn>
              <a:cxn ang="0">
                <a:pos x="1356" y="1164"/>
              </a:cxn>
              <a:cxn ang="0">
                <a:pos x="1356" y="876"/>
              </a:cxn>
              <a:cxn ang="0">
                <a:pos x="2034" y="198"/>
              </a:cxn>
              <a:cxn ang="0">
                <a:pos x="2232" y="198"/>
              </a:cxn>
              <a:cxn ang="0">
                <a:pos x="2232" y="1164"/>
              </a:cxn>
              <a:cxn ang="0">
                <a:pos x="2034" y="1164"/>
              </a:cxn>
              <a:cxn ang="0">
                <a:pos x="2034" y="198"/>
              </a:cxn>
              <a:cxn ang="0">
                <a:pos x="2712" y="0"/>
              </a:cxn>
              <a:cxn ang="0">
                <a:pos x="2910" y="0"/>
              </a:cxn>
              <a:cxn ang="0">
                <a:pos x="2910" y="1164"/>
              </a:cxn>
              <a:cxn ang="0">
                <a:pos x="2712" y="1164"/>
              </a:cxn>
              <a:cxn ang="0">
                <a:pos x="2712" y="0"/>
              </a:cxn>
              <a:cxn ang="0">
                <a:pos x="3390" y="906"/>
              </a:cxn>
              <a:cxn ang="0">
                <a:pos x="3588" y="906"/>
              </a:cxn>
              <a:cxn ang="0">
                <a:pos x="3588" y="1164"/>
              </a:cxn>
              <a:cxn ang="0">
                <a:pos x="3390" y="1164"/>
              </a:cxn>
              <a:cxn ang="0">
                <a:pos x="3390" y="906"/>
              </a:cxn>
            </a:cxnLst>
            <a:rect l="0" t="0" r="r" b="b"/>
            <a:pathLst>
              <a:path w="3588" h="1164">
                <a:moveTo>
                  <a:pt x="0" y="1158"/>
                </a:moveTo>
                <a:lnTo>
                  <a:pt x="192" y="1158"/>
                </a:lnTo>
                <a:lnTo>
                  <a:pt x="192" y="1164"/>
                </a:lnTo>
                <a:lnTo>
                  <a:pt x="0" y="1164"/>
                </a:lnTo>
                <a:lnTo>
                  <a:pt x="0" y="1158"/>
                </a:lnTo>
                <a:close/>
                <a:moveTo>
                  <a:pt x="678" y="996"/>
                </a:moveTo>
                <a:lnTo>
                  <a:pt x="870" y="996"/>
                </a:lnTo>
                <a:lnTo>
                  <a:pt x="870" y="1164"/>
                </a:lnTo>
                <a:lnTo>
                  <a:pt x="678" y="1164"/>
                </a:lnTo>
                <a:lnTo>
                  <a:pt x="678" y="996"/>
                </a:lnTo>
                <a:close/>
                <a:moveTo>
                  <a:pt x="1356" y="876"/>
                </a:moveTo>
                <a:lnTo>
                  <a:pt x="1548" y="876"/>
                </a:lnTo>
                <a:lnTo>
                  <a:pt x="1548" y="1164"/>
                </a:lnTo>
                <a:lnTo>
                  <a:pt x="1356" y="1164"/>
                </a:lnTo>
                <a:lnTo>
                  <a:pt x="1356" y="876"/>
                </a:lnTo>
                <a:close/>
                <a:moveTo>
                  <a:pt x="2034" y="198"/>
                </a:moveTo>
                <a:lnTo>
                  <a:pt x="2232" y="198"/>
                </a:lnTo>
                <a:lnTo>
                  <a:pt x="2232" y="1164"/>
                </a:lnTo>
                <a:lnTo>
                  <a:pt x="2034" y="1164"/>
                </a:lnTo>
                <a:lnTo>
                  <a:pt x="2034" y="198"/>
                </a:lnTo>
                <a:close/>
                <a:moveTo>
                  <a:pt x="2712" y="0"/>
                </a:moveTo>
                <a:lnTo>
                  <a:pt x="2910" y="0"/>
                </a:lnTo>
                <a:lnTo>
                  <a:pt x="2910" y="1164"/>
                </a:lnTo>
                <a:lnTo>
                  <a:pt x="2712" y="1164"/>
                </a:lnTo>
                <a:lnTo>
                  <a:pt x="2712" y="0"/>
                </a:lnTo>
                <a:close/>
                <a:moveTo>
                  <a:pt x="3390" y="906"/>
                </a:moveTo>
                <a:lnTo>
                  <a:pt x="3588" y="906"/>
                </a:lnTo>
                <a:lnTo>
                  <a:pt x="3588" y="1164"/>
                </a:lnTo>
                <a:lnTo>
                  <a:pt x="3390" y="1164"/>
                </a:lnTo>
                <a:lnTo>
                  <a:pt x="3390" y="906"/>
                </a:lnTo>
                <a:close/>
              </a:path>
            </a:pathLst>
          </a:custGeom>
          <a:solidFill>
            <a:srgbClr val="0066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04" name="Freeform 8"/>
          <p:cNvSpPr>
            <a:spLocks noEditPoints="1"/>
          </p:cNvSpPr>
          <p:nvPr/>
        </p:nvSpPr>
        <p:spPr bwMode="auto">
          <a:xfrm>
            <a:off x="1779588" y="4549776"/>
            <a:ext cx="5695950" cy="1352550"/>
          </a:xfrm>
          <a:custGeom>
            <a:avLst/>
            <a:gdLst/>
            <a:ahLst/>
            <a:cxnLst>
              <a:cxn ang="0">
                <a:pos x="0" y="834"/>
              </a:cxn>
              <a:cxn ang="0">
                <a:pos x="198" y="834"/>
              </a:cxn>
              <a:cxn ang="0">
                <a:pos x="198" y="852"/>
              </a:cxn>
              <a:cxn ang="0">
                <a:pos x="0" y="852"/>
              </a:cxn>
              <a:cxn ang="0">
                <a:pos x="0" y="834"/>
              </a:cxn>
              <a:cxn ang="0">
                <a:pos x="678" y="684"/>
              </a:cxn>
              <a:cxn ang="0">
                <a:pos x="876" y="684"/>
              </a:cxn>
              <a:cxn ang="0">
                <a:pos x="876" y="852"/>
              </a:cxn>
              <a:cxn ang="0">
                <a:pos x="678" y="852"/>
              </a:cxn>
              <a:cxn ang="0">
                <a:pos x="678" y="684"/>
              </a:cxn>
              <a:cxn ang="0">
                <a:pos x="1356" y="462"/>
              </a:cxn>
              <a:cxn ang="0">
                <a:pos x="1554" y="462"/>
              </a:cxn>
              <a:cxn ang="0">
                <a:pos x="1554" y="852"/>
              </a:cxn>
              <a:cxn ang="0">
                <a:pos x="1356" y="852"/>
              </a:cxn>
              <a:cxn ang="0">
                <a:pos x="1356" y="462"/>
              </a:cxn>
              <a:cxn ang="0">
                <a:pos x="2040" y="84"/>
              </a:cxn>
              <a:cxn ang="0">
                <a:pos x="2232" y="84"/>
              </a:cxn>
              <a:cxn ang="0">
                <a:pos x="2232" y="852"/>
              </a:cxn>
              <a:cxn ang="0">
                <a:pos x="2040" y="852"/>
              </a:cxn>
              <a:cxn ang="0">
                <a:pos x="2040" y="84"/>
              </a:cxn>
              <a:cxn ang="0">
                <a:pos x="2718" y="0"/>
              </a:cxn>
              <a:cxn ang="0">
                <a:pos x="2910" y="0"/>
              </a:cxn>
              <a:cxn ang="0">
                <a:pos x="2910" y="852"/>
              </a:cxn>
              <a:cxn ang="0">
                <a:pos x="2718" y="852"/>
              </a:cxn>
              <a:cxn ang="0">
                <a:pos x="2718" y="0"/>
              </a:cxn>
              <a:cxn ang="0">
                <a:pos x="3396" y="192"/>
              </a:cxn>
              <a:cxn ang="0">
                <a:pos x="3588" y="192"/>
              </a:cxn>
              <a:cxn ang="0">
                <a:pos x="3588" y="852"/>
              </a:cxn>
              <a:cxn ang="0">
                <a:pos x="3396" y="852"/>
              </a:cxn>
              <a:cxn ang="0">
                <a:pos x="3396" y="192"/>
              </a:cxn>
            </a:cxnLst>
            <a:rect l="0" t="0" r="r" b="b"/>
            <a:pathLst>
              <a:path w="3588" h="852">
                <a:moveTo>
                  <a:pt x="0" y="834"/>
                </a:moveTo>
                <a:lnTo>
                  <a:pt x="198" y="834"/>
                </a:lnTo>
                <a:lnTo>
                  <a:pt x="198" y="852"/>
                </a:lnTo>
                <a:lnTo>
                  <a:pt x="0" y="852"/>
                </a:lnTo>
                <a:lnTo>
                  <a:pt x="0" y="834"/>
                </a:lnTo>
                <a:close/>
                <a:moveTo>
                  <a:pt x="678" y="684"/>
                </a:moveTo>
                <a:lnTo>
                  <a:pt x="876" y="684"/>
                </a:lnTo>
                <a:lnTo>
                  <a:pt x="876" y="852"/>
                </a:lnTo>
                <a:lnTo>
                  <a:pt x="678" y="852"/>
                </a:lnTo>
                <a:lnTo>
                  <a:pt x="678" y="684"/>
                </a:lnTo>
                <a:close/>
                <a:moveTo>
                  <a:pt x="1356" y="462"/>
                </a:moveTo>
                <a:lnTo>
                  <a:pt x="1554" y="462"/>
                </a:lnTo>
                <a:lnTo>
                  <a:pt x="1554" y="852"/>
                </a:lnTo>
                <a:lnTo>
                  <a:pt x="1356" y="852"/>
                </a:lnTo>
                <a:lnTo>
                  <a:pt x="1356" y="462"/>
                </a:lnTo>
                <a:close/>
                <a:moveTo>
                  <a:pt x="2040" y="84"/>
                </a:moveTo>
                <a:lnTo>
                  <a:pt x="2232" y="84"/>
                </a:lnTo>
                <a:lnTo>
                  <a:pt x="2232" y="852"/>
                </a:lnTo>
                <a:lnTo>
                  <a:pt x="2040" y="852"/>
                </a:lnTo>
                <a:lnTo>
                  <a:pt x="2040" y="84"/>
                </a:lnTo>
                <a:close/>
                <a:moveTo>
                  <a:pt x="2718" y="0"/>
                </a:moveTo>
                <a:lnTo>
                  <a:pt x="2910" y="0"/>
                </a:lnTo>
                <a:lnTo>
                  <a:pt x="2910" y="852"/>
                </a:lnTo>
                <a:lnTo>
                  <a:pt x="2718" y="852"/>
                </a:lnTo>
                <a:lnTo>
                  <a:pt x="2718" y="0"/>
                </a:lnTo>
                <a:close/>
                <a:moveTo>
                  <a:pt x="3396" y="192"/>
                </a:moveTo>
                <a:lnTo>
                  <a:pt x="3588" y="192"/>
                </a:lnTo>
                <a:lnTo>
                  <a:pt x="3588" y="852"/>
                </a:lnTo>
                <a:lnTo>
                  <a:pt x="3396" y="852"/>
                </a:lnTo>
                <a:lnTo>
                  <a:pt x="3396" y="192"/>
                </a:lnTo>
                <a:close/>
              </a:path>
            </a:pathLst>
          </a:custGeom>
          <a:solidFill>
            <a:srgbClr val="E46C0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27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12150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tângulo 62"/>
          <p:cNvSpPr/>
          <p:nvPr/>
        </p:nvSpPr>
        <p:spPr>
          <a:xfrm>
            <a:off x="0" y="4005062"/>
            <a:ext cx="9036496" cy="26642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2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Perfil educacional e tendências do emprego no setor</a:t>
            </a:r>
          </a:p>
        </p:txBody>
      </p:sp>
      <p:sp>
        <p:nvSpPr>
          <p:cNvPr id="43" name="Espaço Reservado para Conteúdo 42"/>
          <p:cNvSpPr>
            <a:spLocks noGrp="1"/>
          </p:cNvSpPr>
          <p:nvPr>
            <p:ph idx="1"/>
          </p:nvPr>
        </p:nvSpPr>
        <p:spPr>
          <a:xfrm>
            <a:off x="611188" y="1484313"/>
            <a:ext cx="8004175" cy="2376735"/>
          </a:xfrm>
        </p:spPr>
        <p:txBody>
          <a:bodyPr/>
          <a:lstStyle/>
          <a:p>
            <a:pPr eaLnBrk="1" hangingPunct="1">
              <a:spcBef>
                <a:spcPts val="1000"/>
              </a:spcBef>
              <a:defRPr/>
            </a:pPr>
            <a:r>
              <a:rPr lang="pt-BR" sz="1800" dirty="0" smtClean="0"/>
              <a:t>Mão de obra no setor mais escolarizada do que a média dos empregados formais</a:t>
            </a:r>
          </a:p>
          <a:p>
            <a:pPr lvl="1">
              <a:spcBef>
                <a:spcPts val="1000"/>
              </a:spcBef>
              <a:defRPr/>
            </a:pPr>
            <a:r>
              <a:rPr lang="pt-BR" sz="1400" dirty="0" smtClean="0"/>
              <a:t>32% dos ocupados possuem ensino superior, mais do dobro da média brasileira</a:t>
            </a:r>
          </a:p>
          <a:p>
            <a:pPr>
              <a:spcBef>
                <a:spcPts val="1000"/>
              </a:spcBef>
              <a:defRPr/>
            </a:pPr>
            <a:r>
              <a:rPr lang="pt-BR" sz="1800" dirty="0" smtClean="0"/>
              <a:t>Tendência de escolarização da mão de obra</a:t>
            </a:r>
          </a:p>
          <a:p>
            <a:pPr lvl="1">
              <a:spcBef>
                <a:spcPts val="1000"/>
              </a:spcBef>
              <a:defRPr/>
            </a:pPr>
            <a:r>
              <a:rPr lang="pt-BR" sz="1400" dirty="0" smtClean="0"/>
              <a:t>15% dos ocupados, em 2009, não concluíram o ensino médio, metade do percentual verificado em 2000</a:t>
            </a:r>
            <a:endParaRPr lang="pt-BR" sz="1400" dirty="0"/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 bwMode="auto">
          <a:xfrm>
            <a:off x="2268538" y="-1152525"/>
            <a:ext cx="8567737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8000"/>
              </a:buClr>
              <a:buSzPct val="80000"/>
              <a:buFont typeface="Calibri" pitchFamily="34" charset="0"/>
              <a:buChar char="•"/>
              <a:defRPr/>
            </a:pPr>
            <a:endParaRPr lang="pt-BR" sz="2000" dirty="0">
              <a:latin typeface="+mj-lt"/>
              <a:cs typeface="+mn-cs"/>
            </a:endParaRPr>
          </a:p>
          <a:p>
            <a:pPr lvl="1" indent="-4572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8000"/>
              </a:buClr>
              <a:buSzPct val="80000"/>
              <a:buFont typeface="Calibri" pitchFamily="34" charset="0"/>
              <a:buChar char="•"/>
              <a:defRPr/>
            </a:pPr>
            <a:endParaRPr lang="pt-BR" sz="2000" dirty="0">
              <a:latin typeface="+mj-lt"/>
              <a:cs typeface="+mn-cs"/>
            </a:endParaRPr>
          </a:p>
          <a:p>
            <a:pPr marL="457200" indent="-4572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8000"/>
              </a:buClr>
              <a:buSzPct val="80000"/>
              <a:buFont typeface="Calibri" pitchFamily="34" charset="0"/>
              <a:buChar char="•"/>
              <a:defRPr/>
            </a:pPr>
            <a:endParaRPr lang="pt-BR" sz="2000" dirty="0">
              <a:latin typeface="+mj-lt"/>
              <a:cs typeface="+mn-cs"/>
            </a:endParaRPr>
          </a:p>
          <a:p>
            <a:pPr marL="457200" indent="-4572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8000"/>
              </a:buClr>
              <a:buSzPct val="80000"/>
              <a:buFont typeface="Calibri" pitchFamily="34" charset="0"/>
              <a:buChar char="•"/>
              <a:defRPr/>
            </a:pPr>
            <a:endParaRPr lang="pt-BR" sz="2000" dirty="0">
              <a:latin typeface="+mj-lt"/>
              <a:cs typeface="+mn-cs"/>
            </a:endParaRPr>
          </a:p>
        </p:txBody>
      </p:sp>
      <p:sp>
        <p:nvSpPr>
          <p:cNvPr id="11272" name="Rectangle 12"/>
          <p:cNvSpPr>
            <a:spLocks noChangeArrowheads="1"/>
          </p:cNvSpPr>
          <p:nvPr/>
        </p:nvSpPr>
        <p:spPr bwMode="auto">
          <a:xfrm>
            <a:off x="7080934" y="4653136"/>
            <a:ext cx="1379498" cy="19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  <a:latin typeface="Calibri" pitchFamily="34" charset="0"/>
              </a:rPr>
              <a:t>Setor Elétrico 2009</a:t>
            </a:r>
            <a:endParaRPr lang="pt-BR" dirty="0"/>
          </a:p>
        </p:txBody>
      </p:sp>
      <p:grpSp>
        <p:nvGrpSpPr>
          <p:cNvPr id="62" name="Grupo 61"/>
          <p:cNvGrpSpPr/>
          <p:nvPr/>
        </p:nvGrpSpPr>
        <p:grpSpPr>
          <a:xfrm>
            <a:off x="861204" y="4674893"/>
            <a:ext cx="1760587" cy="1850451"/>
            <a:chOff x="1083221" y="4941168"/>
            <a:chExt cx="1524000" cy="1601788"/>
          </a:xfrm>
        </p:grpSpPr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1835696" y="4941168"/>
              <a:ext cx="771525" cy="792163"/>
            </a:xfrm>
            <a:custGeom>
              <a:avLst/>
              <a:gdLst/>
              <a:ahLst/>
              <a:cxnLst>
                <a:cxn ang="0">
                  <a:pos x="1263" y="1331"/>
                </a:cxn>
                <a:cxn ang="0">
                  <a:pos x="59" y="2"/>
                </a:cxn>
                <a:cxn ang="0">
                  <a:pos x="0" y="0"/>
                </a:cxn>
                <a:cxn ang="0">
                  <a:pos x="0" y="632"/>
                </a:cxn>
                <a:cxn ang="0">
                  <a:pos x="632" y="1272"/>
                </a:cxn>
                <a:cxn ang="0">
                  <a:pos x="632" y="1302"/>
                </a:cxn>
                <a:cxn ang="0">
                  <a:pos x="1263" y="1331"/>
                </a:cxn>
              </a:cxnLst>
              <a:rect l="0" t="0" r="r" b="b"/>
              <a:pathLst>
                <a:path w="1295" h="1331">
                  <a:moveTo>
                    <a:pt x="1263" y="1331"/>
                  </a:moveTo>
                  <a:cubicBezTo>
                    <a:pt x="1295" y="630"/>
                    <a:pt x="756" y="34"/>
                    <a:pt x="59" y="2"/>
                  </a:cubicBezTo>
                  <a:cubicBezTo>
                    <a:pt x="40" y="1"/>
                    <a:pt x="20" y="0"/>
                    <a:pt x="0" y="0"/>
                  </a:cubicBezTo>
                  <a:lnTo>
                    <a:pt x="0" y="632"/>
                  </a:lnTo>
                  <a:cubicBezTo>
                    <a:pt x="350" y="632"/>
                    <a:pt x="632" y="919"/>
                    <a:pt x="632" y="1272"/>
                  </a:cubicBezTo>
                  <a:cubicBezTo>
                    <a:pt x="632" y="1282"/>
                    <a:pt x="632" y="1292"/>
                    <a:pt x="632" y="1302"/>
                  </a:cubicBezTo>
                  <a:lnTo>
                    <a:pt x="1263" y="1331"/>
                  </a:lnTo>
                  <a:close/>
                </a:path>
              </a:pathLst>
            </a:custGeom>
            <a:solidFill>
              <a:srgbClr val="E46C0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solidFill>
                  <a:schemeClr val="bg1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1626146" y="5715868"/>
              <a:ext cx="962025" cy="827088"/>
            </a:xfrm>
            <a:custGeom>
              <a:avLst/>
              <a:gdLst/>
              <a:ahLst/>
              <a:cxnLst>
                <a:cxn ang="0">
                  <a:pos x="0" y="1192"/>
                </a:cxn>
                <a:cxn ang="0">
                  <a:pos x="1566" y="324"/>
                </a:cxn>
                <a:cxn ang="0">
                  <a:pos x="1614" y="29"/>
                </a:cxn>
                <a:cxn ang="0">
                  <a:pos x="983" y="0"/>
                </a:cxn>
                <a:cxn ang="0">
                  <a:pos x="322" y="610"/>
                </a:cxn>
                <a:cxn ang="0">
                  <a:pos x="175" y="585"/>
                </a:cxn>
                <a:cxn ang="0">
                  <a:pos x="0" y="1192"/>
                </a:cxn>
              </a:cxnLst>
              <a:rect l="0" t="0" r="r" b="b"/>
              <a:pathLst>
                <a:path w="1614" h="1388">
                  <a:moveTo>
                    <a:pt x="0" y="1192"/>
                  </a:moveTo>
                  <a:cubicBezTo>
                    <a:pt x="671" y="1388"/>
                    <a:pt x="1372" y="999"/>
                    <a:pt x="1566" y="324"/>
                  </a:cubicBezTo>
                  <a:cubicBezTo>
                    <a:pt x="1593" y="228"/>
                    <a:pt x="1610" y="129"/>
                    <a:pt x="1614" y="29"/>
                  </a:cubicBezTo>
                  <a:lnTo>
                    <a:pt x="983" y="0"/>
                  </a:lnTo>
                  <a:cubicBezTo>
                    <a:pt x="967" y="353"/>
                    <a:pt x="671" y="626"/>
                    <a:pt x="322" y="610"/>
                  </a:cubicBezTo>
                  <a:cubicBezTo>
                    <a:pt x="272" y="607"/>
                    <a:pt x="223" y="599"/>
                    <a:pt x="175" y="585"/>
                  </a:cubicBezTo>
                  <a:lnTo>
                    <a:pt x="0" y="1192"/>
                  </a:lnTo>
                  <a:close/>
                </a:path>
              </a:pathLst>
            </a:custGeom>
            <a:solidFill>
              <a:srgbClr val="863A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solidFill>
                  <a:schemeClr val="bg1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1083221" y="4941168"/>
              <a:ext cx="752475" cy="1484313"/>
            </a:xfrm>
            <a:custGeom>
              <a:avLst/>
              <a:gdLst/>
              <a:ahLst/>
              <a:cxnLst>
                <a:cxn ang="0">
                  <a:pos x="1264" y="0"/>
                </a:cxn>
                <a:cxn ang="0">
                  <a:pos x="0" y="1272"/>
                </a:cxn>
                <a:cxn ang="0">
                  <a:pos x="913" y="2494"/>
                </a:cxn>
                <a:cxn ang="0">
                  <a:pos x="1088" y="1887"/>
                </a:cxn>
                <a:cxn ang="0">
                  <a:pos x="658" y="1094"/>
                </a:cxn>
                <a:cxn ang="0">
                  <a:pos x="1264" y="632"/>
                </a:cxn>
                <a:cxn ang="0">
                  <a:pos x="1264" y="0"/>
                </a:cxn>
              </a:cxnLst>
              <a:rect l="0" t="0" r="r" b="b"/>
              <a:pathLst>
                <a:path w="1264" h="2494">
                  <a:moveTo>
                    <a:pt x="1264" y="0"/>
                  </a:moveTo>
                  <a:cubicBezTo>
                    <a:pt x="566" y="0"/>
                    <a:pt x="0" y="570"/>
                    <a:pt x="0" y="1272"/>
                  </a:cubicBezTo>
                  <a:cubicBezTo>
                    <a:pt x="0" y="1839"/>
                    <a:pt x="373" y="2337"/>
                    <a:pt x="913" y="2494"/>
                  </a:cubicBezTo>
                  <a:lnTo>
                    <a:pt x="1088" y="1887"/>
                  </a:lnTo>
                  <a:cubicBezTo>
                    <a:pt x="753" y="1788"/>
                    <a:pt x="560" y="1433"/>
                    <a:pt x="658" y="1094"/>
                  </a:cubicBezTo>
                  <a:cubicBezTo>
                    <a:pt x="736" y="820"/>
                    <a:pt x="983" y="632"/>
                    <a:pt x="1264" y="632"/>
                  </a:cubicBezTo>
                  <a:lnTo>
                    <a:pt x="1264" y="0"/>
                  </a:lnTo>
                  <a:close/>
                </a:path>
              </a:pathLst>
            </a:custGeom>
            <a:solidFill>
              <a:srgbClr val="00666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solidFill>
                  <a:schemeClr val="bg1"/>
                </a:solidFill>
              </a:endParaRPr>
            </a:p>
          </p:txBody>
        </p:sp>
        <p:sp>
          <p:nvSpPr>
            <p:cNvPr id="2059" name="Rectangle 11"/>
            <p:cNvSpPr>
              <a:spLocks noChangeArrowheads="1"/>
            </p:cNvSpPr>
            <p:nvPr/>
          </p:nvSpPr>
          <p:spPr bwMode="auto">
            <a:xfrm>
              <a:off x="2135733" y="5245968"/>
              <a:ext cx="271968" cy="186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effectLst/>
                  <a:latin typeface="Calibri" pitchFamily="34" charset="0"/>
                </a:rPr>
                <a:t>26%</a:t>
              </a:r>
              <a:endParaRPr kumimoji="0" lang="pt-BR" sz="1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endParaRPr>
            </a:p>
          </p:txBody>
        </p:sp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>
              <a:off x="2056358" y="6045564"/>
              <a:ext cx="271968" cy="186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</a:rPr>
                <a:t>29%</a:t>
              </a:r>
              <a:endPara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>
              <a:off x="1136454" y="5558705"/>
              <a:ext cx="271968" cy="186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</a:rPr>
                <a:t>46%</a:t>
              </a:r>
              <a:endPara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67" name="Grupo 66"/>
          <p:cNvGrpSpPr/>
          <p:nvPr/>
        </p:nvGrpSpPr>
        <p:grpSpPr>
          <a:xfrm>
            <a:off x="5148064" y="4221088"/>
            <a:ext cx="1592643" cy="169277"/>
            <a:chOff x="5148064" y="4221088"/>
            <a:chExt cx="1592643" cy="169277"/>
          </a:xfrm>
        </p:grpSpPr>
        <p:sp>
          <p:nvSpPr>
            <p:cNvPr id="2063" name="Rectangle 15"/>
            <p:cNvSpPr>
              <a:spLocks noChangeArrowheads="1"/>
            </p:cNvSpPr>
            <p:nvPr/>
          </p:nvSpPr>
          <p:spPr bwMode="auto">
            <a:xfrm>
              <a:off x="5148064" y="4259187"/>
              <a:ext cx="108000" cy="108000"/>
            </a:xfrm>
            <a:prstGeom prst="rect">
              <a:avLst/>
            </a:prstGeom>
            <a:solidFill>
              <a:srgbClr val="E46C0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064" name="Rectangle 16"/>
            <p:cNvSpPr>
              <a:spLocks noChangeArrowheads="1"/>
            </p:cNvSpPr>
            <p:nvPr/>
          </p:nvSpPr>
          <p:spPr bwMode="auto">
            <a:xfrm>
              <a:off x="5294798" y="4221088"/>
              <a:ext cx="1445909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Ensino Superior ou acima</a:t>
              </a:r>
              <a:endPara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65" name="Grupo 64"/>
          <p:cNvGrpSpPr/>
          <p:nvPr/>
        </p:nvGrpSpPr>
        <p:grpSpPr>
          <a:xfrm>
            <a:off x="2339752" y="4221088"/>
            <a:ext cx="1524202" cy="169277"/>
            <a:chOff x="2339752" y="4221088"/>
            <a:chExt cx="1524202" cy="169277"/>
          </a:xfrm>
        </p:grpSpPr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2339752" y="4257104"/>
              <a:ext cx="108000" cy="108000"/>
            </a:xfrm>
            <a:prstGeom prst="rect">
              <a:avLst/>
            </a:prstGeom>
            <a:solidFill>
              <a:srgbClr val="863A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>
              <a:off x="2483768" y="4221088"/>
              <a:ext cx="1380186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Abaixo do Ensino Médio</a:t>
              </a:r>
              <a:endPara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66" name="Grupo 65"/>
          <p:cNvGrpSpPr/>
          <p:nvPr/>
        </p:nvGrpSpPr>
        <p:grpSpPr>
          <a:xfrm>
            <a:off x="4044472" y="4221088"/>
            <a:ext cx="923075" cy="169277"/>
            <a:chOff x="3995936" y="4221088"/>
            <a:chExt cx="923075" cy="169277"/>
          </a:xfrm>
        </p:grpSpPr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3995936" y="4259187"/>
              <a:ext cx="108000" cy="108000"/>
            </a:xfrm>
            <a:prstGeom prst="rect">
              <a:avLst/>
            </a:prstGeom>
            <a:solidFill>
              <a:srgbClr val="00666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068" name="Rectangle 20"/>
            <p:cNvSpPr>
              <a:spLocks noChangeArrowheads="1"/>
            </p:cNvSpPr>
            <p:nvPr/>
          </p:nvSpPr>
          <p:spPr bwMode="auto">
            <a:xfrm>
              <a:off x="4139952" y="4221088"/>
              <a:ext cx="779059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Ensino Médio</a:t>
              </a:r>
              <a:endPara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2483768" y="4635524"/>
            <a:ext cx="1590168" cy="269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pt-BR" sz="1400" b="1" dirty="0">
                <a:solidFill>
                  <a:srgbClr val="000000"/>
                </a:solidFill>
                <a:latin typeface="Calibri" pitchFamily="34" charset="0"/>
              </a:rPr>
              <a:t>Setor Elétrico 2000</a:t>
            </a:r>
            <a:endParaRPr lang="pt-BR" dirty="0"/>
          </a:p>
        </p:txBody>
      </p:sp>
      <p:grpSp>
        <p:nvGrpSpPr>
          <p:cNvPr id="64" name="Grupo 63"/>
          <p:cNvGrpSpPr/>
          <p:nvPr/>
        </p:nvGrpSpPr>
        <p:grpSpPr>
          <a:xfrm>
            <a:off x="5424750" y="4725144"/>
            <a:ext cx="1852241" cy="1742641"/>
            <a:chOff x="5462588" y="4900613"/>
            <a:chExt cx="1609725" cy="1514475"/>
          </a:xfrm>
        </p:grpSpPr>
        <p:sp>
          <p:nvSpPr>
            <p:cNvPr id="2074" name="Freeform 26"/>
            <p:cNvSpPr>
              <a:spLocks/>
            </p:cNvSpPr>
            <p:nvPr/>
          </p:nvSpPr>
          <p:spPr bwMode="auto">
            <a:xfrm>
              <a:off x="6215063" y="4900613"/>
              <a:ext cx="857250" cy="1077913"/>
            </a:xfrm>
            <a:custGeom>
              <a:avLst/>
              <a:gdLst/>
              <a:ahLst/>
              <a:cxnLst>
                <a:cxn ang="0">
                  <a:pos x="1145" y="1811"/>
                </a:cxn>
                <a:cxn ang="0">
                  <a:pos x="536" y="120"/>
                </a:cxn>
                <a:cxn ang="0">
                  <a:pos x="0" y="0"/>
                </a:cxn>
                <a:cxn ang="0">
                  <a:pos x="0" y="632"/>
                </a:cxn>
                <a:cxn ang="0">
                  <a:pos x="632" y="1272"/>
                </a:cxn>
                <a:cxn ang="0">
                  <a:pos x="574" y="1542"/>
                </a:cxn>
                <a:cxn ang="0">
                  <a:pos x="1145" y="1811"/>
                </a:cxn>
              </a:cxnLst>
              <a:rect l="0" t="0" r="r" b="b"/>
              <a:pathLst>
                <a:path w="1441" h="1811">
                  <a:moveTo>
                    <a:pt x="1145" y="1811"/>
                  </a:moveTo>
                  <a:cubicBezTo>
                    <a:pt x="1441" y="1175"/>
                    <a:pt x="1168" y="418"/>
                    <a:pt x="536" y="120"/>
                  </a:cubicBezTo>
                  <a:cubicBezTo>
                    <a:pt x="368" y="41"/>
                    <a:pt x="185" y="0"/>
                    <a:pt x="0" y="0"/>
                  </a:cubicBezTo>
                  <a:lnTo>
                    <a:pt x="0" y="632"/>
                  </a:lnTo>
                  <a:cubicBezTo>
                    <a:pt x="350" y="632"/>
                    <a:pt x="632" y="919"/>
                    <a:pt x="632" y="1272"/>
                  </a:cubicBezTo>
                  <a:cubicBezTo>
                    <a:pt x="632" y="1366"/>
                    <a:pt x="612" y="1458"/>
                    <a:pt x="574" y="1542"/>
                  </a:cubicBezTo>
                  <a:lnTo>
                    <a:pt x="1145" y="1811"/>
                  </a:lnTo>
                  <a:close/>
                </a:path>
              </a:pathLst>
            </a:custGeom>
            <a:solidFill>
              <a:srgbClr val="E46C0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075" name="Freeform 27"/>
            <p:cNvSpPr>
              <a:spLocks/>
            </p:cNvSpPr>
            <p:nvPr/>
          </p:nvSpPr>
          <p:spPr bwMode="auto">
            <a:xfrm>
              <a:off x="6286500" y="5818188"/>
              <a:ext cx="609600" cy="584200"/>
            </a:xfrm>
            <a:custGeom>
              <a:avLst/>
              <a:gdLst/>
              <a:ahLst/>
              <a:cxnLst>
                <a:cxn ang="0">
                  <a:pos x="119" y="980"/>
                </a:cxn>
                <a:cxn ang="0">
                  <a:pos x="1025" y="269"/>
                </a:cxn>
                <a:cxn ang="0">
                  <a:pos x="454" y="0"/>
                </a:cxn>
                <a:cxn ang="0">
                  <a:pos x="0" y="359"/>
                </a:cxn>
                <a:cxn ang="0">
                  <a:pos x="119" y="980"/>
                </a:cxn>
              </a:cxnLst>
              <a:rect l="0" t="0" r="r" b="b"/>
              <a:pathLst>
                <a:path w="1025" h="980">
                  <a:moveTo>
                    <a:pt x="119" y="980"/>
                  </a:moveTo>
                  <a:cubicBezTo>
                    <a:pt x="517" y="903"/>
                    <a:pt x="854" y="639"/>
                    <a:pt x="1025" y="269"/>
                  </a:cubicBezTo>
                  <a:lnTo>
                    <a:pt x="454" y="0"/>
                  </a:lnTo>
                  <a:cubicBezTo>
                    <a:pt x="368" y="186"/>
                    <a:pt x="200" y="320"/>
                    <a:pt x="0" y="359"/>
                  </a:cubicBezTo>
                  <a:lnTo>
                    <a:pt x="119" y="980"/>
                  </a:lnTo>
                  <a:close/>
                </a:path>
              </a:pathLst>
            </a:custGeom>
            <a:solidFill>
              <a:srgbClr val="863A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>
              <a:off x="5462588" y="4900613"/>
              <a:ext cx="895350" cy="1514475"/>
            </a:xfrm>
            <a:custGeom>
              <a:avLst/>
              <a:gdLst/>
              <a:ahLst/>
              <a:cxnLst>
                <a:cxn ang="0">
                  <a:pos x="1264" y="0"/>
                </a:cxn>
                <a:cxn ang="0">
                  <a:pos x="0" y="1272"/>
                </a:cxn>
                <a:cxn ang="0">
                  <a:pos x="1264" y="2544"/>
                </a:cxn>
                <a:cxn ang="0">
                  <a:pos x="1503" y="2522"/>
                </a:cxn>
                <a:cxn ang="0">
                  <a:pos x="1384" y="1901"/>
                </a:cxn>
                <a:cxn ang="0">
                  <a:pos x="644" y="1394"/>
                </a:cxn>
                <a:cxn ang="0">
                  <a:pos x="1145" y="644"/>
                </a:cxn>
                <a:cxn ang="0">
                  <a:pos x="1264" y="632"/>
                </a:cxn>
                <a:cxn ang="0">
                  <a:pos x="1264" y="0"/>
                </a:cxn>
              </a:cxnLst>
              <a:rect l="0" t="0" r="r" b="b"/>
              <a:pathLst>
                <a:path w="1503" h="2544">
                  <a:moveTo>
                    <a:pt x="1264" y="0"/>
                  </a:moveTo>
                  <a:cubicBezTo>
                    <a:pt x="566" y="0"/>
                    <a:pt x="0" y="570"/>
                    <a:pt x="0" y="1272"/>
                  </a:cubicBezTo>
                  <a:cubicBezTo>
                    <a:pt x="0" y="1975"/>
                    <a:pt x="566" y="2544"/>
                    <a:pt x="1264" y="2544"/>
                  </a:cubicBezTo>
                  <a:cubicBezTo>
                    <a:pt x="1344" y="2544"/>
                    <a:pt x="1424" y="2537"/>
                    <a:pt x="1503" y="2522"/>
                  </a:cubicBezTo>
                  <a:lnTo>
                    <a:pt x="1384" y="1901"/>
                  </a:lnTo>
                  <a:cubicBezTo>
                    <a:pt x="1042" y="1968"/>
                    <a:pt x="710" y="1741"/>
                    <a:pt x="644" y="1394"/>
                  </a:cubicBezTo>
                  <a:cubicBezTo>
                    <a:pt x="578" y="1047"/>
                    <a:pt x="802" y="711"/>
                    <a:pt x="1145" y="644"/>
                  </a:cubicBezTo>
                  <a:cubicBezTo>
                    <a:pt x="1184" y="636"/>
                    <a:pt x="1224" y="632"/>
                    <a:pt x="1264" y="632"/>
                  </a:cubicBezTo>
                  <a:lnTo>
                    <a:pt x="1264" y="0"/>
                  </a:lnTo>
                  <a:close/>
                </a:path>
              </a:pathLst>
            </a:custGeom>
            <a:solidFill>
              <a:srgbClr val="00666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077" name="Rectangle 29"/>
            <p:cNvSpPr>
              <a:spLocks noChangeArrowheads="1"/>
            </p:cNvSpPr>
            <p:nvPr/>
          </p:nvSpPr>
          <p:spPr bwMode="auto">
            <a:xfrm>
              <a:off x="6583363" y="5292725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32%</a:t>
              </a:r>
              <a:endParaRPr kumimoji="0" lang="pt-BR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8" name="Rectangle 30"/>
            <p:cNvSpPr>
              <a:spLocks noChangeArrowheads="1"/>
            </p:cNvSpPr>
            <p:nvPr/>
          </p:nvSpPr>
          <p:spPr bwMode="auto">
            <a:xfrm>
              <a:off x="6427787" y="5984344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</a:rPr>
                <a:t>15%</a:t>
              </a:r>
              <a:endPara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79" name="Rectangle 31"/>
            <p:cNvSpPr>
              <a:spLocks noChangeArrowheads="1"/>
            </p:cNvSpPr>
            <p:nvPr/>
          </p:nvSpPr>
          <p:spPr bwMode="auto">
            <a:xfrm>
              <a:off x="5499628" y="5632979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</a:rPr>
                <a:t>53%</a:t>
              </a:r>
              <a:endPara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C35BA5-46A4-4FC8-B9C4-88F14CDFB3C3}" type="slidenum">
              <a:rPr lang="pt-BR" smtClean="0"/>
              <a:pPr>
                <a:defRPr/>
              </a:pPr>
              <a:t>28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10765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tângulo 99"/>
          <p:cNvSpPr/>
          <p:nvPr/>
        </p:nvSpPr>
        <p:spPr>
          <a:xfrm>
            <a:off x="107504" y="1340768"/>
            <a:ext cx="8928992" cy="5328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Nível de escolaridade por segmentos do setor elétrico - 2009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DD1013-539D-44AA-83E0-514079056E34}" type="slidenum">
              <a:rPr lang="pt-BR" smtClean="0"/>
              <a:pPr>
                <a:defRPr/>
              </a:pPr>
              <a:t>29</a:t>
            </a:fld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36559" y="6381328"/>
            <a:ext cx="106631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</a:t>
            </a:r>
            <a:r>
              <a:rPr lang="pt-BR" sz="1000" dirty="0">
                <a:latin typeface="+mj-lt"/>
                <a:cs typeface="Arial" charset="0"/>
              </a:rPr>
              <a:t>: RAIS/MTE</a:t>
            </a:r>
          </a:p>
        </p:txBody>
      </p:sp>
      <p:grpSp>
        <p:nvGrpSpPr>
          <p:cNvPr id="92" name="Grupo 91"/>
          <p:cNvGrpSpPr/>
          <p:nvPr/>
        </p:nvGrpSpPr>
        <p:grpSpPr>
          <a:xfrm>
            <a:off x="683568" y="1700807"/>
            <a:ext cx="2228966" cy="2028191"/>
            <a:chOff x="375382" y="1628800"/>
            <a:chExt cx="2161617" cy="1966912"/>
          </a:xfrm>
        </p:grpSpPr>
        <p:sp>
          <p:nvSpPr>
            <p:cNvPr id="5126" name="Freeform 6"/>
            <p:cNvSpPr>
              <a:spLocks/>
            </p:cNvSpPr>
            <p:nvPr/>
          </p:nvSpPr>
          <p:spPr bwMode="auto">
            <a:xfrm>
              <a:off x="1825799" y="2174900"/>
              <a:ext cx="581025" cy="666750"/>
            </a:xfrm>
            <a:custGeom>
              <a:avLst/>
              <a:gdLst/>
              <a:ahLst/>
              <a:cxnLst>
                <a:cxn ang="0">
                  <a:pos x="977" y="572"/>
                </a:cxn>
                <a:cxn ang="0">
                  <a:pos x="0" y="0"/>
                </a:cxn>
                <a:cxn ang="0">
                  <a:pos x="0" y="1120"/>
                </a:cxn>
                <a:cxn ang="0">
                  <a:pos x="977" y="572"/>
                </a:cxn>
              </a:cxnLst>
              <a:rect l="0" t="0" r="r" b="b"/>
              <a:pathLst>
                <a:path w="977" h="1120">
                  <a:moveTo>
                    <a:pt x="977" y="572"/>
                  </a:moveTo>
                  <a:cubicBezTo>
                    <a:pt x="779" y="219"/>
                    <a:pt x="405" y="0"/>
                    <a:pt x="0" y="0"/>
                  </a:cubicBezTo>
                  <a:lnTo>
                    <a:pt x="0" y="1120"/>
                  </a:lnTo>
                  <a:lnTo>
                    <a:pt x="977" y="572"/>
                  </a:lnTo>
                  <a:close/>
                </a:path>
              </a:pathLst>
            </a:custGeom>
            <a:solidFill>
              <a:srgbClr val="00666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auto">
            <a:xfrm>
              <a:off x="1420986" y="2516212"/>
              <a:ext cx="1116013" cy="1079500"/>
            </a:xfrm>
            <a:custGeom>
              <a:avLst/>
              <a:gdLst/>
              <a:ahLst/>
              <a:cxnLst>
                <a:cxn ang="0">
                  <a:pos x="0" y="1438"/>
                </a:cxn>
                <a:cxn ang="0">
                  <a:pos x="1570" y="1229"/>
                </a:cxn>
                <a:cxn ang="0">
                  <a:pos x="1657" y="0"/>
                </a:cxn>
                <a:cxn ang="0">
                  <a:pos x="680" y="548"/>
                </a:cxn>
                <a:cxn ang="0">
                  <a:pos x="0" y="1438"/>
                </a:cxn>
              </a:cxnLst>
              <a:rect l="0" t="0" r="r" b="b"/>
              <a:pathLst>
                <a:path w="1876" h="1814">
                  <a:moveTo>
                    <a:pt x="0" y="1438"/>
                  </a:moveTo>
                  <a:cubicBezTo>
                    <a:pt x="491" y="1814"/>
                    <a:pt x="1194" y="1720"/>
                    <a:pt x="1570" y="1229"/>
                  </a:cubicBezTo>
                  <a:cubicBezTo>
                    <a:pt x="1842" y="874"/>
                    <a:pt x="1876" y="390"/>
                    <a:pt x="1657" y="0"/>
                  </a:cubicBezTo>
                  <a:lnTo>
                    <a:pt x="680" y="548"/>
                  </a:lnTo>
                  <a:lnTo>
                    <a:pt x="0" y="1438"/>
                  </a:lnTo>
                  <a:close/>
                </a:path>
              </a:pathLst>
            </a:custGeom>
            <a:solidFill>
              <a:srgbClr val="E46C0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auto">
            <a:xfrm>
              <a:off x="1132061" y="2178075"/>
              <a:ext cx="693738" cy="1193800"/>
            </a:xfrm>
            <a:custGeom>
              <a:avLst/>
              <a:gdLst/>
              <a:ahLst/>
              <a:cxnLst>
                <a:cxn ang="0">
                  <a:pos x="1075" y="0"/>
                </a:cxn>
                <a:cxn ang="0">
                  <a:pos x="50" y="1208"/>
                </a:cxn>
                <a:cxn ang="0">
                  <a:pos x="486" y="2006"/>
                </a:cxn>
                <a:cxn ang="0">
                  <a:pos x="1166" y="1116"/>
                </a:cxn>
                <a:cxn ang="0">
                  <a:pos x="1075" y="0"/>
                </a:cxn>
              </a:cxnLst>
              <a:rect l="0" t="0" r="r" b="b"/>
              <a:pathLst>
                <a:path w="1166" h="2006">
                  <a:moveTo>
                    <a:pt x="1075" y="0"/>
                  </a:moveTo>
                  <a:cubicBezTo>
                    <a:pt x="459" y="51"/>
                    <a:pt x="0" y="591"/>
                    <a:pt x="50" y="1208"/>
                  </a:cubicBezTo>
                  <a:cubicBezTo>
                    <a:pt x="76" y="1523"/>
                    <a:pt x="234" y="1814"/>
                    <a:pt x="486" y="2006"/>
                  </a:cubicBezTo>
                  <a:lnTo>
                    <a:pt x="1166" y="1116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863A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auto">
            <a:xfrm>
              <a:off x="1771824" y="2174900"/>
              <a:ext cx="53975" cy="666750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0" y="4"/>
                </a:cxn>
                <a:cxn ang="0">
                  <a:pos x="91" y="1120"/>
                </a:cxn>
                <a:cxn ang="0">
                  <a:pos x="91" y="0"/>
                </a:cxn>
              </a:cxnLst>
              <a:rect l="0" t="0" r="r" b="b"/>
              <a:pathLst>
                <a:path w="91" h="1120">
                  <a:moveTo>
                    <a:pt x="91" y="0"/>
                  </a:moveTo>
                  <a:cubicBezTo>
                    <a:pt x="61" y="0"/>
                    <a:pt x="31" y="2"/>
                    <a:pt x="0" y="4"/>
                  </a:cubicBezTo>
                  <a:lnTo>
                    <a:pt x="91" y="112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1310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34" name="Rectangle 14"/>
            <p:cNvSpPr>
              <a:spLocks noChangeArrowheads="1"/>
            </p:cNvSpPr>
            <p:nvPr/>
          </p:nvSpPr>
          <p:spPr bwMode="auto">
            <a:xfrm>
              <a:off x="1907704" y="2348880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17%</a:t>
              </a:r>
            </a:p>
          </p:txBody>
        </p:sp>
        <p:sp>
          <p:nvSpPr>
            <p:cNvPr id="5137" name="Rectangle 17"/>
            <p:cNvSpPr>
              <a:spLocks noChangeArrowheads="1"/>
            </p:cNvSpPr>
            <p:nvPr/>
          </p:nvSpPr>
          <p:spPr bwMode="auto">
            <a:xfrm>
              <a:off x="1933749" y="2996952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44%</a:t>
              </a:r>
              <a:endPara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5140" name="Rectangle 20"/>
            <p:cNvSpPr>
              <a:spLocks noChangeArrowheads="1"/>
            </p:cNvSpPr>
            <p:nvPr/>
          </p:nvSpPr>
          <p:spPr bwMode="auto">
            <a:xfrm>
              <a:off x="1368599" y="2709500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38%</a:t>
              </a:r>
            </a:p>
          </p:txBody>
        </p:sp>
        <p:sp>
          <p:nvSpPr>
            <p:cNvPr id="5143" name="Rectangle 23"/>
            <p:cNvSpPr>
              <a:spLocks noChangeArrowheads="1"/>
            </p:cNvSpPr>
            <p:nvPr/>
          </p:nvSpPr>
          <p:spPr bwMode="auto">
            <a:xfrm>
              <a:off x="1587773" y="1953939"/>
              <a:ext cx="22281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1%</a:t>
              </a:r>
              <a:endPara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5144" name="Rectangle 24"/>
            <p:cNvSpPr>
              <a:spLocks noChangeArrowheads="1"/>
            </p:cNvSpPr>
            <p:nvPr/>
          </p:nvSpPr>
          <p:spPr bwMode="auto">
            <a:xfrm>
              <a:off x="375382" y="1628800"/>
              <a:ext cx="101611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Geração 2009</a:t>
              </a:r>
              <a:endPara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4" name="Grupo 93"/>
          <p:cNvGrpSpPr/>
          <p:nvPr/>
        </p:nvGrpSpPr>
        <p:grpSpPr>
          <a:xfrm>
            <a:off x="683568" y="4171323"/>
            <a:ext cx="2304256" cy="1892300"/>
            <a:chOff x="81757" y="3963988"/>
            <a:chExt cx="2304256" cy="1892300"/>
          </a:xfrm>
        </p:grpSpPr>
        <p:sp>
          <p:nvSpPr>
            <p:cNvPr id="5149" name="Freeform 29"/>
            <p:cNvSpPr>
              <a:spLocks/>
            </p:cNvSpPr>
            <p:nvPr/>
          </p:nvSpPr>
          <p:spPr bwMode="auto">
            <a:xfrm>
              <a:off x="1590675" y="4427538"/>
              <a:ext cx="407988" cy="704850"/>
            </a:xfrm>
            <a:custGeom>
              <a:avLst/>
              <a:gdLst/>
              <a:ahLst/>
              <a:cxnLst>
                <a:cxn ang="0">
                  <a:pos x="685" y="215"/>
                </a:cxn>
                <a:cxn ang="0">
                  <a:pos x="0" y="0"/>
                </a:cxn>
                <a:cxn ang="0">
                  <a:pos x="0" y="1184"/>
                </a:cxn>
                <a:cxn ang="0">
                  <a:pos x="685" y="215"/>
                </a:cxn>
              </a:cxnLst>
              <a:rect l="0" t="0" r="r" b="b"/>
              <a:pathLst>
                <a:path w="685" h="1184">
                  <a:moveTo>
                    <a:pt x="685" y="215"/>
                  </a:moveTo>
                  <a:cubicBezTo>
                    <a:pt x="484" y="75"/>
                    <a:pt x="245" y="0"/>
                    <a:pt x="0" y="0"/>
                  </a:cubicBezTo>
                  <a:lnTo>
                    <a:pt x="0" y="1184"/>
                  </a:lnTo>
                  <a:lnTo>
                    <a:pt x="685" y="215"/>
                  </a:lnTo>
                  <a:close/>
                </a:path>
              </a:pathLst>
            </a:custGeom>
            <a:solidFill>
              <a:srgbClr val="00666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50" name="Freeform 30"/>
            <p:cNvSpPr>
              <a:spLocks/>
            </p:cNvSpPr>
            <p:nvPr/>
          </p:nvSpPr>
          <p:spPr bwMode="auto">
            <a:xfrm>
              <a:off x="1590675" y="4556125"/>
              <a:ext cx="795338" cy="1116013"/>
            </a:xfrm>
            <a:custGeom>
              <a:avLst/>
              <a:gdLst/>
              <a:ahLst/>
              <a:cxnLst>
                <a:cxn ang="0">
                  <a:pos x="768" y="1875"/>
                </a:cxn>
                <a:cxn ang="0">
                  <a:pos x="912" y="207"/>
                </a:cxn>
                <a:cxn ang="0">
                  <a:pos x="685" y="0"/>
                </a:cxn>
                <a:cxn ang="0">
                  <a:pos x="0" y="969"/>
                </a:cxn>
                <a:cxn ang="0">
                  <a:pos x="768" y="1875"/>
                </a:cxn>
              </a:cxnLst>
              <a:rect l="0" t="0" r="r" b="b"/>
              <a:pathLst>
                <a:path w="1336" h="1875">
                  <a:moveTo>
                    <a:pt x="768" y="1875"/>
                  </a:moveTo>
                  <a:cubicBezTo>
                    <a:pt x="1272" y="1454"/>
                    <a:pt x="1336" y="707"/>
                    <a:pt x="912" y="207"/>
                  </a:cubicBezTo>
                  <a:cubicBezTo>
                    <a:pt x="846" y="128"/>
                    <a:pt x="769" y="59"/>
                    <a:pt x="685" y="0"/>
                  </a:cubicBezTo>
                  <a:lnTo>
                    <a:pt x="0" y="969"/>
                  </a:lnTo>
                  <a:lnTo>
                    <a:pt x="768" y="1875"/>
                  </a:lnTo>
                  <a:close/>
                </a:path>
              </a:pathLst>
            </a:custGeom>
            <a:solidFill>
              <a:srgbClr val="E46C0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51" name="Freeform 31"/>
            <p:cNvSpPr>
              <a:spLocks/>
            </p:cNvSpPr>
            <p:nvPr/>
          </p:nvSpPr>
          <p:spPr bwMode="auto">
            <a:xfrm>
              <a:off x="862013" y="4429125"/>
              <a:ext cx="1185863" cy="1427163"/>
            </a:xfrm>
            <a:custGeom>
              <a:avLst/>
              <a:gdLst/>
              <a:ahLst/>
              <a:cxnLst>
                <a:cxn ang="0">
                  <a:pos x="1163" y="0"/>
                </a:cxn>
                <a:cxn ang="0">
                  <a:pos x="34" y="1244"/>
                </a:cxn>
                <a:cxn ang="0">
                  <a:pos x="1286" y="2365"/>
                </a:cxn>
                <a:cxn ang="0">
                  <a:pos x="1992" y="2088"/>
                </a:cxn>
                <a:cxn ang="0">
                  <a:pos x="1224" y="1182"/>
                </a:cxn>
                <a:cxn ang="0">
                  <a:pos x="1163" y="0"/>
                </a:cxn>
              </a:cxnLst>
              <a:rect l="0" t="0" r="r" b="b"/>
              <a:pathLst>
                <a:path w="1992" h="2399">
                  <a:moveTo>
                    <a:pt x="1163" y="0"/>
                  </a:moveTo>
                  <a:cubicBezTo>
                    <a:pt x="505" y="34"/>
                    <a:pt x="0" y="591"/>
                    <a:pt x="34" y="1244"/>
                  </a:cubicBezTo>
                  <a:cubicBezTo>
                    <a:pt x="68" y="1897"/>
                    <a:pt x="629" y="2399"/>
                    <a:pt x="1286" y="2365"/>
                  </a:cubicBezTo>
                  <a:cubicBezTo>
                    <a:pt x="1546" y="2352"/>
                    <a:pt x="1794" y="2254"/>
                    <a:pt x="1992" y="2088"/>
                  </a:cubicBezTo>
                  <a:lnTo>
                    <a:pt x="1224" y="1182"/>
                  </a:lnTo>
                  <a:lnTo>
                    <a:pt x="1163" y="0"/>
                  </a:lnTo>
                  <a:close/>
                </a:path>
              </a:pathLst>
            </a:custGeom>
            <a:solidFill>
              <a:srgbClr val="863A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52" name="Freeform 32"/>
            <p:cNvSpPr>
              <a:spLocks/>
            </p:cNvSpPr>
            <p:nvPr/>
          </p:nvSpPr>
          <p:spPr bwMode="auto">
            <a:xfrm>
              <a:off x="1554163" y="4422775"/>
              <a:ext cx="36513" cy="709613"/>
            </a:xfrm>
            <a:custGeom>
              <a:avLst/>
              <a:gdLst/>
              <a:ahLst/>
              <a:cxnLst>
                <a:cxn ang="0">
                  <a:pos x="23" y="447"/>
                </a:cxn>
                <a:cxn ang="0">
                  <a:pos x="23" y="0"/>
                </a:cxn>
                <a:cxn ang="0">
                  <a:pos x="0" y="1"/>
                </a:cxn>
                <a:cxn ang="0">
                  <a:pos x="23" y="447"/>
                </a:cxn>
              </a:cxnLst>
              <a:rect l="0" t="0" r="r" b="b"/>
              <a:pathLst>
                <a:path w="23" h="447">
                  <a:moveTo>
                    <a:pt x="23" y="447"/>
                  </a:moveTo>
                  <a:lnTo>
                    <a:pt x="23" y="0"/>
                  </a:lnTo>
                  <a:lnTo>
                    <a:pt x="0" y="1"/>
                  </a:lnTo>
                  <a:lnTo>
                    <a:pt x="23" y="447"/>
                  </a:lnTo>
                  <a:close/>
                </a:path>
              </a:pathLst>
            </a:custGeom>
            <a:solidFill>
              <a:srgbClr val="51310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53" name="Rectangle 33"/>
            <p:cNvSpPr>
              <a:spLocks noChangeArrowheads="1"/>
            </p:cNvSpPr>
            <p:nvPr/>
          </p:nvSpPr>
          <p:spPr bwMode="auto">
            <a:xfrm>
              <a:off x="1624013" y="4535488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10%</a:t>
              </a:r>
            </a:p>
          </p:txBody>
        </p:sp>
        <p:sp>
          <p:nvSpPr>
            <p:cNvPr id="5154" name="Rectangle 34"/>
            <p:cNvSpPr>
              <a:spLocks noChangeArrowheads="1"/>
            </p:cNvSpPr>
            <p:nvPr/>
          </p:nvSpPr>
          <p:spPr bwMode="auto">
            <a:xfrm>
              <a:off x="1835696" y="5013756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29%</a:t>
              </a:r>
              <a:endPara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5155" name="Rectangle 35"/>
            <p:cNvSpPr>
              <a:spLocks noChangeArrowheads="1"/>
            </p:cNvSpPr>
            <p:nvPr/>
          </p:nvSpPr>
          <p:spPr bwMode="auto">
            <a:xfrm>
              <a:off x="1089459" y="5157192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60%</a:t>
              </a:r>
            </a:p>
          </p:txBody>
        </p:sp>
        <p:sp>
          <p:nvSpPr>
            <p:cNvPr id="5156" name="Rectangle 36"/>
            <p:cNvSpPr>
              <a:spLocks noChangeArrowheads="1"/>
            </p:cNvSpPr>
            <p:nvPr/>
          </p:nvSpPr>
          <p:spPr bwMode="auto">
            <a:xfrm>
              <a:off x="1484313" y="4240213"/>
              <a:ext cx="22281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1%</a:t>
              </a:r>
              <a:endParaRPr kumimoji="0" lang="pt-BR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5157" name="Rectangle 37"/>
            <p:cNvSpPr>
              <a:spLocks noChangeArrowheads="1"/>
            </p:cNvSpPr>
            <p:nvPr/>
          </p:nvSpPr>
          <p:spPr bwMode="auto">
            <a:xfrm>
              <a:off x="81757" y="3963988"/>
              <a:ext cx="120276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Comercialização</a:t>
              </a:r>
              <a:endPara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3" name="Grupo 92"/>
          <p:cNvGrpSpPr/>
          <p:nvPr/>
        </p:nvGrpSpPr>
        <p:grpSpPr>
          <a:xfrm>
            <a:off x="3635896" y="1666940"/>
            <a:ext cx="2312913" cy="2074268"/>
            <a:chOff x="4118050" y="1700808"/>
            <a:chExt cx="2312913" cy="2074268"/>
          </a:xfrm>
        </p:grpSpPr>
        <p:sp>
          <p:nvSpPr>
            <p:cNvPr id="5170" name="Freeform 50"/>
            <p:cNvSpPr>
              <a:spLocks/>
            </p:cNvSpPr>
            <p:nvPr/>
          </p:nvSpPr>
          <p:spPr bwMode="auto">
            <a:xfrm>
              <a:off x="5622925" y="2257426"/>
              <a:ext cx="590550" cy="709613"/>
            </a:xfrm>
            <a:custGeom>
              <a:avLst/>
              <a:gdLst/>
              <a:ahLst/>
              <a:cxnLst>
                <a:cxn ang="0">
                  <a:pos x="992" y="532"/>
                </a:cxn>
                <a:cxn ang="0">
                  <a:pos x="0" y="0"/>
                </a:cxn>
                <a:cxn ang="0">
                  <a:pos x="0" y="1192"/>
                </a:cxn>
                <a:cxn ang="0">
                  <a:pos x="992" y="532"/>
                </a:cxn>
              </a:cxnLst>
              <a:rect l="0" t="0" r="r" b="b"/>
              <a:pathLst>
                <a:path w="992" h="1192">
                  <a:moveTo>
                    <a:pt x="992" y="532"/>
                  </a:moveTo>
                  <a:cubicBezTo>
                    <a:pt x="771" y="200"/>
                    <a:pt x="399" y="0"/>
                    <a:pt x="0" y="0"/>
                  </a:cubicBezTo>
                  <a:lnTo>
                    <a:pt x="0" y="1192"/>
                  </a:lnTo>
                  <a:lnTo>
                    <a:pt x="992" y="532"/>
                  </a:lnTo>
                  <a:close/>
                </a:path>
              </a:pathLst>
            </a:custGeom>
            <a:solidFill>
              <a:srgbClr val="00666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71" name="Freeform 51"/>
            <p:cNvSpPr>
              <a:spLocks/>
            </p:cNvSpPr>
            <p:nvPr/>
          </p:nvSpPr>
          <p:spPr bwMode="auto">
            <a:xfrm>
              <a:off x="4976813" y="2574926"/>
              <a:ext cx="1454150" cy="1200150"/>
            </a:xfrm>
            <a:custGeom>
              <a:avLst/>
              <a:gdLst/>
              <a:ahLst/>
              <a:cxnLst>
                <a:cxn ang="0">
                  <a:pos x="0" y="1156"/>
                </a:cxn>
                <a:cxn ang="0">
                  <a:pos x="1580" y="1745"/>
                </a:cxn>
                <a:cxn ang="0">
                  <a:pos x="2169" y="165"/>
                </a:cxn>
                <a:cxn ang="0">
                  <a:pos x="2076" y="0"/>
                </a:cxn>
                <a:cxn ang="0">
                  <a:pos x="1084" y="660"/>
                </a:cxn>
                <a:cxn ang="0">
                  <a:pos x="0" y="1156"/>
                </a:cxn>
              </a:cxnLst>
              <a:rect l="0" t="0" r="r" b="b"/>
              <a:pathLst>
                <a:path w="2442" h="2018">
                  <a:moveTo>
                    <a:pt x="0" y="1156"/>
                  </a:moveTo>
                  <a:cubicBezTo>
                    <a:pt x="274" y="1755"/>
                    <a:pt x="981" y="2018"/>
                    <a:pt x="1580" y="1745"/>
                  </a:cubicBezTo>
                  <a:cubicBezTo>
                    <a:pt x="2179" y="1471"/>
                    <a:pt x="2442" y="764"/>
                    <a:pt x="2169" y="165"/>
                  </a:cubicBezTo>
                  <a:cubicBezTo>
                    <a:pt x="2142" y="108"/>
                    <a:pt x="2112" y="52"/>
                    <a:pt x="2076" y="0"/>
                  </a:cubicBezTo>
                  <a:lnTo>
                    <a:pt x="1084" y="660"/>
                  </a:lnTo>
                  <a:lnTo>
                    <a:pt x="0" y="1156"/>
                  </a:lnTo>
                  <a:close/>
                </a:path>
              </a:pathLst>
            </a:custGeom>
            <a:solidFill>
              <a:srgbClr val="E46C0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72" name="Freeform 52"/>
            <p:cNvSpPr>
              <a:spLocks/>
            </p:cNvSpPr>
            <p:nvPr/>
          </p:nvSpPr>
          <p:spPr bwMode="auto">
            <a:xfrm>
              <a:off x="4910138" y="2257426"/>
              <a:ext cx="712788" cy="1004888"/>
            </a:xfrm>
            <a:custGeom>
              <a:avLst/>
              <a:gdLst/>
              <a:ahLst/>
              <a:cxnLst>
                <a:cxn ang="0">
                  <a:pos x="1187" y="0"/>
                </a:cxn>
                <a:cxn ang="0">
                  <a:pos x="7" y="1203"/>
                </a:cxn>
                <a:cxn ang="0">
                  <a:pos x="114" y="1687"/>
                </a:cxn>
                <a:cxn ang="0">
                  <a:pos x="1198" y="1191"/>
                </a:cxn>
                <a:cxn ang="0">
                  <a:pos x="1187" y="0"/>
                </a:cxn>
              </a:cxnLst>
              <a:rect l="0" t="0" r="r" b="b"/>
              <a:pathLst>
                <a:path w="1198" h="1687">
                  <a:moveTo>
                    <a:pt x="1187" y="0"/>
                  </a:moveTo>
                  <a:cubicBezTo>
                    <a:pt x="529" y="6"/>
                    <a:pt x="0" y="544"/>
                    <a:pt x="7" y="1203"/>
                  </a:cubicBezTo>
                  <a:cubicBezTo>
                    <a:pt x="8" y="1370"/>
                    <a:pt x="45" y="1535"/>
                    <a:pt x="114" y="1687"/>
                  </a:cubicBezTo>
                  <a:lnTo>
                    <a:pt x="1198" y="1191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863A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73" name="Freeform 53"/>
            <p:cNvSpPr>
              <a:spLocks/>
            </p:cNvSpPr>
            <p:nvPr/>
          </p:nvSpPr>
          <p:spPr bwMode="auto">
            <a:xfrm>
              <a:off x="5616575" y="2257426"/>
              <a:ext cx="6350" cy="709613"/>
            </a:xfrm>
            <a:custGeom>
              <a:avLst/>
              <a:gdLst/>
              <a:ahLst/>
              <a:cxnLst>
                <a:cxn ang="0">
                  <a:pos x="4" y="447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4" y="447"/>
                </a:cxn>
              </a:cxnLst>
              <a:rect l="0" t="0" r="r" b="b"/>
              <a:pathLst>
                <a:path w="4" h="447">
                  <a:moveTo>
                    <a:pt x="4" y="447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447"/>
                  </a:lnTo>
                  <a:close/>
                </a:path>
              </a:pathLst>
            </a:custGeom>
            <a:solidFill>
              <a:srgbClr val="51310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74" name="Rectangle 54"/>
            <p:cNvSpPr>
              <a:spLocks noChangeArrowheads="1"/>
            </p:cNvSpPr>
            <p:nvPr/>
          </p:nvSpPr>
          <p:spPr bwMode="auto">
            <a:xfrm>
              <a:off x="5697971" y="2420888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16%</a:t>
              </a:r>
            </a:p>
          </p:txBody>
        </p:sp>
        <p:sp>
          <p:nvSpPr>
            <p:cNvPr id="5175" name="Rectangle 55"/>
            <p:cNvSpPr>
              <a:spLocks noChangeArrowheads="1"/>
            </p:cNvSpPr>
            <p:nvPr/>
          </p:nvSpPr>
          <p:spPr bwMode="auto">
            <a:xfrm>
              <a:off x="5652120" y="3141548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53%</a:t>
              </a:r>
              <a:endPara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5176" name="Rectangle 56"/>
            <p:cNvSpPr>
              <a:spLocks noChangeArrowheads="1"/>
            </p:cNvSpPr>
            <p:nvPr/>
          </p:nvSpPr>
          <p:spPr bwMode="auto">
            <a:xfrm>
              <a:off x="5072063" y="2609851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32%</a:t>
              </a:r>
            </a:p>
          </p:txBody>
        </p:sp>
        <p:sp>
          <p:nvSpPr>
            <p:cNvPr id="5177" name="Rectangle 57"/>
            <p:cNvSpPr>
              <a:spLocks noChangeArrowheads="1"/>
            </p:cNvSpPr>
            <p:nvPr/>
          </p:nvSpPr>
          <p:spPr bwMode="auto">
            <a:xfrm>
              <a:off x="5534025" y="2076451"/>
              <a:ext cx="22281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0%</a:t>
              </a:r>
              <a:endParaRPr kumimoji="0" lang="pt-BR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5178" name="Rectangle 58"/>
            <p:cNvSpPr>
              <a:spLocks noChangeArrowheads="1"/>
            </p:cNvSpPr>
            <p:nvPr/>
          </p:nvSpPr>
          <p:spPr bwMode="auto">
            <a:xfrm>
              <a:off x="4118050" y="1700808"/>
              <a:ext cx="91493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Transmissão</a:t>
              </a:r>
              <a:endPara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6" name="Grupo 95"/>
          <p:cNvGrpSpPr/>
          <p:nvPr/>
        </p:nvGrpSpPr>
        <p:grpSpPr>
          <a:xfrm>
            <a:off x="7092280" y="1700808"/>
            <a:ext cx="1551061" cy="169277"/>
            <a:chOff x="7353453" y="2852936"/>
            <a:chExt cx="1551061" cy="169277"/>
          </a:xfrm>
        </p:grpSpPr>
        <p:sp>
          <p:nvSpPr>
            <p:cNvPr id="5179" name="Rectangle 59"/>
            <p:cNvSpPr>
              <a:spLocks noChangeArrowheads="1"/>
            </p:cNvSpPr>
            <p:nvPr/>
          </p:nvSpPr>
          <p:spPr bwMode="auto">
            <a:xfrm>
              <a:off x="7353453" y="2892623"/>
              <a:ext cx="108000" cy="108000"/>
            </a:xfrm>
            <a:prstGeom prst="rect">
              <a:avLst/>
            </a:prstGeom>
            <a:solidFill>
              <a:srgbClr val="00666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80" name="Rectangle 60"/>
            <p:cNvSpPr>
              <a:spLocks noChangeArrowheads="1"/>
            </p:cNvSpPr>
            <p:nvPr/>
          </p:nvSpPr>
          <p:spPr bwMode="auto">
            <a:xfrm>
              <a:off x="7524328" y="2852936"/>
              <a:ext cx="1380186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Abaixo do Ensino Médio</a:t>
              </a:r>
              <a:endPara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7" name="Grupo 96"/>
          <p:cNvGrpSpPr/>
          <p:nvPr/>
        </p:nvGrpSpPr>
        <p:grpSpPr>
          <a:xfrm>
            <a:off x="7092280" y="2076430"/>
            <a:ext cx="949934" cy="169277"/>
            <a:chOff x="7353453" y="3283273"/>
            <a:chExt cx="949934" cy="169277"/>
          </a:xfrm>
        </p:grpSpPr>
        <p:sp>
          <p:nvSpPr>
            <p:cNvPr id="5181" name="Rectangle 61"/>
            <p:cNvSpPr>
              <a:spLocks noChangeArrowheads="1"/>
            </p:cNvSpPr>
            <p:nvPr/>
          </p:nvSpPr>
          <p:spPr bwMode="auto">
            <a:xfrm>
              <a:off x="7353453" y="3318197"/>
              <a:ext cx="108000" cy="108000"/>
            </a:xfrm>
            <a:prstGeom prst="rect">
              <a:avLst/>
            </a:prstGeom>
            <a:solidFill>
              <a:srgbClr val="E46C0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82" name="Rectangle 62"/>
            <p:cNvSpPr>
              <a:spLocks noChangeArrowheads="1"/>
            </p:cNvSpPr>
            <p:nvPr/>
          </p:nvSpPr>
          <p:spPr bwMode="auto">
            <a:xfrm>
              <a:off x="7524328" y="3283273"/>
              <a:ext cx="779059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Ensino Médio</a:t>
              </a:r>
              <a:endPara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8" name="Grupo 97"/>
          <p:cNvGrpSpPr/>
          <p:nvPr/>
        </p:nvGrpSpPr>
        <p:grpSpPr>
          <a:xfrm>
            <a:off x="7092280" y="2452052"/>
            <a:ext cx="1066954" cy="169277"/>
            <a:chOff x="7353453" y="3497585"/>
            <a:chExt cx="1066954" cy="169277"/>
          </a:xfrm>
        </p:grpSpPr>
        <p:sp>
          <p:nvSpPr>
            <p:cNvPr id="5183" name="Rectangle 63"/>
            <p:cNvSpPr>
              <a:spLocks noChangeArrowheads="1"/>
            </p:cNvSpPr>
            <p:nvPr/>
          </p:nvSpPr>
          <p:spPr bwMode="auto">
            <a:xfrm>
              <a:off x="7353453" y="3537272"/>
              <a:ext cx="108000" cy="108000"/>
            </a:xfrm>
            <a:prstGeom prst="rect">
              <a:avLst/>
            </a:prstGeom>
            <a:solidFill>
              <a:srgbClr val="863A3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84" name="Rectangle 64"/>
            <p:cNvSpPr>
              <a:spLocks noChangeArrowheads="1"/>
            </p:cNvSpPr>
            <p:nvPr/>
          </p:nvSpPr>
          <p:spPr bwMode="auto">
            <a:xfrm>
              <a:off x="7524328" y="3497585"/>
              <a:ext cx="896079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Ensino Superior</a:t>
              </a:r>
              <a:endPara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9" name="Grupo 98"/>
          <p:cNvGrpSpPr/>
          <p:nvPr/>
        </p:nvGrpSpPr>
        <p:grpSpPr>
          <a:xfrm>
            <a:off x="7092280" y="2827675"/>
            <a:ext cx="1025276" cy="169277"/>
            <a:chOff x="7353453" y="3711898"/>
            <a:chExt cx="1025276" cy="169277"/>
          </a:xfrm>
        </p:grpSpPr>
        <p:sp>
          <p:nvSpPr>
            <p:cNvPr id="5185" name="Rectangle 65"/>
            <p:cNvSpPr>
              <a:spLocks noChangeArrowheads="1"/>
            </p:cNvSpPr>
            <p:nvPr/>
          </p:nvSpPr>
          <p:spPr bwMode="auto">
            <a:xfrm>
              <a:off x="7353453" y="3746822"/>
              <a:ext cx="108000" cy="108000"/>
            </a:xfrm>
            <a:prstGeom prst="rect">
              <a:avLst/>
            </a:prstGeom>
            <a:solidFill>
              <a:srgbClr val="51310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86" name="Rectangle 66"/>
            <p:cNvSpPr>
              <a:spLocks noChangeArrowheads="1"/>
            </p:cNvSpPr>
            <p:nvPr/>
          </p:nvSpPr>
          <p:spPr bwMode="auto">
            <a:xfrm>
              <a:off x="7524328" y="3711898"/>
              <a:ext cx="854401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Pós Graduação</a:t>
              </a:r>
              <a:endParaRPr kumimoji="0" lang="pt-B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95" name="Grupo 94"/>
          <p:cNvGrpSpPr/>
          <p:nvPr/>
        </p:nvGrpSpPr>
        <p:grpSpPr>
          <a:xfrm>
            <a:off x="3635895" y="4128988"/>
            <a:ext cx="2333091" cy="1991769"/>
            <a:chOff x="4196150" y="4251325"/>
            <a:chExt cx="2276088" cy="1943101"/>
          </a:xfrm>
        </p:grpSpPr>
        <p:sp>
          <p:nvSpPr>
            <p:cNvPr id="5191" name="Freeform 71"/>
            <p:cNvSpPr>
              <a:spLocks/>
            </p:cNvSpPr>
            <p:nvPr/>
          </p:nvSpPr>
          <p:spPr bwMode="auto">
            <a:xfrm>
              <a:off x="5694363" y="4706938"/>
              <a:ext cx="541338" cy="709613"/>
            </a:xfrm>
            <a:custGeom>
              <a:avLst/>
              <a:gdLst/>
              <a:ahLst/>
              <a:cxnLst>
                <a:cxn ang="0">
                  <a:pos x="909" y="420"/>
                </a:cxn>
                <a:cxn ang="0">
                  <a:pos x="0" y="0"/>
                </a:cxn>
                <a:cxn ang="0">
                  <a:pos x="0" y="1192"/>
                </a:cxn>
                <a:cxn ang="0">
                  <a:pos x="909" y="420"/>
                </a:cxn>
              </a:cxnLst>
              <a:rect l="0" t="0" r="r" b="b"/>
              <a:pathLst>
                <a:path w="909" h="1192">
                  <a:moveTo>
                    <a:pt x="909" y="420"/>
                  </a:moveTo>
                  <a:cubicBezTo>
                    <a:pt x="682" y="154"/>
                    <a:pt x="350" y="0"/>
                    <a:pt x="0" y="0"/>
                  </a:cubicBezTo>
                  <a:lnTo>
                    <a:pt x="0" y="1192"/>
                  </a:lnTo>
                  <a:lnTo>
                    <a:pt x="909" y="420"/>
                  </a:lnTo>
                  <a:close/>
                </a:path>
              </a:pathLst>
            </a:custGeom>
            <a:solidFill>
              <a:srgbClr val="00666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92" name="Freeform 72"/>
            <p:cNvSpPr>
              <a:spLocks/>
            </p:cNvSpPr>
            <p:nvPr/>
          </p:nvSpPr>
          <p:spPr bwMode="auto">
            <a:xfrm>
              <a:off x="5002213" y="4957763"/>
              <a:ext cx="1470025" cy="1236663"/>
            </a:xfrm>
            <a:custGeom>
              <a:avLst/>
              <a:gdLst/>
              <a:ahLst/>
              <a:cxnLst>
                <a:cxn ang="0">
                  <a:pos x="0" y="1032"/>
                </a:cxn>
                <a:cxn ang="0">
                  <a:pos x="1423" y="1936"/>
                </a:cxn>
                <a:cxn ang="0">
                  <a:pos x="2327" y="513"/>
                </a:cxn>
                <a:cxn ang="0">
                  <a:pos x="2072" y="0"/>
                </a:cxn>
                <a:cxn ang="0">
                  <a:pos x="1163" y="772"/>
                </a:cxn>
                <a:cxn ang="0">
                  <a:pos x="0" y="1032"/>
                </a:cxn>
              </a:cxnLst>
              <a:rect l="0" t="0" r="r" b="b"/>
              <a:pathLst>
                <a:path w="2470" h="2079">
                  <a:moveTo>
                    <a:pt x="0" y="1032"/>
                  </a:moveTo>
                  <a:cubicBezTo>
                    <a:pt x="144" y="1675"/>
                    <a:pt x="781" y="2079"/>
                    <a:pt x="1423" y="1936"/>
                  </a:cubicBezTo>
                  <a:cubicBezTo>
                    <a:pt x="2066" y="1792"/>
                    <a:pt x="2470" y="1155"/>
                    <a:pt x="2327" y="513"/>
                  </a:cubicBezTo>
                  <a:cubicBezTo>
                    <a:pt x="2285" y="324"/>
                    <a:pt x="2197" y="148"/>
                    <a:pt x="2072" y="0"/>
                  </a:cubicBezTo>
                  <a:lnTo>
                    <a:pt x="1163" y="772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rgbClr val="E46C0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93" name="Freeform 73"/>
            <p:cNvSpPr>
              <a:spLocks/>
            </p:cNvSpPr>
            <p:nvPr/>
          </p:nvSpPr>
          <p:spPr bwMode="auto">
            <a:xfrm>
              <a:off x="4968876" y="4708525"/>
              <a:ext cx="725488" cy="863600"/>
            </a:xfrm>
            <a:custGeom>
              <a:avLst/>
              <a:gdLst/>
              <a:ahLst/>
              <a:cxnLst>
                <a:cxn ang="0">
                  <a:pos x="1168" y="0"/>
                </a:cxn>
                <a:cxn ang="0">
                  <a:pos x="29" y="1242"/>
                </a:cxn>
                <a:cxn ang="0">
                  <a:pos x="56" y="1450"/>
                </a:cxn>
                <a:cxn ang="0">
                  <a:pos x="1219" y="1190"/>
                </a:cxn>
                <a:cxn ang="0">
                  <a:pos x="1168" y="0"/>
                </a:cxn>
              </a:cxnLst>
              <a:rect l="0" t="0" r="r" b="b"/>
              <a:pathLst>
                <a:path w="1219" h="1450">
                  <a:moveTo>
                    <a:pt x="1168" y="0"/>
                  </a:moveTo>
                  <a:cubicBezTo>
                    <a:pt x="510" y="28"/>
                    <a:pt x="0" y="584"/>
                    <a:pt x="29" y="1242"/>
                  </a:cubicBezTo>
                  <a:cubicBezTo>
                    <a:pt x="32" y="1312"/>
                    <a:pt x="41" y="1382"/>
                    <a:pt x="56" y="1450"/>
                  </a:cubicBezTo>
                  <a:lnTo>
                    <a:pt x="1219" y="1190"/>
                  </a:lnTo>
                  <a:lnTo>
                    <a:pt x="1168" y="0"/>
                  </a:lnTo>
                  <a:close/>
                </a:path>
              </a:pathLst>
            </a:custGeom>
            <a:solidFill>
              <a:srgbClr val="863A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94" name="Freeform 74"/>
            <p:cNvSpPr>
              <a:spLocks/>
            </p:cNvSpPr>
            <p:nvPr/>
          </p:nvSpPr>
          <p:spPr bwMode="auto">
            <a:xfrm>
              <a:off x="5664201" y="4706938"/>
              <a:ext cx="30163" cy="709613"/>
            </a:xfrm>
            <a:custGeom>
              <a:avLst/>
              <a:gdLst/>
              <a:ahLst/>
              <a:cxnLst>
                <a:cxn ang="0">
                  <a:pos x="19" y="447"/>
                </a:cxn>
                <a:cxn ang="0">
                  <a:pos x="19" y="0"/>
                </a:cxn>
                <a:cxn ang="0">
                  <a:pos x="0" y="1"/>
                </a:cxn>
                <a:cxn ang="0">
                  <a:pos x="19" y="447"/>
                </a:cxn>
              </a:cxnLst>
              <a:rect l="0" t="0" r="r" b="b"/>
              <a:pathLst>
                <a:path w="19" h="447">
                  <a:moveTo>
                    <a:pt x="19" y="447"/>
                  </a:moveTo>
                  <a:lnTo>
                    <a:pt x="19" y="0"/>
                  </a:lnTo>
                  <a:lnTo>
                    <a:pt x="0" y="1"/>
                  </a:lnTo>
                  <a:lnTo>
                    <a:pt x="19" y="447"/>
                  </a:lnTo>
                  <a:close/>
                </a:path>
              </a:pathLst>
            </a:custGeom>
            <a:solidFill>
              <a:srgbClr val="51310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sz="1400" b="1">
                <a:latin typeface="+mj-lt"/>
              </a:endParaRPr>
            </a:p>
          </p:txBody>
        </p:sp>
        <p:sp>
          <p:nvSpPr>
            <p:cNvPr id="5195" name="Rectangle 75"/>
            <p:cNvSpPr>
              <a:spLocks noChangeArrowheads="1"/>
            </p:cNvSpPr>
            <p:nvPr/>
          </p:nvSpPr>
          <p:spPr bwMode="auto">
            <a:xfrm>
              <a:off x="5769979" y="4869160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14%</a:t>
              </a:r>
            </a:p>
          </p:txBody>
        </p:sp>
        <p:sp>
          <p:nvSpPr>
            <p:cNvPr id="5196" name="Rectangle 76"/>
            <p:cNvSpPr>
              <a:spLocks noChangeArrowheads="1"/>
            </p:cNvSpPr>
            <p:nvPr/>
          </p:nvSpPr>
          <p:spPr bwMode="auto">
            <a:xfrm>
              <a:off x="5796136" y="5517232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58%</a:t>
              </a:r>
              <a:endPara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5197" name="Rectangle 77"/>
            <p:cNvSpPr>
              <a:spLocks noChangeArrowheads="1"/>
            </p:cNvSpPr>
            <p:nvPr/>
          </p:nvSpPr>
          <p:spPr bwMode="auto">
            <a:xfrm>
              <a:off x="5220072" y="5085764"/>
              <a:ext cx="31418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28%</a:t>
              </a:r>
            </a:p>
          </p:txBody>
        </p:sp>
        <p:sp>
          <p:nvSpPr>
            <p:cNvPr id="5198" name="Rectangle 78"/>
            <p:cNvSpPr>
              <a:spLocks noChangeArrowheads="1"/>
            </p:cNvSpPr>
            <p:nvPr/>
          </p:nvSpPr>
          <p:spPr bwMode="auto">
            <a:xfrm>
              <a:off x="5586413" y="4527550"/>
              <a:ext cx="22281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1%</a:t>
              </a:r>
              <a:endParaRPr kumimoji="0" lang="pt-BR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sp>
          <p:nvSpPr>
            <p:cNvPr id="5199" name="Rectangle 79"/>
            <p:cNvSpPr>
              <a:spLocks noChangeArrowheads="1"/>
            </p:cNvSpPr>
            <p:nvPr/>
          </p:nvSpPr>
          <p:spPr bwMode="auto">
            <a:xfrm>
              <a:off x="4196150" y="4251325"/>
              <a:ext cx="896272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Distribuição</a:t>
              </a:r>
              <a:endParaRPr kumimoji="0" lang="pt-B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6843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tângulo 43"/>
          <p:cNvSpPr/>
          <p:nvPr/>
        </p:nvSpPr>
        <p:spPr>
          <a:xfrm>
            <a:off x="4499992" y="1340768"/>
            <a:ext cx="4536504" cy="5328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/>
          <p:cNvSpPr/>
          <p:nvPr/>
        </p:nvSpPr>
        <p:spPr>
          <a:xfrm>
            <a:off x="4572000" y="1403929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Título 1"/>
          <p:cNvSpPr txBox="1">
            <a:spLocks/>
          </p:cNvSpPr>
          <p:nvPr/>
        </p:nvSpPr>
        <p:spPr bwMode="auto">
          <a:xfrm>
            <a:off x="4675758" y="1412776"/>
            <a:ext cx="4248472" cy="36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 smtClean="0">
                <a:solidFill>
                  <a:srgbClr val="483018"/>
                </a:solidFill>
              </a:rPr>
              <a:t>Distribuição do emprego no setor elétrico por tamanho dos estabelecimentos</a:t>
            </a:r>
            <a:endParaRPr lang="pt-BR" sz="1400" cap="small" dirty="0">
              <a:solidFill>
                <a:srgbClr val="483018"/>
              </a:solidFill>
            </a:endParaRPr>
          </a:p>
        </p:txBody>
      </p:sp>
      <p:sp>
        <p:nvSpPr>
          <p:cNvPr id="13314" name="Título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6767512" cy="1341437"/>
          </a:xfrm>
        </p:spPr>
        <p:txBody>
          <a:bodyPr/>
          <a:lstStyle/>
          <a:p>
            <a:r>
              <a:rPr lang="pt-BR" dirty="0" smtClean="0"/>
              <a:t>Emprego no setor elétrico por tamanho do estabelecimento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346C94-F492-4011-B0E8-9D990589AE9F}" type="slidenum">
              <a:rPr lang="pt-BR" smtClean="0"/>
              <a:pPr>
                <a:defRPr/>
              </a:pPr>
              <a:t>30</a:t>
            </a:fld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4716463" y="6237288"/>
            <a:ext cx="14221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Fonte: </a:t>
            </a:r>
            <a:r>
              <a:rPr lang="pt-BR" sz="1000" dirty="0">
                <a:latin typeface="+mj-lt"/>
                <a:cs typeface="Arial" charset="0"/>
              </a:rPr>
              <a:t>RAIS/MTE, 2009.</a:t>
            </a:r>
          </a:p>
        </p:txBody>
      </p:sp>
      <p:sp>
        <p:nvSpPr>
          <p:cNvPr id="13319" name="Espaço Reservado para Conteúdo 42"/>
          <p:cNvSpPr>
            <a:spLocks noGrp="1"/>
          </p:cNvSpPr>
          <p:nvPr>
            <p:ph idx="1"/>
          </p:nvPr>
        </p:nvSpPr>
        <p:spPr>
          <a:xfrm>
            <a:off x="611188" y="1484313"/>
            <a:ext cx="3456756" cy="5184775"/>
          </a:xfrm>
        </p:spPr>
        <p:txBody>
          <a:bodyPr/>
          <a:lstStyle/>
          <a:p>
            <a:pPr eaLnBrk="1" hangingPunct="1">
              <a:spcBef>
                <a:spcPts val="1000"/>
              </a:spcBef>
            </a:pPr>
            <a:r>
              <a:rPr lang="pt-BR" sz="1800" dirty="0" smtClean="0"/>
              <a:t>Metade dos empregados formais estão em estabelecimentos com mais de 500 empregados, em 2009</a:t>
            </a:r>
          </a:p>
          <a:p>
            <a:pPr eaLnBrk="1" hangingPunct="1">
              <a:spcBef>
                <a:spcPts val="1000"/>
              </a:spcBef>
            </a:pPr>
            <a:r>
              <a:rPr lang="pt-BR" sz="1800" dirty="0" smtClean="0"/>
              <a:t>Mas há uma tendência de aumento da participação dos pequenos estabelecimentos no emprego do setor:  </a:t>
            </a:r>
          </a:p>
          <a:p>
            <a:pPr marL="685800" lvl="1" eaLnBrk="1" hangingPunct="1">
              <a:spcBef>
                <a:spcPts val="1000"/>
              </a:spcBef>
            </a:pPr>
            <a:r>
              <a:rPr lang="pt-BR" sz="1600" dirty="0" smtClean="0"/>
              <a:t>A participação dos micro e pequenos estabelecimentos passou de 23% para 27%, entre 2000 e 2009</a:t>
            </a:r>
          </a:p>
        </p:txBody>
      </p:sp>
      <p:sp>
        <p:nvSpPr>
          <p:cNvPr id="3079" name="Freeform 7"/>
          <p:cNvSpPr>
            <a:spLocks/>
          </p:cNvSpPr>
          <p:nvPr/>
        </p:nvSpPr>
        <p:spPr bwMode="auto">
          <a:xfrm>
            <a:off x="6769596" y="3136676"/>
            <a:ext cx="1422400" cy="1512888"/>
          </a:xfrm>
          <a:custGeom>
            <a:avLst/>
            <a:gdLst/>
            <a:ahLst/>
            <a:cxnLst>
              <a:cxn ang="0">
                <a:pos x="1760" y="2015"/>
              </a:cxn>
              <a:cxn ang="0">
                <a:pos x="239" y="17"/>
              </a:cxn>
              <a:cxn ang="0">
                <a:pos x="0" y="0"/>
              </a:cxn>
              <a:cxn ang="0">
                <a:pos x="0" y="888"/>
              </a:cxn>
              <a:cxn ang="0">
                <a:pos x="888" y="1776"/>
              </a:cxn>
              <a:cxn ang="0">
                <a:pos x="880" y="1896"/>
              </a:cxn>
              <a:cxn ang="0">
                <a:pos x="1760" y="2015"/>
              </a:cxn>
            </a:cxnLst>
            <a:rect l="0" t="0" r="r" b="b"/>
            <a:pathLst>
              <a:path w="1892" h="2015">
                <a:moveTo>
                  <a:pt x="1760" y="2015"/>
                </a:moveTo>
                <a:cubicBezTo>
                  <a:pt x="1892" y="1043"/>
                  <a:pt x="1211" y="148"/>
                  <a:pt x="239" y="17"/>
                </a:cubicBezTo>
                <a:cubicBezTo>
                  <a:pt x="160" y="6"/>
                  <a:pt x="80" y="0"/>
                  <a:pt x="0" y="0"/>
                </a:cubicBezTo>
                <a:lnTo>
                  <a:pt x="0" y="888"/>
                </a:lnTo>
                <a:cubicBezTo>
                  <a:pt x="491" y="888"/>
                  <a:pt x="888" y="1286"/>
                  <a:pt x="888" y="1776"/>
                </a:cubicBezTo>
                <a:cubicBezTo>
                  <a:pt x="888" y="1816"/>
                  <a:pt x="886" y="1856"/>
                  <a:pt x="880" y="1896"/>
                </a:cubicBezTo>
                <a:lnTo>
                  <a:pt x="1760" y="2015"/>
                </a:lnTo>
                <a:close/>
              </a:path>
            </a:pathLst>
          </a:custGeom>
          <a:solidFill>
            <a:srgbClr val="00666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080" name="Freeform 8"/>
          <p:cNvSpPr>
            <a:spLocks/>
          </p:cNvSpPr>
          <p:nvPr/>
        </p:nvSpPr>
        <p:spPr bwMode="auto">
          <a:xfrm>
            <a:off x="6814046" y="4560664"/>
            <a:ext cx="1277938" cy="1241425"/>
          </a:xfrm>
          <a:custGeom>
            <a:avLst/>
            <a:gdLst/>
            <a:ahLst/>
            <a:cxnLst>
              <a:cxn ang="0">
                <a:pos x="59" y="1653"/>
              </a:cxn>
              <a:cxn ang="0">
                <a:pos x="1701" y="119"/>
              </a:cxn>
              <a:cxn ang="0">
                <a:pos x="821" y="0"/>
              </a:cxn>
              <a:cxn ang="0">
                <a:pos x="0" y="767"/>
              </a:cxn>
              <a:cxn ang="0">
                <a:pos x="59" y="1653"/>
              </a:cxn>
            </a:cxnLst>
            <a:rect l="0" t="0" r="r" b="b"/>
            <a:pathLst>
              <a:path w="1701" h="1653">
                <a:moveTo>
                  <a:pt x="59" y="1653"/>
                </a:moveTo>
                <a:cubicBezTo>
                  <a:pt x="901" y="1597"/>
                  <a:pt x="1588" y="955"/>
                  <a:pt x="1701" y="119"/>
                </a:cubicBezTo>
                <a:lnTo>
                  <a:pt x="821" y="0"/>
                </a:lnTo>
                <a:cubicBezTo>
                  <a:pt x="765" y="418"/>
                  <a:pt x="421" y="739"/>
                  <a:pt x="0" y="767"/>
                </a:cubicBezTo>
                <a:lnTo>
                  <a:pt x="59" y="1653"/>
                </a:lnTo>
                <a:close/>
              </a:path>
            </a:pathLst>
          </a:custGeom>
          <a:solidFill>
            <a:srgbClr val="863A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081" name="Freeform 9"/>
          <p:cNvSpPr>
            <a:spLocks/>
          </p:cNvSpPr>
          <p:nvPr/>
        </p:nvSpPr>
        <p:spPr bwMode="auto">
          <a:xfrm>
            <a:off x="5436096" y="3136676"/>
            <a:ext cx="1422400" cy="2668588"/>
          </a:xfrm>
          <a:custGeom>
            <a:avLst/>
            <a:gdLst/>
            <a:ahLst/>
            <a:cxnLst>
              <a:cxn ang="0">
                <a:pos x="1776" y="0"/>
              </a:cxn>
              <a:cxn ang="0">
                <a:pos x="0" y="1776"/>
              </a:cxn>
              <a:cxn ang="0">
                <a:pos x="1776" y="3552"/>
              </a:cxn>
              <a:cxn ang="0">
                <a:pos x="1894" y="3549"/>
              </a:cxn>
              <a:cxn ang="0">
                <a:pos x="1835" y="2663"/>
              </a:cxn>
              <a:cxn ang="0">
                <a:pos x="890" y="1835"/>
              </a:cxn>
              <a:cxn ang="0">
                <a:pos x="1718" y="890"/>
              </a:cxn>
              <a:cxn ang="0">
                <a:pos x="1776" y="888"/>
              </a:cxn>
              <a:cxn ang="0">
                <a:pos x="1776" y="0"/>
              </a:cxn>
            </a:cxnLst>
            <a:rect l="0" t="0" r="r" b="b"/>
            <a:pathLst>
              <a:path w="1894" h="3552">
                <a:moveTo>
                  <a:pt x="1776" y="0"/>
                </a:moveTo>
                <a:cubicBezTo>
                  <a:pt x="796" y="0"/>
                  <a:pt x="0" y="796"/>
                  <a:pt x="0" y="1776"/>
                </a:cubicBezTo>
                <a:cubicBezTo>
                  <a:pt x="0" y="2757"/>
                  <a:pt x="796" y="3552"/>
                  <a:pt x="1776" y="3552"/>
                </a:cubicBezTo>
                <a:cubicBezTo>
                  <a:pt x="1816" y="3552"/>
                  <a:pt x="1855" y="3551"/>
                  <a:pt x="1894" y="3549"/>
                </a:cubicBezTo>
                <a:lnTo>
                  <a:pt x="1835" y="2663"/>
                </a:lnTo>
                <a:cubicBezTo>
                  <a:pt x="1346" y="2695"/>
                  <a:pt x="923" y="2324"/>
                  <a:pt x="890" y="1835"/>
                </a:cubicBezTo>
                <a:cubicBezTo>
                  <a:pt x="858" y="1346"/>
                  <a:pt x="1228" y="923"/>
                  <a:pt x="1718" y="890"/>
                </a:cubicBezTo>
                <a:cubicBezTo>
                  <a:pt x="1737" y="889"/>
                  <a:pt x="1757" y="888"/>
                  <a:pt x="1776" y="888"/>
                </a:cubicBezTo>
                <a:lnTo>
                  <a:pt x="1776" y="0"/>
                </a:lnTo>
                <a:close/>
              </a:path>
            </a:pathLst>
          </a:custGeom>
          <a:solidFill>
            <a:srgbClr val="E46C0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7339454" y="3597373"/>
            <a:ext cx="57227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27%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32.024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7123430" y="4965525"/>
            <a:ext cx="57227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22%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25.733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4982840" y="2056934"/>
            <a:ext cx="160736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Grande (mais de 500) 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5497323" y="4308986"/>
            <a:ext cx="57227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51%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60.238</a:t>
            </a:r>
            <a:endParaRPr kumimoji="0" 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" name="Rectangle 19"/>
          <p:cNvSpPr>
            <a:spLocks noChangeArrowheads="1"/>
          </p:cNvSpPr>
          <p:nvPr/>
        </p:nvSpPr>
        <p:spPr bwMode="auto">
          <a:xfrm>
            <a:off x="4788024" y="2118350"/>
            <a:ext cx="108000" cy="108000"/>
          </a:xfrm>
          <a:prstGeom prst="rect">
            <a:avLst/>
          </a:prstGeom>
          <a:solidFill>
            <a:srgbClr val="E46C0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4982840" y="2406521"/>
            <a:ext cx="207422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BR" sz="1400" dirty="0" smtClean="0">
                <a:solidFill>
                  <a:srgbClr val="000000"/>
                </a:solidFill>
                <a:latin typeface="Calibri" pitchFamily="34" charset="0"/>
              </a:rPr>
              <a:t>Micro e Pequeno (de 1 A 99)</a:t>
            </a:r>
            <a:endParaRPr kumimoji="0" lang="pt-B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" name="Rectangle 19"/>
          <p:cNvSpPr>
            <a:spLocks noChangeArrowheads="1"/>
          </p:cNvSpPr>
          <p:nvPr/>
        </p:nvSpPr>
        <p:spPr bwMode="auto">
          <a:xfrm>
            <a:off x="4788024" y="2467647"/>
            <a:ext cx="108000" cy="10800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4982840" y="2756108"/>
            <a:ext cx="16030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1400" dirty="0" smtClean="0">
                <a:solidFill>
                  <a:srgbClr val="000000"/>
                </a:solidFill>
                <a:latin typeface="Calibri" pitchFamily="34" charset="0"/>
              </a:rPr>
              <a:t>Médio (de 100 a 499) </a:t>
            </a:r>
            <a:endParaRPr lang="pt-BR" sz="1400" dirty="0" smtClean="0">
              <a:latin typeface="Arial" pitchFamily="34" charset="0"/>
            </a:endParaRPr>
          </a:p>
        </p:txBody>
      </p:sp>
      <p:sp>
        <p:nvSpPr>
          <p:cNvPr id="43" name="Rectangle 19"/>
          <p:cNvSpPr>
            <a:spLocks noChangeArrowheads="1"/>
          </p:cNvSpPr>
          <p:nvPr/>
        </p:nvSpPr>
        <p:spPr bwMode="auto">
          <a:xfrm>
            <a:off x="4788024" y="2816944"/>
            <a:ext cx="108000" cy="108000"/>
          </a:xfrm>
          <a:prstGeom prst="rect">
            <a:avLst/>
          </a:prstGeom>
          <a:solidFill>
            <a:srgbClr val="863A3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8456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tângulo 57"/>
          <p:cNvSpPr/>
          <p:nvPr/>
        </p:nvSpPr>
        <p:spPr>
          <a:xfrm>
            <a:off x="3851920" y="1340768"/>
            <a:ext cx="5184576" cy="5328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Distribuição do emprego formal do setor elétrico por Unidade da Federação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3A1C55-47F8-4799-87ED-25593732C007}" type="slidenum">
              <a:rPr lang="pt-BR" smtClean="0"/>
              <a:pPr>
                <a:defRPr/>
              </a:pPr>
              <a:t>31</a:t>
            </a:fld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6455707"/>
              </p:ext>
            </p:extLst>
          </p:nvPr>
        </p:nvGraphicFramePr>
        <p:xfrm>
          <a:off x="107950" y="1340783"/>
          <a:ext cx="3672086" cy="5323654"/>
        </p:xfrm>
        <a:graphic>
          <a:graphicData uri="http://schemas.openxmlformats.org/drawingml/2006/table">
            <a:tbl>
              <a:tblPr/>
              <a:tblGrid>
                <a:gridCol w="841256"/>
                <a:gridCol w="841598"/>
                <a:gridCol w="76509"/>
                <a:gridCol w="1912723"/>
              </a:tblGrid>
              <a:tr h="344818">
                <a:tc gridSpan="2">
                  <a:txBody>
                    <a:bodyPr/>
                    <a:lstStyle/>
                    <a:p>
                      <a:pPr marL="87313" indent="0" algn="l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Empregados do Setor Elétrico por </a:t>
                      </a:r>
                      <a:r>
                        <a:rPr lang="pt-BR" sz="11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UF</a:t>
                      </a:r>
                      <a:endParaRPr lang="pt-BR" sz="11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UF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21603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MG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11675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RJ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11623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PR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11064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RS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10332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SC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7458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Legenda para o gráfico do Brasil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PE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5286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Até 2 mil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D3D1"/>
                    </a:solidFill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BA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4629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Entre 2 a 4 mil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FB1AE"/>
                    </a:solidFill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GO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Entre 4 e 10 mil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8885"/>
                    </a:solidFill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Acima de 10 mil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66"/>
                    </a:solidFill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PB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DF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2607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MT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2457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B1A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AL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ES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MS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RR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RN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AC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D3D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117995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Freeform 4"/>
          <p:cNvSpPr>
            <a:spLocks/>
          </p:cNvSpPr>
          <p:nvPr/>
        </p:nvSpPr>
        <p:spPr bwMode="auto">
          <a:xfrm>
            <a:off x="6123488" y="2826913"/>
            <a:ext cx="4726" cy="0"/>
          </a:xfrm>
          <a:custGeom>
            <a:avLst/>
            <a:gdLst>
              <a:gd name="T0" fmla="*/ 0 w 15"/>
              <a:gd name="T1" fmla="*/ 0 h 1588"/>
              <a:gd name="T2" fmla="*/ 15 w 15"/>
              <a:gd name="T3" fmla="*/ 0 h 1588"/>
              <a:gd name="T4" fmla="*/ 15 w 15"/>
              <a:gd name="T5" fmla="*/ 0 h 1588"/>
              <a:gd name="T6" fmla="*/ 15 w 15"/>
              <a:gd name="T7" fmla="*/ 0 h 1588"/>
              <a:gd name="T8" fmla="*/ 15 w 15"/>
              <a:gd name="T9" fmla="*/ 0 h 1588"/>
              <a:gd name="T10" fmla="*/ 0 w 15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"/>
              <a:gd name="T19" fmla="*/ 0 h 1588"/>
              <a:gd name="T20" fmla="*/ 15 w 15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" h="1588">
                <a:moveTo>
                  <a:pt x="0" y="0"/>
                </a:moveTo>
                <a:lnTo>
                  <a:pt x="1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6128214" y="2863307"/>
            <a:ext cx="2364" cy="0"/>
          </a:xfrm>
          <a:custGeom>
            <a:avLst/>
            <a:gdLst>
              <a:gd name="T0" fmla="*/ 16 w 16"/>
              <a:gd name="T1" fmla="*/ 0 h 1588"/>
              <a:gd name="T2" fmla="*/ 0 w 16"/>
              <a:gd name="T3" fmla="*/ 0 h 1588"/>
              <a:gd name="T4" fmla="*/ 0 w 16"/>
              <a:gd name="T5" fmla="*/ 0 h 1588"/>
              <a:gd name="T6" fmla="*/ 0 w 16"/>
              <a:gd name="T7" fmla="*/ 0 h 1588"/>
              <a:gd name="T8" fmla="*/ 0 w 16"/>
              <a:gd name="T9" fmla="*/ 0 h 1588"/>
              <a:gd name="T10" fmla="*/ 16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16" y="0"/>
                </a:move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6451975" y="1926783"/>
            <a:ext cx="4726" cy="0"/>
          </a:xfrm>
          <a:custGeom>
            <a:avLst/>
            <a:gdLst>
              <a:gd name="T0" fmla="*/ 0 w 15"/>
              <a:gd name="T1" fmla="*/ 0 h 1588"/>
              <a:gd name="T2" fmla="*/ 15 w 15"/>
              <a:gd name="T3" fmla="*/ 0 h 1588"/>
              <a:gd name="T4" fmla="*/ 15 w 15"/>
              <a:gd name="T5" fmla="*/ 0 h 1588"/>
              <a:gd name="T6" fmla="*/ 15 w 15"/>
              <a:gd name="T7" fmla="*/ 0 h 1588"/>
              <a:gd name="T8" fmla="*/ 15 w 15"/>
              <a:gd name="T9" fmla="*/ 0 h 1588"/>
              <a:gd name="T10" fmla="*/ 0 w 15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"/>
              <a:gd name="T19" fmla="*/ 0 h 1588"/>
              <a:gd name="T20" fmla="*/ 15 w 15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" h="1588">
                <a:moveTo>
                  <a:pt x="0" y="0"/>
                </a:moveTo>
                <a:lnTo>
                  <a:pt x="1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6936433" y="2140291"/>
            <a:ext cx="2364" cy="4852"/>
          </a:xfrm>
          <a:custGeom>
            <a:avLst/>
            <a:gdLst>
              <a:gd name="T0" fmla="*/ 0 w 1588"/>
              <a:gd name="T1" fmla="*/ 0 h 15"/>
              <a:gd name="T2" fmla="*/ 0 w 1588"/>
              <a:gd name="T3" fmla="*/ 15 h 15"/>
              <a:gd name="T4" fmla="*/ 0 w 1588"/>
              <a:gd name="T5" fmla="*/ 15 h 15"/>
              <a:gd name="T6" fmla="*/ 0 w 1588"/>
              <a:gd name="T7" fmla="*/ 15 h 15"/>
              <a:gd name="T8" fmla="*/ 0 w 1588"/>
              <a:gd name="T9" fmla="*/ 15 h 15"/>
              <a:gd name="T10" fmla="*/ 0 w 1588"/>
              <a:gd name="T11" fmla="*/ 0 h 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5"/>
              <a:gd name="T20" fmla="*/ 1588 w 1588"/>
              <a:gd name="T21" fmla="*/ 15 h 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5">
                <a:moveTo>
                  <a:pt x="0" y="0"/>
                </a:moveTo>
                <a:lnTo>
                  <a:pt x="0" y="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6936433" y="2140291"/>
            <a:ext cx="2364" cy="4852"/>
          </a:xfrm>
          <a:custGeom>
            <a:avLst/>
            <a:gdLst>
              <a:gd name="T0" fmla="*/ 0 w 1588"/>
              <a:gd name="T1" fmla="*/ 0 h 15"/>
              <a:gd name="T2" fmla="*/ 0 w 1588"/>
              <a:gd name="T3" fmla="*/ 15 h 15"/>
              <a:gd name="T4" fmla="*/ 0 w 1588"/>
              <a:gd name="T5" fmla="*/ 15 h 15"/>
              <a:gd name="T6" fmla="*/ 0 w 1588"/>
              <a:gd name="T7" fmla="*/ 15 h 15"/>
              <a:gd name="T8" fmla="*/ 0 w 1588"/>
              <a:gd name="T9" fmla="*/ 15 h 15"/>
              <a:gd name="T10" fmla="*/ 0 w 1588"/>
              <a:gd name="T11" fmla="*/ 0 h 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5"/>
              <a:gd name="T20" fmla="*/ 1588 w 1588"/>
              <a:gd name="T21" fmla="*/ 15 h 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5">
                <a:moveTo>
                  <a:pt x="0" y="0"/>
                </a:moveTo>
                <a:lnTo>
                  <a:pt x="0" y="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6735560" y="2208225"/>
            <a:ext cx="2362" cy="4852"/>
          </a:xfrm>
          <a:custGeom>
            <a:avLst/>
            <a:gdLst>
              <a:gd name="T0" fmla="*/ 0 w 1588"/>
              <a:gd name="T1" fmla="*/ 0 h 17"/>
              <a:gd name="T2" fmla="*/ 0 w 1588"/>
              <a:gd name="T3" fmla="*/ 17 h 17"/>
              <a:gd name="T4" fmla="*/ 0 w 1588"/>
              <a:gd name="T5" fmla="*/ 17 h 17"/>
              <a:gd name="T6" fmla="*/ 0 w 1588"/>
              <a:gd name="T7" fmla="*/ 17 h 17"/>
              <a:gd name="T8" fmla="*/ 0 w 1588"/>
              <a:gd name="T9" fmla="*/ 17 h 17"/>
              <a:gd name="T10" fmla="*/ 0 w 1588"/>
              <a:gd name="T11" fmla="*/ 0 h 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7"/>
              <a:gd name="T20" fmla="*/ 1588 w 1588"/>
              <a:gd name="T21" fmla="*/ 17 h 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7">
                <a:moveTo>
                  <a:pt x="0" y="0"/>
                </a:moveTo>
                <a:lnTo>
                  <a:pt x="0" y="1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6454338" y="1963176"/>
            <a:ext cx="4726" cy="2427"/>
          </a:xfrm>
          <a:custGeom>
            <a:avLst/>
            <a:gdLst>
              <a:gd name="T0" fmla="*/ 16 w 16"/>
              <a:gd name="T1" fmla="*/ 0 h 1588"/>
              <a:gd name="T2" fmla="*/ 0 w 16"/>
              <a:gd name="T3" fmla="*/ 0 h 1588"/>
              <a:gd name="T4" fmla="*/ 0 w 16"/>
              <a:gd name="T5" fmla="*/ 0 h 1588"/>
              <a:gd name="T6" fmla="*/ 0 w 16"/>
              <a:gd name="T7" fmla="*/ 0 h 1588"/>
              <a:gd name="T8" fmla="*/ 0 w 16"/>
              <a:gd name="T9" fmla="*/ 0 h 1588"/>
              <a:gd name="T10" fmla="*/ 16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16" y="0"/>
                </a:move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7253103" y="2217930"/>
            <a:ext cx="0" cy="4852"/>
          </a:xfrm>
          <a:custGeom>
            <a:avLst/>
            <a:gdLst>
              <a:gd name="T0" fmla="*/ 0 w 1588"/>
              <a:gd name="T1" fmla="*/ 0 h 15"/>
              <a:gd name="T2" fmla="*/ 0 w 1588"/>
              <a:gd name="T3" fmla="*/ 15 h 15"/>
              <a:gd name="T4" fmla="*/ 0 w 1588"/>
              <a:gd name="T5" fmla="*/ 15 h 15"/>
              <a:gd name="T6" fmla="*/ 0 w 1588"/>
              <a:gd name="T7" fmla="*/ 15 h 15"/>
              <a:gd name="T8" fmla="*/ 0 w 1588"/>
              <a:gd name="T9" fmla="*/ 15 h 15"/>
              <a:gd name="T10" fmla="*/ 0 w 1588"/>
              <a:gd name="T11" fmla="*/ 0 h 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5"/>
              <a:gd name="T20" fmla="*/ 1588 w 1588"/>
              <a:gd name="T21" fmla="*/ 15 h 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5">
                <a:moveTo>
                  <a:pt x="0" y="0"/>
                </a:moveTo>
                <a:lnTo>
                  <a:pt x="0" y="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7253103" y="2217930"/>
            <a:ext cx="0" cy="4852"/>
          </a:xfrm>
          <a:custGeom>
            <a:avLst/>
            <a:gdLst>
              <a:gd name="T0" fmla="*/ 0 w 1588"/>
              <a:gd name="T1" fmla="*/ 0 h 15"/>
              <a:gd name="T2" fmla="*/ 0 w 1588"/>
              <a:gd name="T3" fmla="*/ 15 h 15"/>
              <a:gd name="T4" fmla="*/ 0 w 1588"/>
              <a:gd name="T5" fmla="*/ 15 h 15"/>
              <a:gd name="T6" fmla="*/ 0 w 1588"/>
              <a:gd name="T7" fmla="*/ 15 h 15"/>
              <a:gd name="T8" fmla="*/ 0 w 1588"/>
              <a:gd name="T9" fmla="*/ 15 h 15"/>
              <a:gd name="T10" fmla="*/ 0 w 1588"/>
              <a:gd name="T11" fmla="*/ 0 h 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5"/>
              <a:gd name="T20" fmla="*/ 1588 w 1588"/>
              <a:gd name="T21" fmla="*/ 15 h 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5">
                <a:moveTo>
                  <a:pt x="0" y="0"/>
                </a:moveTo>
                <a:lnTo>
                  <a:pt x="0" y="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6971882" y="4248683"/>
            <a:ext cx="4726" cy="0"/>
          </a:xfrm>
          <a:custGeom>
            <a:avLst/>
            <a:gdLst>
              <a:gd name="T0" fmla="*/ 16 w 16"/>
              <a:gd name="T1" fmla="*/ 0 h 1587"/>
              <a:gd name="T2" fmla="*/ 0 w 16"/>
              <a:gd name="T3" fmla="*/ 0 h 1587"/>
              <a:gd name="T4" fmla="*/ 0 w 16"/>
              <a:gd name="T5" fmla="*/ 0 h 1587"/>
              <a:gd name="T6" fmla="*/ 0 w 16"/>
              <a:gd name="T7" fmla="*/ 0 h 1587"/>
              <a:gd name="T8" fmla="*/ 0 w 16"/>
              <a:gd name="T9" fmla="*/ 0 h 1587"/>
              <a:gd name="T10" fmla="*/ 16 w 16"/>
              <a:gd name="T11" fmla="*/ 0 h 15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7"/>
              <a:gd name="T20" fmla="*/ 16 w 16"/>
              <a:gd name="T21" fmla="*/ 1587 h 158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7">
                <a:moveTo>
                  <a:pt x="16" y="0"/>
                </a:move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16" name="Freeform 14"/>
          <p:cNvSpPr>
            <a:spLocks/>
          </p:cNvSpPr>
          <p:nvPr/>
        </p:nvSpPr>
        <p:spPr bwMode="auto">
          <a:xfrm>
            <a:off x="7749377" y="2385339"/>
            <a:ext cx="2364" cy="4852"/>
          </a:xfrm>
          <a:custGeom>
            <a:avLst/>
            <a:gdLst>
              <a:gd name="T0" fmla="*/ 0 w 1587"/>
              <a:gd name="T1" fmla="*/ 0 h 16"/>
              <a:gd name="T2" fmla="*/ 0 w 1587"/>
              <a:gd name="T3" fmla="*/ 16 h 16"/>
              <a:gd name="T4" fmla="*/ 0 w 1587"/>
              <a:gd name="T5" fmla="*/ 16 h 16"/>
              <a:gd name="T6" fmla="*/ 0 w 1587"/>
              <a:gd name="T7" fmla="*/ 16 h 16"/>
              <a:gd name="T8" fmla="*/ 0 w 1587"/>
              <a:gd name="T9" fmla="*/ 16 h 16"/>
              <a:gd name="T10" fmla="*/ 0 w 1587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7"/>
              <a:gd name="T19" fmla="*/ 0 h 16"/>
              <a:gd name="T20" fmla="*/ 1587 w 1587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7" h="16">
                <a:moveTo>
                  <a:pt x="0" y="0"/>
                </a:move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8153487" y="2710454"/>
            <a:ext cx="0" cy="4852"/>
          </a:xfrm>
          <a:custGeom>
            <a:avLst/>
            <a:gdLst>
              <a:gd name="T0" fmla="*/ 0 w 1588"/>
              <a:gd name="T1" fmla="*/ 0 h 16"/>
              <a:gd name="T2" fmla="*/ 0 w 1588"/>
              <a:gd name="T3" fmla="*/ 16 h 16"/>
              <a:gd name="T4" fmla="*/ 0 w 1588"/>
              <a:gd name="T5" fmla="*/ 16 h 16"/>
              <a:gd name="T6" fmla="*/ 0 w 1588"/>
              <a:gd name="T7" fmla="*/ 16 h 16"/>
              <a:gd name="T8" fmla="*/ 0 w 1588"/>
              <a:gd name="T9" fmla="*/ 16 h 16"/>
              <a:gd name="T10" fmla="*/ 0 w 158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0"/>
                </a:move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18" name="Freeform 16"/>
          <p:cNvSpPr>
            <a:spLocks/>
          </p:cNvSpPr>
          <p:nvPr/>
        </p:nvSpPr>
        <p:spPr bwMode="auto">
          <a:xfrm>
            <a:off x="7038051" y="3283044"/>
            <a:ext cx="4726" cy="0"/>
          </a:xfrm>
          <a:custGeom>
            <a:avLst/>
            <a:gdLst>
              <a:gd name="T0" fmla="*/ 0 w 15"/>
              <a:gd name="T1" fmla="*/ 0 h 1587"/>
              <a:gd name="T2" fmla="*/ 15 w 15"/>
              <a:gd name="T3" fmla="*/ 0 h 1587"/>
              <a:gd name="T4" fmla="*/ 15 w 15"/>
              <a:gd name="T5" fmla="*/ 0 h 1587"/>
              <a:gd name="T6" fmla="*/ 15 w 15"/>
              <a:gd name="T7" fmla="*/ 0 h 1587"/>
              <a:gd name="T8" fmla="*/ 15 w 15"/>
              <a:gd name="T9" fmla="*/ 0 h 1587"/>
              <a:gd name="T10" fmla="*/ 0 w 15"/>
              <a:gd name="T11" fmla="*/ 0 h 15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"/>
              <a:gd name="T19" fmla="*/ 0 h 1587"/>
              <a:gd name="T20" fmla="*/ 15 w 15"/>
              <a:gd name="T21" fmla="*/ 1587 h 158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" h="1587">
                <a:moveTo>
                  <a:pt x="0" y="0"/>
                </a:moveTo>
                <a:lnTo>
                  <a:pt x="1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19" name="Freeform 17"/>
          <p:cNvSpPr>
            <a:spLocks/>
          </p:cNvSpPr>
          <p:nvPr/>
        </p:nvSpPr>
        <p:spPr bwMode="auto">
          <a:xfrm>
            <a:off x="7042778" y="3280618"/>
            <a:ext cx="2362" cy="2425"/>
          </a:xfrm>
          <a:custGeom>
            <a:avLst/>
            <a:gdLst>
              <a:gd name="T0" fmla="*/ 0 w 1587"/>
              <a:gd name="T1" fmla="*/ 0 h 16"/>
              <a:gd name="T2" fmla="*/ 0 w 1587"/>
              <a:gd name="T3" fmla="*/ 16 h 16"/>
              <a:gd name="T4" fmla="*/ 0 w 1587"/>
              <a:gd name="T5" fmla="*/ 16 h 16"/>
              <a:gd name="T6" fmla="*/ 0 w 1587"/>
              <a:gd name="T7" fmla="*/ 16 h 16"/>
              <a:gd name="T8" fmla="*/ 0 w 1587"/>
              <a:gd name="T9" fmla="*/ 16 h 16"/>
              <a:gd name="T10" fmla="*/ 0 w 1587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7"/>
              <a:gd name="T19" fmla="*/ 0 h 16"/>
              <a:gd name="T20" fmla="*/ 1587 w 1587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7" h="16">
                <a:moveTo>
                  <a:pt x="0" y="0"/>
                </a:move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20" name="Freeform 18"/>
          <p:cNvSpPr>
            <a:spLocks/>
          </p:cNvSpPr>
          <p:nvPr/>
        </p:nvSpPr>
        <p:spPr bwMode="auto">
          <a:xfrm>
            <a:off x="6971882" y="4248683"/>
            <a:ext cx="4726" cy="0"/>
          </a:xfrm>
          <a:custGeom>
            <a:avLst/>
            <a:gdLst>
              <a:gd name="T0" fmla="*/ 16 w 16"/>
              <a:gd name="T1" fmla="*/ 0 h 1587"/>
              <a:gd name="T2" fmla="*/ 0 w 16"/>
              <a:gd name="T3" fmla="*/ 0 h 1587"/>
              <a:gd name="T4" fmla="*/ 0 w 16"/>
              <a:gd name="T5" fmla="*/ 0 h 1587"/>
              <a:gd name="T6" fmla="*/ 0 w 16"/>
              <a:gd name="T7" fmla="*/ 0 h 1587"/>
              <a:gd name="T8" fmla="*/ 0 w 16"/>
              <a:gd name="T9" fmla="*/ 0 h 1587"/>
              <a:gd name="T10" fmla="*/ 16 w 16"/>
              <a:gd name="T11" fmla="*/ 0 h 15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7"/>
              <a:gd name="T20" fmla="*/ 16 w 16"/>
              <a:gd name="T21" fmla="*/ 1587 h 158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7">
                <a:moveTo>
                  <a:pt x="16" y="0"/>
                </a:move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21" name="Freeform 19"/>
          <p:cNvSpPr>
            <a:spLocks/>
          </p:cNvSpPr>
          <p:nvPr/>
        </p:nvSpPr>
        <p:spPr bwMode="auto">
          <a:xfrm>
            <a:off x="7000240" y="3433470"/>
            <a:ext cx="0" cy="4852"/>
          </a:xfrm>
          <a:custGeom>
            <a:avLst/>
            <a:gdLst>
              <a:gd name="T0" fmla="*/ 0 w 1588"/>
              <a:gd name="T1" fmla="*/ 17 h 17"/>
              <a:gd name="T2" fmla="*/ 0 w 1588"/>
              <a:gd name="T3" fmla="*/ 0 h 17"/>
              <a:gd name="T4" fmla="*/ 0 w 1588"/>
              <a:gd name="T5" fmla="*/ 0 h 17"/>
              <a:gd name="T6" fmla="*/ 0 w 1588"/>
              <a:gd name="T7" fmla="*/ 0 h 17"/>
              <a:gd name="T8" fmla="*/ 0 w 1588"/>
              <a:gd name="T9" fmla="*/ 0 h 17"/>
              <a:gd name="T10" fmla="*/ 0 w 1588"/>
              <a:gd name="T11" fmla="*/ 17 h 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7"/>
              <a:gd name="T20" fmla="*/ 1588 w 1588"/>
              <a:gd name="T21" fmla="*/ 17 h 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7">
                <a:moveTo>
                  <a:pt x="0" y="17"/>
                </a:moveTo>
                <a:lnTo>
                  <a:pt x="0" y="0"/>
                </a:lnTo>
                <a:lnTo>
                  <a:pt x="0" y="17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22" name="Freeform 20"/>
          <p:cNvSpPr>
            <a:spLocks/>
          </p:cNvSpPr>
          <p:nvPr/>
        </p:nvSpPr>
        <p:spPr bwMode="auto">
          <a:xfrm>
            <a:off x="7108948" y="3481995"/>
            <a:ext cx="2362" cy="4852"/>
          </a:xfrm>
          <a:custGeom>
            <a:avLst/>
            <a:gdLst>
              <a:gd name="T0" fmla="*/ 0 w 1588"/>
              <a:gd name="T1" fmla="*/ 0 h 16"/>
              <a:gd name="T2" fmla="*/ 0 w 1588"/>
              <a:gd name="T3" fmla="*/ 16 h 16"/>
              <a:gd name="T4" fmla="*/ 0 w 1588"/>
              <a:gd name="T5" fmla="*/ 16 h 16"/>
              <a:gd name="T6" fmla="*/ 0 w 1588"/>
              <a:gd name="T7" fmla="*/ 16 h 16"/>
              <a:gd name="T8" fmla="*/ 0 w 1588"/>
              <a:gd name="T9" fmla="*/ 16 h 16"/>
              <a:gd name="T10" fmla="*/ 0 w 158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0"/>
                </a:move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6501602" y="4678126"/>
            <a:ext cx="1020907" cy="676917"/>
          </a:xfrm>
          <a:custGeom>
            <a:avLst/>
            <a:gdLst>
              <a:gd name="T0" fmla="*/ 2513 w 2872"/>
              <a:gd name="T1" fmla="*/ 1401 h 1933"/>
              <a:gd name="T2" fmla="*/ 2431 w 2872"/>
              <a:gd name="T3" fmla="*/ 1448 h 1933"/>
              <a:gd name="T4" fmla="*/ 2396 w 2872"/>
              <a:gd name="T5" fmla="*/ 1489 h 1933"/>
              <a:gd name="T6" fmla="*/ 2291 w 2872"/>
              <a:gd name="T7" fmla="*/ 1469 h 1933"/>
              <a:gd name="T8" fmla="*/ 2191 w 2872"/>
              <a:gd name="T9" fmla="*/ 1524 h 1933"/>
              <a:gd name="T10" fmla="*/ 1992 w 2872"/>
              <a:gd name="T11" fmla="*/ 1602 h 1933"/>
              <a:gd name="T12" fmla="*/ 1686 w 2872"/>
              <a:gd name="T13" fmla="*/ 1820 h 1933"/>
              <a:gd name="T14" fmla="*/ 1602 w 2872"/>
              <a:gd name="T15" fmla="*/ 1892 h 1933"/>
              <a:gd name="T16" fmla="*/ 1585 w 2872"/>
              <a:gd name="T17" fmla="*/ 1932 h 1933"/>
              <a:gd name="T18" fmla="*/ 1516 w 2872"/>
              <a:gd name="T19" fmla="*/ 1872 h 1933"/>
              <a:gd name="T20" fmla="*/ 1441 w 2872"/>
              <a:gd name="T21" fmla="*/ 1838 h 1933"/>
              <a:gd name="T22" fmla="*/ 1426 w 2872"/>
              <a:gd name="T23" fmla="*/ 1778 h 1933"/>
              <a:gd name="T24" fmla="*/ 1207 w 2872"/>
              <a:gd name="T25" fmla="*/ 1712 h 1933"/>
              <a:gd name="T26" fmla="*/ 1204 w 2872"/>
              <a:gd name="T27" fmla="*/ 1622 h 1933"/>
              <a:gd name="T28" fmla="*/ 1096 w 2872"/>
              <a:gd name="T29" fmla="*/ 1424 h 1933"/>
              <a:gd name="T30" fmla="*/ 1067 w 2872"/>
              <a:gd name="T31" fmla="*/ 1169 h 1933"/>
              <a:gd name="T32" fmla="*/ 957 w 2872"/>
              <a:gd name="T33" fmla="*/ 1085 h 1933"/>
              <a:gd name="T34" fmla="*/ 734 w 2872"/>
              <a:gd name="T35" fmla="*/ 1085 h 1933"/>
              <a:gd name="T36" fmla="*/ 561 w 2872"/>
              <a:gd name="T37" fmla="*/ 997 h 1933"/>
              <a:gd name="T38" fmla="*/ 454 w 2872"/>
              <a:gd name="T39" fmla="*/ 1014 h 1933"/>
              <a:gd name="T40" fmla="*/ 320 w 2872"/>
              <a:gd name="T41" fmla="*/ 962 h 1933"/>
              <a:gd name="T42" fmla="*/ 24 w 2872"/>
              <a:gd name="T43" fmla="*/ 934 h 1933"/>
              <a:gd name="T44" fmla="*/ 157 w 2872"/>
              <a:gd name="T45" fmla="*/ 851 h 1933"/>
              <a:gd name="T46" fmla="*/ 285 w 2872"/>
              <a:gd name="T47" fmla="*/ 702 h 1933"/>
              <a:gd name="T48" fmla="*/ 315 w 2872"/>
              <a:gd name="T49" fmla="*/ 604 h 1933"/>
              <a:gd name="T50" fmla="*/ 374 w 2872"/>
              <a:gd name="T51" fmla="*/ 508 h 1933"/>
              <a:gd name="T52" fmla="*/ 446 w 2872"/>
              <a:gd name="T53" fmla="*/ 400 h 1933"/>
              <a:gd name="T54" fmla="*/ 530 w 2872"/>
              <a:gd name="T55" fmla="*/ 242 h 1933"/>
              <a:gd name="T56" fmla="*/ 578 w 2872"/>
              <a:gd name="T57" fmla="*/ 187 h 1933"/>
              <a:gd name="T58" fmla="*/ 657 w 2872"/>
              <a:gd name="T59" fmla="*/ 158 h 1933"/>
              <a:gd name="T60" fmla="*/ 751 w 2872"/>
              <a:gd name="T61" fmla="*/ 68 h 1933"/>
              <a:gd name="T62" fmla="*/ 869 w 2872"/>
              <a:gd name="T63" fmla="*/ 21 h 1933"/>
              <a:gd name="T64" fmla="*/ 1060 w 2872"/>
              <a:gd name="T65" fmla="*/ 64 h 1933"/>
              <a:gd name="T66" fmla="*/ 1222 w 2872"/>
              <a:gd name="T67" fmla="*/ 74 h 1933"/>
              <a:gd name="T68" fmla="*/ 1254 w 2872"/>
              <a:gd name="T69" fmla="*/ 190 h 1933"/>
              <a:gd name="T70" fmla="*/ 1308 w 2872"/>
              <a:gd name="T71" fmla="*/ 173 h 1933"/>
              <a:gd name="T72" fmla="*/ 1362 w 2872"/>
              <a:gd name="T73" fmla="*/ 220 h 1933"/>
              <a:gd name="T74" fmla="*/ 1376 w 2872"/>
              <a:gd name="T75" fmla="*/ 163 h 1933"/>
              <a:gd name="T76" fmla="*/ 1540 w 2872"/>
              <a:gd name="T77" fmla="*/ 135 h 1933"/>
              <a:gd name="T78" fmla="*/ 1664 w 2872"/>
              <a:gd name="T79" fmla="*/ 149 h 1933"/>
              <a:gd name="T80" fmla="*/ 1753 w 2872"/>
              <a:gd name="T81" fmla="*/ 103 h 1933"/>
              <a:gd name="T82" fmla="*/ 1829 w 2872"/>
              <a:gd name="T83" fmla="*/ 100 h 1933"/>
              <a:gd name="T84" fmla="*/ 1893 w 2872"/>
              <a:gd name="T85" fmla="*/ 151 h 1933"/>
              <a:gd name="T86" fmla="*/ 1899 w 2872"/>
              <a:gd name="T87" fmla="*/ 271 h 1933"/>
              <a:gd name="T88" fmla="*/ 1945 w 2872"/>
              <a:gd name="T89" fmla="*/ 323 h 1933"/>
              <a:gd name="T90" fmla="*/ 1906 w 2872"/>
              <a:gd name="T91" fmla="*/ 410 h 1933"/>
              <a:gd name="T92" fmla="*/ 1973 w 2872"/>
              <a:gd name="T93" fmla="*/ 593 h 1933"/>
              <a:gd name="T94" fmla="*/ 2076 w 2872"/>
              <a:gd name="T95" fmla="*/ 597 h 1933"/>
              <a:gd name="T96" fmla="*/ 2120 w 2872"/>
              <a:gd name="T97" fmla="*/ 653 h 1933"/>
              <a:gd name="T98" fmla="*/ 2077 w 2872"/>
              <a:gd name="T99" fmla="*/ 732 h 1933"/>
              <a:gd name="T100" fmla="*/ 2062 w 2872"/>
              <a:gd name="T101" fmla="*/ 893 h 1933"/>
              <a:gd name="T102" fmla="*/ 2110 w 2872"/>
              <a:gd name="T103" fmla="*/ 976 h 1933"/>
              <a:gd name="T104" fmla="*/ 2145 w 2872"/>
              <a:gd name="T105" fmla="*/ 1060 h 1933"/>
              <a:gd name="T106" fmla="*/ 2270 w 2872"/>
              <a:gd name="T107" fmla="*/ 1116 h 1933"/>
              <a:gd name="T108" fmla="*/ 2353 w 2872"/>
              <a:gd name="T109" fmla="*/ 1067 h 1933"/>
              <a:gd name="T110" fmla="*/ 2411 w 2872"/>
              <a:gd name="T111" fmla="*/ 1037 h 1933"/>
              <a:gd name="T112" fmla="*/ 2523 w 2872"/>
              <a:gd name="T113" fmla="*/ 1031 h 1933"/>
              <a:gd name="T114" fmla="*/ 2634 w 2872"/>
              <a:gd name="T115" fmla="*/ 989 h 1933"/>
              <a:gd name="T116" fmla="*/ 2730 w 2872"/>
              <a:gd name="T117" fmla="*/ 1047 h 1933"/>
              <a:gd name="T118" fmla="*/ 2868 w 2872"/>
              <a:gd name="T119" fmla="*/ 1093 h 1933"/>
              <a:gd name="T120" fmla="*/ 2781 w 2872"/>
              <a:gd name="T121" fmla="*/ 1143 h 1933"/>
              <a:gd name="T122" fmla="*/ 2668 w 2872"/>
              <a:gd name="T123" fmla="*/ 1180 h 1933"/>
              <a:gd name="T124" fmla="*/ 2652 w 2872"/>
              <a:gd name="T125" fmla="*/ 1259 h 193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872"/>
              <a:gd name="T190" fmla="*/ 0 h 1933"/>
              <a:gd name="T191" fmla="*/ 2872 w 2872"/>
              <a:gd name="T192" fmla="*/ 1933 h 193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872" h="1933">
                <a:moveTo>
                  <a:pt x="2703" y="1340"/>
                </a:moveTo>
                <a:lnTo>
                  <a:pt x="2682" y="1343"/>
                </a:lnTo>
                <a:lnTo>
                  <a:pt x="2664" y="1345"/>
                </a:lnTo>
                <a:lnTo>
                  <a:pt x="2648" y="1345"/>
                </a:lnTo>
                <a:lnTo>
                  <a:pt x="2634" y="1345"/>
                </a:lnTo>
                <a:lnTo>
                  <a:pt x="2613" y="1354"/>
                </a:lnTo>
                <a:lnTo>
                  <a:pt x="2594" y="1363"/>
                </a:lnTo>
                <a:lnTo>
                  <a:pt x="2573" y="1373"/>
                </a:lnTo>
                <a:lnTo>
                  <a:pt x="2554" y="1383"/>
                </a:lnTo>
                <a:lnTo>
                  <a:pt x="2534" y="1392"/>
                </a:lnTo>
                <a:lnTo>
                  <a:pt x="2513" y="1401"/>
                </a:lnTo>
                <a:lnTo>
                  <a:pt x="2502" y="1405"/>
                </a:lnTo>
                <a:lnTo>
                  <a:pt x="2491" y="1408"/>
                </a:lnTo>
                <a:lnTo>
                  <a:pt x="2479" y="1411"/>
                </a:lnTo>
                <a:lnTo>
                  <a:pt x="2466" y="1413"/>
                </a:lnTo>
                <a:lnTo>
                  <a:pt x="2459" y="1416"/>
                </a:lnTo>
                <a:lnTo>
                  <a:pt x="2446" y="1426"/>
                </a:lnTo>
                <a:lnTo>
                  <a:pt x="2442" y="1430"/>
                </a:lnTo>
                <a:lnTo>
                  <a:pt x="2439" y="1434"/>
                </a:lnTo>
                <a:lnTo>
                  <a:pt x="2435" y="1438"/>
                </a:lnTo>
                <a:lnTo>
                  <a:pt x="2433" y="1442"/>
                </a:lnTo>
                <a:lnTo>
                  <a:pt x="2431" y="1448"/>
                </a:lnTo>
                <a:lnTo>
                  <a:pt x="2429" y="1453"/>
                </a:lnTo>
                <a:lnTo>
                  <a:pt x="2429" y="1459"/>
                </a:lnTo>
                <a:lnTo>
                  <a:pt x="2429" y="1466"/>
                </a:lnTo>
                <a:lnTo>
                  <a:pt x="2428" y="1470"/>
                </a:lnTo>
                <a:lnTo>
                  <a:pt x="2426" y="1473"/>
                </a:lnTo>
                <a:lnTo>
                  <a:pt x="2424" y="1476"/>
                </a:lnTo>
                <a:lnTo>
                  <a:pt x="2421" y="1479"/>
                </a:lnTo>
                <a:lnTo>
                  <a:pt x="2415" y="1483"/>
                </a:lnTo>
                <a:lnTo>
                  <a:pt x="2409" y="1486"/>
                </a:lnTo>
                <a:lnTo>
                  <a:pt x="2402" y="1488"/>
                </a:lnTo>
                <a:lnTo>
                  <a:pt x="2396" y="1489"/>
                </a:lnTo>
                <a:lnTo>
                  <a:pt x="2391" y="1488"/>
                </a:lnTo>
                <a:lnTo>
                  <a:pt x="2388" y="1487"/>
                </a:lnTo>
                <a:lnTo>
                  <a:pt x="2382" y="1482"/>
                </a:lnTo>
                <a:lnTo>
                  <a:pt x="2376" y="1478"/>
                </a:lnTo>
                <a:lnTo>
                  <a:pt x="2369" y="1475"/>
                </a:lnTo>
                <a:lnTo>
                  <a:pt x="2363" y="1473"/>
                </a:lnTo>
                <a:lnTo>
                  <a:pt x="2348" y="1469"/>
                </a:lnTo>
                <a:lnTo>
                  <a:pt x="2334" y="1467"/>
                </a:lnTo>
                <a:lnTo>
                  <a:pt x="2320" y="1467"/>
                </a:lnTo>
                <a:lnTo>
                  <a:pt x="2306" y="1468"/>
                </a:lnTo>
                <a:lnTo>
                  <a:pt x="2291" y="1469"/>
                </a:lnTo>
                <a:lnTo>
                  <a:pt x="2278" y="1471"/>
                </a:lnTo>
                <a:lnTo>
                  <a:pt x="2271" y="1472"/>
                </a:lnTo>
                <a:lnTo>
                  <a:pt x="2264" y="1473"/>
                </a:lnTo>
                <a:lnTo>
                  <a:pt x="2258" y="1476"/>
                </a:lnTo>
                <a:lnTo>
                  <a:pt x="2252" y="1479"/>
                </a:lnTo>
                <a:lnTo>
                  <a:pt x="2239" y="1488"/>
                </a:lnTo>
                <a:lnTo>
                  <a:pt x="2227" y="1498"/>
                </a:lnTo>
                <a:lnTo>
                  <a:pt x="2215" y="1508"/>
                </a:lnTo>
                <a:lnTo>
                  <a:pt x="2203" y="1517"/>
                </a:lnTo>
                <a:lnTo>
                  <a:pt x="2197" y="1521"/>
                </a:lnTo>
                <a:lnTo>
                  <a:pt x="2191" y="1524"/>
                </a:lnTo>
                <a:lnTo>
                  <a:pt x="2184" y="1527"/>
                </a:lnTo>
                <a:lnTo>
                  <a:pt x="2178" y="1528"/>
                </a:lnTo>
                <a:lnTo>
                  <a:pt x="2153" y="1533"/>
                </a:lnTo>
                <a:lnTo>
                  <a:pt x="2129" y="1537"/>
                </a:lnTo>
                <a:lnTo>
                  <a:pt x="2108" y="1542"/>
                </a:lnTo>
                <a:lnTo>
                  <a:pt x="2088" y="1549"/>
                </a:lnTo>
                <a:lnTo>
                  <a:pt x="2070" y="1556"/>
                </a:lnTo>
                <a:lnTo>
                  <a:pt x="2054" y="1563"/>
                </a:lnTo>
                <a:lnTo>
                  <a:pt x="2038" y="1572"/>
                </a:lnTo>
                <a:lnTo>
                  <a:pt x="2022" y="1581"/>
                </a:lnTo>
                <a:lnTo>
                  <a:pt x="1992" y="1602"/>
                </a:lnTo>
                <a:lnTo>
                  <a:pt x="1963" y="1626"/>
                </a:lnTo>
                <a:lnTo>
                  <a:pt x="1931" y="1653"/>
                </a:lnTo>
                <a:lnTo>
                  <a:pt x="1894" y="1681"/>
                </a:lnTo>
                <a:lnTo>
                  <a:pt x="1874" y="1698"/>
                </a:lnTo>
                <a:lnTo>
                  <a:pt x="1858" y="1711"/>
                </a:lnTo>
                <a:lnTo>
                  <a:pt x="1844" y="1721"/>
                </a:lnTo>
                <a:lnTo>
                  <a:pt x="1830" y="1729"/>
                </a:lnTo>
                <a:lnTo>
                  <a:pt x="1799" y="1743"/>
                </a:lnTo>
                <a:lnTo>
                  <a:pt x="1758" y="1765"/>
                </a:lnTo>
                <a:lnTo>
                  <a:pt x="1719" y="1795"/>
                </a:lnTo>
                <a:lnTo>
                  <a:pt x="1686" y="1820"/>
                </a:lnTo>
                <a:lnTo>
                  <a:pt x="1671" y="1831"/>
                </a:lnTo>
                <a:lnTo>
                  <a:pt x="1656" y="1841"/>
                </a:lnTo>
                <a:lnTo>
                  <a:pt x="1642" y="1851"/>
                </a:lnTo>
                <a:lnTo>
                  <a:pt x="1627" y="1859"/>
                </a:lnTo>
                <a:lnTo>
                  <a:pt x="1614" y="1868"/>
                </a:lnTo>
                <a:lnTo>
                  <a:pt x="1605" y="1874"/>
                </a:lnTo>
                <a:lnTo>
                  <a:pt x="1600" y="1880"/>
                </a:lnTo>
                <a:lnTo>
                  <a:pt x="1598" y="1884"/>
                </a:lnTo>
                <a:lnTo>
                  <a:pt x="1598" y="1887"/>
                </a:lnTo>
                <a:lnTo>
                  <a:pt x="1599" y="1890"/>
                </a:lnTo>
                <a:lnTo>
                  <a:pt x="1602" y="1892"/>
                </a:lnTo>
                <a:lnTo>
                  <a:pt x="1606" y="1894"/>
                </a:lnTo>
                <a:lnTo>
                  <a:pt x="1610" y="1897"/>
                </a:lnTo>
                <a:lnTo>
                  <a:pt x="1613" y="1899"/>
                </a:lnTo>
                <a:lnTo>
                  <a:pt x="1616" y="1902"/>
                </a:lnTo>
                <a:lnTo>
                  <a:pt x="1618" y="1906"/>
                </a:lnTo>
                <a:lnTo>
                  <a:pt x="1618" y="1911"/>
                </a:lnTo>
                <a:lnTo>
                  <a:pt x="1615" y="1917"/>
                </a:lnTo>
                <a:lnTo>
                  <a:pt x="1610" y="1924"/>
                </a:lnTo>
                <a:lnTo>
                  <a:pt x="1601" y="1933"/>
                </a:lnTo>
                <a:lnTo>
                  <a:pt x="1593" y="1933"/>
                </a:lnTo>
                <a:lnTo>
                  <a:pt x="1585" y="1932"/>
                </a:lnTo>
                <a:lnTo>
                  <a:pt x="1577" y="1930"/>
                </a:lnTo>
                <a:lnTo>
                  <a:pt x="1571" y="1929"/>
                </a:lnTo>
                <a:lnTo>
                  <a:pt x="1565" y="1926"/>
                </a:lnTo>
                <a:lnTo>
                  <a:pt x="1560" y="1924"/>
                </a:lnTo>
                <a:lnTo>
                  <a:pt x="1555" y="1921"/>
                </a:lnTo>
                <a:lnTo>
                  <a:pt x="1550" y="1917"/>
                </a:lnTo>
                <a:lnTo>
                  <a:pt x="1542" y="1910"/>
                </a:lnTo>
                <a:lnTo>
                  <a:pt x="1535" y="1901"/>
                </a:lnTo>
                <a:lnTo>
                  <a:pt x="1528" y="1892"/>
                </a:lnTo>
                <a:lnTo>
                  <a:pt x="1522" y="1882"/>
                </a:lnTo>
                <a:lnTo>
                  <a:pt x="1516" y="1872"/>
                </a:lnTo>
                <a:lnTo>
                  <a:pt x="1510" y="1862"/>
                </a:lnTo>
                <a:lnTo>
                  <a:pt x="1503" y="1853"/>
                </a:lnTo>
                <a:lnTo>
                  <a:pt x="1495" y="1844"/>
                </a:lnTo>
                <a:lnTo>
                  <a:pt x="1486" y="1837"/>
                </a:lnTo>
                <a:lnTo>
                  <a:pt x="1476" y="1830"/>
                </a:lnTo>
                <a:lnTo>
                  <a:pt x="1469" y="1828"/>
                </a:lnTo>
                <a:lnTo>
                  <a:pt x="1462" y="1826"/>
                </a:lnTo>
                <a:lnTo>
                  <a:pt x="1455" y="1824"/>
                </a:lnTo>
                <a:lnTo>
                  <a:pt x="1448" y="1823"/>
                </a:lnTo>
                <a:lnTo>
                  <a:pt x="1445" y="1830"/>
                </a:lnTo>
                <a:lnTo>
                  <a:pt x="1441" y="1838"/>
                </a:lnTo>
                <a:lnTo>
                  <a:pt x="1436" y="1845"/>
                </a:lnTo>
                <a:lnTo>
                  <a:pt x="1430" y="1851"/>
                </a:lnTo>
                <a:lnTo>
                  <a:pt x="1424" y="1857"/>
                </a:lnTo>
                <a:lnTo>
                  <a:pt x="1416" y="1861"/>
                </a:lnTo>
                <a:lnTo>
                  <a:pt x="1409" y="1863"/>
                </a:lnTo>
                <a:lnTo>
                  <a:pt x="1401" y="1864"/>
                </a:lnTo>
                <a:lnTo>
                  <a:pt x="1401" y="1802"/>
                </a:lnTo>
                <a:lnTo>
                  <a:pt x="1410" y="1796"/>
                </a:lnTo>
                <a:lnTo>
                  <a:pt x="1417" y="1791"/>
                </a:lnTo>
                <a:lnTo>
                  <a:pt x="1422" y="1785"/>
                </a:lnTo>
                <a:lnTo>
                  <a:pt x="1426" y="1778"/>
                </a:lnTo>
                <a:lnTo>
                  <a:pt x="1429" y="1771"/>
                </a:lnTo>
                <a:lnTo>
                  <a:pt x="1431" y="1762"/>
                </a:lnTo>
                <a:lnTo>
                  <a:pt x="1432" y="1751"/>
                </a:lnTo>
                <a:lnTo>
                  <a:pt x="1432" y="1738"/>
                </a:lnTo>
                <a:lnTo>
                  <a:pt x="1410" y="1732"/>
                </a:lnTo>
                <a:lnTo>
                  <a:pt x="1391" y="1727"/>
                </a:lnTo>
                <a:lnTo>
                  <a:pt x="1381" y="1725"/>
                </a:lnTo>
                <a:lnTo>
                  <a:pt x="1371" y="1722"/>
                </a:lnTo>
                <a:lnTo>
                  <a:pt x="1359" y="1718"/>
                </a:lnTo>
                <a:lnTo>
                  <a:pt x="1348" y="1712"/>
                </a:lnTo>
                <a:lnTo>
                  <a:pt x="1207" y="1712"/>
                </a:lnTo>
                <a:lnTo>
                  <a:pt x="1195" y="1704"/>
                </a:lnTo>
                <a:lnTo>
                  <a:pt x="1185" y="1695"/>
                </a:lnTo>
                <a:lnTo>
                  <a:pt x="1181" y="1690"/>
                </a:lnTo>
                <a:lnTo>
                  <a:pt x="1178" y="1685"/>
                </a:lnTo>
                <a:lnTo>
                  <a:pt x="1176" y="1678"/>
                </a:lnTo>
                <a:lnTo>
                  <a:pt x="1175" y="1671"/>
                </a:lnTo>
                <a:lnTo>
                  <a:pt x="1177" y="1664"/>
                </a:lnTo>
                <a:lnTo>
                  <a:pt x="1180" y="1656"/>
                </a:lnTo>
                <a:lnTo>
                  <a:pt x="1186" y="1647"/>
                </a:lnTo>
                <a:lnTo>
                  <a:pt x="1192" y="1637"/>
                </a:lnTo>
                <a:lnTo>
                  <a:pt x="1204" y="1622"/>
                </a:lnTo>
                <a:lnTo>
                  <a:pt x="1212" y="1613"/>
                </a:lnTo>
                <a:lnTo>
                  <a:pt x="1202" y="1598"/>
                </a:lnTo>
                <a:lnTo>
                  <a:pt x="1187" y="1575"/>
                </a:lnTo>
                <a:lnTo>
                  <a:pt x="1169" y="1547"/>
                </a:lnTo>
                <a:lnTo>
                  <a:pt x="1149" y="1516"/>
                </a:lnTo>
                <a:lnTo>
                  <a:pt x="1128" y="1486"/>
                </a:lnTo>
                <a:lnTo>
                  <a:pt x="1112" y="1459"/>
                </a:lnTo>
                <a:lnTo>
                  <a:pt x="1106" y="1447"/>
                </a:lnTo>
                <a:lnTo>
                  <a:pt x="1101" y="1437"/>
                </a:lnTo>
                <a:lnTo>
                  <a:pt x="1098" y="1430"/>
                </a:lnTo>
                <a:lnTo>
                  <a:pt x="1096" y="1424"/>
                </a:lnTo>
                <a:lnTo>
                  <a:pt x="1097" y="1379"/>
                </a:lnTo>
                <a:lnTo>
                  <a:pt x="1098" y="1333"/>
                </a:lnTo>
                <a:lnTo>
                  <a:pt x="1097" y="1310"/>
                </a:lnTo>
                <a:lnTo>
                  <a:pt x="1096" y="1287"/>
                </a:lnTo>
                <a:lnTo>
                  <a:pt x="1094" y="1264"/>
                </a:lnTo>
                <a:lnTo>
                  <a:pt x="1091" y="1242"/>
                </a:lnTo>
                <a:lnTo>
                  <a:pt x="1087" y="1220"/>
                </a:lnTo>
                <a:lnTo>
                  <a:pt x="1080" y="1199"/>
                </a:lnTo>
                <a:lnTo>
                  <a:pt x="1076" y="1188"/>
                </a:lnTo>
                <a:lnTo>
                  <a:pt x="1072" y="1178"/>
                </a:lnTo>
                <a:lnTo>
                  <a:pt x="1067" y="1169"/>
                </a:lnTo>
                <a:lnTo>
                  <a:pt x="1061" y="1160"/>
                </a:lnTo>
                <a:lnTo>
                  <a:pt x="1055" y="1151"/>
                </a:lnTo>
                <a:lnTo>
                  <a:pt x="1048" y="1142"/>
                </a:lnTo>
                <a:lnTo>
                  <a:pt x="1041" y="1134"/>
                </a:lnTo>
                <a:lnTo>
                  <a:pt x="1033" y="1126"/>
                </a:lnTo>
                <a:lnTo>
                  <a:pt x="1023" y="1119"/>
                </a:lnTo>
                <a:lnTo>
                  <a:pt x="1013" y="1112"/>
                </a:lnTo>
                <a:lnTo>
                  <a:pt x="1003" y="1105"/>
                </a:lnTo>
                <a:lnTo>
                  <a:pt x="991" y="1099"/>
                </a:lnTo>
                <a:lnTo>
                  <a:pt x="974" y="1091"/>
                </a:lnTo>
                <a:lnTo>
                  <a:pt x="957" y="1085"/>
                </a:lnTo>
                <a:lnTo>
                  <a:pt x="941" y="1081"/>
                </a:lnTo>
                <a:lnTo>
                  <a:pt x="924" y="1079"/>
                </a:lnTo>
                <a:lnTo>
                  <a:pt x="907" y="1078"/>
                </a:lnTo>
                <a:lnTo>
                  <a:pt x="891" y="1078"/>
                </a:lnTo>
                <a:lnTo>
                  <a:pt x="875" y="1079"/>
                </a:lnTo>
                <a:lnTo>
                  <a:pt x="858" y="1080"/>
                </a:lnTo>
                <a:lnTo>
                  <a:pt x="825" y="1084"/>
                </a:lnTo>
                <a:lnTo>
                  <a:pt x="790" y="1088"/>
                </a:lnTo>
                <a:lnTo>
                  <a:pt x="772" y="1088"/>
                </a:lnTo>
                <a:lnTo>
                  <a:pt x="753" y="1088"/>
                </a:lnTo>
                <a:lnTo>
                  <a:pt x="734" y="1085"/>
                </a:lnTo>
                <a:lnTo>
                  <a:pt x="714" y="1082"/>
                </a:lnTo>
                <a:lnTo>
                  <a:pt x="705" y="1080"/>
                </a:lnTo>
                <a:lnTo>
                  <a:pt x="695" y="1076"/>
                </a:lnTo>
                <a:lnTo>
                  <a:pt x="684" y="1070"/>
                </a:lnTo>
                <a:lnTo>
                  <a:pt x="674" y="1064"/>
                </a:lnTo>
                <a:lnTo>
                  <a:pt x="652" y="1050"/>
                </a:lnTo>
                <a:lnTo>
                  <a:pt x="629" y="1034"/>
                </a:lnTo>
                <a:lnTo>
                  <a:pt x="606" y="1019"/>
                </a:lnTo>
                <a:lnTo>
                  <a:pt x="583" y="1006"/>
                </a:lnTo>
                <a:lnTo>
                  <a:pt x="571" y="1001"/>
                </a:lnTo>
                <a:lnTo>
                  <a:pt x="561" y="997"/>
                </a:lnTo>
                <a:lnTo>
                  <a:pt x="550" y="995"/>
                </a:lnTo>
                <a:lnTo>
                  <a:pt x="540" y="994"/>
                </a:lnTo>
                <a:lnTo>
                  <a:pt x="531" y="995"/>
                </a:lnTo>
                <a:lnTo>
                  <a:pt x="521" y="997"/>
                </a:lnTo>
                <a:lnTo>
                  <a:pt x="513" y="1001"/>
                </a:lnTo>
                <a:lnTo>
                  <a:pt x="504" y="1004"/>
                </a:lnTo>
                <a:lnTo>
                  <a:pt x="495" y="1008"/>
                </a:lnTo>
                <a:lnTo>
                  <a:pt x="486" y="1011"/>
                </a:lnTo>
                <a:lnTo>
                  <a:pt x="477" y="1014"/>
                </a:lnTo>
                <a:lnTo>
                  <a:pt x="466" y="1015"/>
                </a:lnTo>
                <a:lnTo>
                  <a:pt x="454" y="1014"/>
                </a:lnTo>
                <a:lnTo>
                  <a:pt x="442" y="1012"/>
                </a:lnTo>
                <a:lnTo>
                  <a:pt x="431" y="1010"/>
                </a:lnTo>
                <a:lnTo>
                  <a:pt x="421" y="1007"/>
                </a:lnTo>
                <a:lnTo>
                  <a:pt x="402" y="998"/>
                </a:lnTo>
                <a:lnTo>
                  <a:pt x="384" y="989"/>
                </a:lnTo>
                <a:lnTo>
                  <a:pt x="367" y="979"/>
                </a:lnTo>
                <a:lnTo>
                  <a:pt x="351" y="970"/>
                </a:lnTo>
                <a:lnTo>
                  <a:pt x="343" y="967"/>
                </a:lnTo>
                <a:lnTo>
                  <a:pt x="335" y="964"/>
                </a:lnTo>
                <a:lnTo>
                  <a:pt x="327" y="962"/>
                </a:lnTo>
                <a:lnTo>
                  <a:pt x="320" y="962"/>
                </a:lnTo>
                <a:lnTo>
                  <a:pt x="289" y="963"/>
                </a:lnTo>
                <a:lnTo>
                  <a:pt x="254" y="965"/>
                </a:lnTo>
                <a:lnTo>
                  <a:pt x="216" y="967"/>
                </a:lnTo>
                <a:lnTo>
                  <a:pt x="176" y="970"/>
                </a:lnTo>
                <a:lnTo>
                  <a:pt x="133" y="971"/>
                </a:lnTo>
                <a:lnTo>
                  <a:pt x="90" y="970"/>
                </a:lnTo>
                <a:lnTo>
                  <a:pt x="68" y="969"/>
                </a:lnTo>
                <a:lnTo>
                  <a:pt x="45" y="968"/>
                </a:lnTo>
                <a:lnTo>
                  <a:pt x="22" y="965"/>
                </a:lnTo>
                <a:lnTo>
                  <a:pt x="0" y="962"/>
                </a:lnTo>
                <a:lnTo>
                  <a:pt x="24" y="934"/>
                </a:lnTo>
                <a:lnTo>
                  <a:pt x="51" y="906"/>
                </a:lnTo>
                <a:lnTo>
                  <a:pt x="59" y="899"/>
                </a:lnTo>
                <a:lnTo>
                  <a:pt x="67" y="892"/>
                </a:lnTo>
                <a:lnTo>
                  <a:pt x="76" y="886"/>
                </a:lnTo>
                <a:lnTo>
                  <a:pt x="87" y="880"/>
                </a:lnTo>
                <a:lnTo>
                  <a:pt x="98" y="874"/>
                </a:lnTo>
                <a:lnTo>
                  <a:pt x="111" y="868"/>
                </a:lnTo>
                <a:lnTo>
                  <a:pt x="125" y="862"/>
                </a:lnTo>
                <a:lnTo>
                  <a:pt x="142" y="857"/>
                </a:lnTo>
                <a:lnTo>
                  <a:pt x="149" y="854"/>
                </a:lnTo>
                <a:lnTo>
                  <a:pt x="157" y="851"/>
                </a:lnTo>
                <a:lnTo>
                  <a:pt x="164" y="847"/>
                </a:lnTo>
                <a:lnTo>
                  <a:pt x="171" y="843"/>
                </a:lnTo>
                <a:lnTo>
                  <a:pt x="186" y="832"/>
                </a:lnTo>
                <a:lnTo>
                  <a:pt x="201" y="820"/>
                </a:lnTo>
                <a:lnTo>
                  <a:pt x="215" y="805"/>
                </a:lnTo>
                <a:lnTo>
                  <a:pt x="229" y="789"/>
                </a:lnTo>
                <a:lnTo>
                  <a:pt x="242" y="773"/>
                </a:lnTo>
                <a:lnTo>
                  <a:pt x="255" y="755"/>
                </a:lnTo>
                <a:lnTo>
                  <a:pt x="266" y="737"/>
                </a:lnTo>
                <a:lnTo>
                  <a:pt x="276" y="719"/>
                </a:lnTo>
                <a:lnTo>
                  <a:pt x="285" y="702"/>
                </a:lnTo>
                <a:lnTo>
                  <a:pt x="292" y="686"/>
                </a:lnTo>
                <a:lnTo>
                  <a:pt x="298" y="671"/>
                </a:lnTo>
                <a:lnTo>
                  <a:pt x="302" y="658"/>
                </a:lnTo>
                <a:lnTo>
                  <a:pt x="304" y="646"/>
                </a:lnTo>
                <a:lnTo>
                  <a:pt x="304" y="636"/>
                </a:lnTo>
                <a:lnTo>
                  <a:pt x="303" y="627"/>
                </a:lnTo>
                <a:lnTo>
                  <a:pt x="303" y="619"/>
                </a:lnTo>
                <a:lnTo>
                  <a:pt x="305" y="613"/>
                </a:lnTo>
                <a:lnTo>
                  <a:pt x="307" y="609"/>
                </a:lnTo>
                <a:lnTo>
                  <a:pt x="311" y="606"/>
                </a:lnTo>
                <a:lnTo>
                  <a:pt x="315" y="604"/>
                </a:lnTo>
                <a:lnTo>
                  <a:pt x="320" y="602"/>
                </a:lnTo>
                <a:lnTo>
                  <a:pt x="326" y="601"/>
                </a:lnTo>
                <a:lnTo>
                  <a:pt x="337" y="599"/>
                </a:lnTo>
                <a:lnTo>
                  <a:pt x="349" y="595"/>
                </a:lnTo>
                <a:lnTo>
                  <a:pt x="354" y="592"/>
                </a:lnTo>
                <a:lnTo>
                  <a:pt x="360" y="588"/>
                </a:lnTo>
                <a:lnTo>
                  <a:pt x="364" y="582"/>
                </a:lnTo>
                <a:lnTo>
                  <a:pt x="368" y="574"/>
                </a:lnTo>
                <a:lnTo>
                  <a:pt x="368" y="549"/>
                </a:lnTo>
                <a:lnTo>
                  <a:pt x="371" y="526"/>
                </a:lnTo>
                <a:lnTo>
                  <a:pt x="374" y="508"/>
                </a:lnTo>
                <a:lnTo>
                  <a:pt x="379" y="491"/>
                </a:lnTo>
                <a:lnTo>
                  <a:pt x="385" y="477"/>
                </a:lnTo>
                <a:lnTo>
                  <a:pt x="391" y="465"/>
                </a:lnTo>
                <a:lnTo>
                  <a:pt x="398" y="455"/>
                </a:lnTo>
                <a:lnTo>
                  <a:pt x="405" y="446"/>
                </a:lnTo>
                <a:lnTo>
                  <a:pt x="419" y="432"/>
                </a:lnTo>
                <a:lnTo>
                  <a:pt x="431" y="421"/>
                </a:lnTo>
                <a:lnTo>
                  <a:pt x="436" y="416"/>
                </a:lnTo>
                <a:lnTo>
                  <a:pt x="441" y="411"/>
                </a:lnTo>
                <a:lnTo>
                  <a:pt x="444" y="406"/>
                </a:lnTo>
                <a:lnTo>
                  <a:pt x="446" y="400"/>
                </a:lnTo>
                <a:lnTo>
                  <a:pt x="450" y="371"/>
                </a:lnTo>
                <a:lnTo>
                  <a:pt x="455" y="347"/>
                </a:lnTo>
                <a:lnTo>
                  <a:pt x="461" y="326"/>
                </a:lnTo>
                <a:lnTo>
                  <a:pt x="467" y="309"/>
                </a:lnTo>
                <a:lnTo>
                  <a:pt x="474" y="294"/>
                </a:lnTo>
                <a:lnTo>
                  <a:pt x="481" y="283"/>
                </a:lnTo>
                <a:lnTo>
                  <a:pt x="489" y="273"/>
                </a:lnTo>
                <a:lnTo>
                  <a:pt x="496" y="266"/>
                </a:lnTo>
                <a:lnTo>
                  <a:pt x="510" y="255"/>
                </a:lnTo>
                <a:lnTo>
                  <a:pt x="524" y="246"/>
                </a:lnTo>
                <a:lnTo>
                  <a:pt x="530" y="242"/>
                </a:lnTo>
                <a:lnTo>
                  <a:pt x="536" y="237"/>
                </a:lnTo>
                <a:lnTo>
                  <a:pt x="541" y="230"/>
                </a:lnTo>
                <a:lnTo>
                  <a:pt x="545" y="222"/>
                </a:lnTo>
                <a:lnTo>
                  <a:pt x="548" y="216"/>
                </a:lnTo>
                <a:lnTo>
                  <a:pt x="552" y="210"/>
                </a:lnTo>
                <a:lnTo>
                  <a:pt x="556" y="204"/>
                </a:lnTo>
                <a:lnTo>
                  <a:pt x="560" y="200"/>
                </a:lnTo>
                <a:lnTo>
                  <a:pt x="564" y="196"/>
                </a:lnTo>
                <a:lnTo>
                  <a:pt x="568" y="192"/>
                </a:lnTo>
                <a:lnTo>
                  <a:pt x="573" y="190"/>
                </a:lnTo>
                <a:lnTo>
                  <a:pt x="578" y="187"/>
                </a:lnTo>
                <a:lnTo>
                  <a:pt x="589" y="184"/>
                </a:lnTo>
                <a:lnTo>
                  <a:pt x="599" y="182"/>
                </a:lnTo>
                <a:lnTo>
                  <a:pt x="610" y="181"/>
                </a:lnTo>
                <a:lnTo>
                  <a:pt x="620" y="179"/>
                </a:lnTo>
                <a:lnTo>
                  <a:pt x="630" y="177"/>
                </a:lnTo>
                <a:lnTo>
                  <a:pt x="639" y="174"/>
                </a:lnTo>
                <a:lnTo>
                  <a:pt x="643" y="172"/>
                </a:lnTo>
                <a:lnTo>
                  <a:pt x="647" y="169"/>
                </a:lnTo>
                <a:lnTo>
                  <a:pt x="650" y="166"/>
                </a:lnTo>
                <a:lnTo>
                  <a:pt x="654" y="162"/>
                </a:lnTo>
                <a:lnTo>
                  <a:pt x="657" y="158"/>
                </a:lnTo>
                <a:lnTo>
                  <a:pt x="660" y="153"/>
                </a:lnTo>
                <a:lnTo>
                  <a:pt x="662" y="147"/>
                </a:lnTo>
                <a:lnTo>
                  <a:pt x="664" y="140"/>
                </a:lnTo>
                <a:lnTo>
                  <a:pt x="665" y="132"/>
                </a:lnTo>
                <a:lnTo>
                  <a:pt x="666" y="123"/>
                </a:lnTo>
                <a:lnTo>
                  <a:pt x="666" y="113"/>
                </a:lnTo>
                <a:lnTo>
                  <a:pt x="666" y="102"/>
                </a:lnTo>
                <a:lnTo>
                  <a:pt x="691" y="95"/>
                </a:lnTo>
                <a:lnTo>
                  <a:pt x="714" y="86"/>
                </a:lnTo>
                <a:lnTo>
                  <a:pt x="734" y="77"/>
                </a:lnTo>
                <a:lnTo>
                  <a:pt x="751" y="68"/>
                </a:lnTo>
                <a:lnTo>
                  <a:pt x="766" y="59"/>
                </a:lnTo>
                <a:lnTo>
                  <a:pt x="779" y="49"/>
                </a:lnTo>
                <a:lnTo>
                  <a:pt x="790" y="40"/>
                </a:lnTo>
                <a:lnTo>
                  <a:pt x="800" y="32"/>
                </a:lnTo>
                <a:lnTo>
                  <a:pt x="817" y="17"/>
                </a:lnTo>
                <a:lnTo>
                  <a:pt x="828" y="6"/>
                </a:lnTo>
                <a:lnTo>
                  <a:pt x="833" y="2"/>
                </a:lnTo>
                <a:lnTo>
                  <a:pt x="837" y="0"/>
                </a:lnTo>
                <a:lnTo>
                  <a:pt x="841" y="0"/>
                </a:lnTo>
                <a:lnTo>
                  <a:pt x="845" y="2"/>
                </a:lnTo>
                <a:lnTo>
                  <a:pt x="869" y="21"/>
                </a:lnTo>
                <a:lnTo>
                  <a:pt x="886" y="33"/>
                </a:lnTo>
                <a:lnTo>
                  <a:pt x="894" y="36"/>
                </a:lnTo>
                <a:lnTo>
                  <a:pt x="903" y="39"/>
                </a:lnTo>
                <a:lnTo>
                  <a:pt x="914" y="42"/>
                </a:lnTo>
                <a:lnTo>
                  <a:pt x="929" y="44"/>
                </a:lnTo>
                <a:lnTo>
                  <a:pt x="961" y="49"/>
                </a:lnTo>
                <a:lnTo>
                  <a:pt x="998" y="56"/>
                </a:lnTo>
                <a:lnTo>
                  <a:pt x="1016" y="59"/>
                </a:lnTo>
                <a:lnTo>
                  <a:pt x="1034" y="62"/>
                </a:lnTo>
                <a:lnTo>
                  <a:pt x="1048" y="64"/>
                </a:lnTo>
                <a:lnTo>
                  <a:pt x="1060" y="64"/>
                </a:lnTo>
                <a:lnTo>
                  <a:pt x="1073" y="65"/>
                </a:lnTo>
                <a:lnTo>
                  <a:pt x="1090" y="66"/>
                </a:lnTo>
                <a:lnTo>
                  <a:pt x="1111" y="67"/>
                </a:lnTo>
                <a:lnTo>
                  <a:pt x="1134" y="68"/>
                </a:lnTo>
                <a:lnTo>
                  <a:pt x="1159" y="69"/>
                </a:lnTo>
                <a:lnTo>
                  <a:pt x="1181" y="69"/>
                </a:lnTo>
                <a:lnTo>
                  <a:pt x="1191" y="68"/>
                </a:lnTo>
                <a:lnTo>
                  <a:pt x="1201" y="67"/>
                </a:lnTo>
                <a:lnTo>
                  <a:pt x="1210" y="66"/>
                </a:lnTo>
                <a:lnTo>
                  <a:pt x="1217" y="64"/>
                </a:lnTo>
                <a:lnTo>
                  <a:pt x="1222" y="74"/>
                </a:lnTo>
                <a:lnTo>
                  <a:pt x="1226" y="85"/>
                </a:lnTo>
                <a:lnTo>
                  <a:pt x="1229" y="94"/>
                </a:lnTo>
                <a:lnTo>
                  <a:pt x="1231" y="103"/>
                </a:lnTo>
                <a:lnTo>
                  <a:pt x="1233" y="121"/>
                </a:lnTo>
                <a:lnTo>
                  <a:pt x="1233" y="138"/>
                </a:lnTo>
                <a:lnTo>
                  <a:pt x="1234" y="153"/>
                </a:lnTo>
                <a:lnTo>
                  <a:pt x="1237" y="167"/>
                </a:lnTo>
                <a:lnTo>
                  <a:pt x="1239" y="174"/>
                </a:lnTo>
                <a:lnTo>
                  <a:pt x="1243" y="180"/>
                </a:lnTo>
                <a:lnTo>
                  <a:pt x="1247" y="185"/>
                </a:lnTo>
                <a:lnTo>
                  <a:pt x="1254" y="190"/>
                </a:lnTo>
                <a:lnTo>
                  <a:pt x="1258" y="193"/>
                </a:lnTo>
                <a:lnTo>
                  <a:pt x="1262" y="194"/>
                </a:lnTo>
                <a:lnTo>
                  <a:pt x="1266" y="194"/>
                </a:lnTo>
                <a:lnTo>
                  <a:pt x="1269" y="193"/>
                </a:lnTo>
                <a:lnTo>
                  <a:pt x="1276" y="189"/>
                </a:lnTo>
                <a:lnTo>
                  <a:pt x="1283" y="184"/>
                </a:lnTo>
                <a:lnTo>
                  <a:pt x="1290" y="179"/>
                </a:lnTo>
                <a:lnTo>
                  <a:pt x="1297" y="175"/>
                </a:lnTo>
                <a:lnTo>
                  <a:pt x="1300" y="174"/>
                </a:lnTo>
                <a:lnTo>
                  <a:pt x="1304" y="173"/>
                </a:lnTo>
                <a:lnTo>
                  <a:pt x="1308" y="173"/>
                </a:lnTo>
                <a:lnTo>
                  <a:pt x="1312" y="175"/>
                </a:lnTo>
                <a:lnTo>
                  <a:pt x="1324" y="178"/>
                </a:lnTo>
                <a:lnTo>
                  <a:pt x="1334" y="182"/>
                </a:lnTo>
                <a:lnTo>
                  <a:pt x="1342" y="186"/>
                </a:lnTo>
                <a:lnTo>
                  <a:pt x="1348" y="191"/>
                </a:lnTo>
                <a:lnTo>
                  <a:pt x="1353" y="196"/>
                </a:lnTo>
                <a:lnTo>
                  <a:pt x="1356" y="201"/>
                </a:lnTo>
                <a:lnTo>
                  <a:pt x="1358" y="205"/>
                </a:lnTo>
                <a:lnTo>
                  <a:pt x="1361" y="209"/>
                </a:lnTo>
                <a:lnTo>
                  <a:pt x="1362" y="216"/>
                </a:lnTo>
                <a:lnTo>
                  <a:pt x="1362" y="220"/>
                </a:lnTo>
                <a:lnTo>
                  <a:pt x="1364" y="219"/>
                </a:lnTo>
                <a:lnTo>
                  <a:pt x="1370" y="212"/>
                </a:lnTo>
                <a:lnTo>
                  <a:pt x="1369" y="210"/>
                </a:lnTo>
                <a:lnTo>
                  <a:pt x="1367" y="205"/>
                </a:lnTo>
                <a:lnTo>
                  <a:pt x="1366" y="197"/>
                </a:lnTo>
                <a:lnTo>
                  <a:pt x="1365" y="186"/>
                </a:lnTo>
                <a:lnTo>
                  <a:pt x="1366" y="181"/>
                </a:lnTo>
                <a:lnTo>
                  <a:pt x="1367" y="176"/>
                </a:lnTo>
                <a:lnTo>
                  <a:pt x="1369" y="172"/>
                </a:lnTo>
                <a:lnTo>
                  <a:pt x="1372" y="167"/>
                </a:lnTo>
                <a:lnTo>
                  <a:pt x="1376" y="163"/>
                </a:lnTo>
                <a:lnTo>
                  <a:pt x="1381" y="159"/>
                </a:lnTo>
                <a:lnTo>
                  <a:pt x="1388" y="156"/>
                </a:lnTo>
                <a:lnTo>
                  <a:pt x="1396" y="154"/>
                </a:lnTo>
                <a:lnTo>
                  <a:pt x="1433" y="148"/>
                </a:lnTo>
                <a:lnTo>
                  <a:pt x="1462" y="146"/>
                </a:lnTo>
                <a:lnTo>
                  <a:pt x="1477" y="145"/>
                </a:lnTo>
                <a:lnTo>
                  <a:pt x="1490" y="144"/>
                </a:lnTo>
                <a:lnTo>
                  <a:pt x="1505" y="141"/>
                </a:lnTo>
                <a:lnTo>
                  <a:pt x="1522" y="138"/>
                </a:lnTo>
                <a:lnTo>
                  <a:pt x="1531" y="136"/>
                </a:lnTo>
                <a:lnTo>
                  <a:pt x="1540" y="135"/>
                </a:lnTo>
                <a:lnTo>
                  <a:pt x="1549" y="135"/>
                </a:lnTo>
                <a:lnTo>
                  <a:pt x="1557" y="135"/>
                </a:lnTo>
                <a:lnTo>
                  <a:pt x="1573" y="139"/>
                </a:lnTo>
                <a:lnTo>
                  <a:pt x="1590" y="143"/>
                </a:lnTo>
                <a:lnTo>
                  <a:pt x="1605" y="148"/>
                </a:lnTo>
                <a:lnTo>
                  <a:pt x="1620" y="151"/>
                </a:lnTo>
                <a:lnTo>
                  <a:pt x="1628" y="152"/>
                </a:lnTo>
                <a:lnTo>
                  <a:pt x="1636" y="152"/>
                </a:lnTo>
                <a:lnTo>
                  <a:pt x="1644" y="151"/>
                </a:lnTo>
                <a:lnTo>
                  <a:pt x="1653" y="149"/>
                </a:lnTo>
                <a:lnTo>
                  <a:pt x="1664" y="149"/>
                </a:lnTo>
                <a:lnTo>
                  <a:pt x="1674" y="149"/>
                </a:lnTo>
                <a:lnTo>
                  <a:pt x="1682" y="149"/>
                </a:lnTo>
                <a:lnTo>
                  <a:pt x="1689" y="148"/>
                </a:lnTo>
                <a:lnTo>
                  <a:pt x="1695" y="146"/>
                </a:lnTo>
                <a:lnTo>
                  <a:pt x="1699" y="144"/>
                </a:lnTo>
                <a:lnTo>
                  <a:pt x="1702" y="142"/>
                </a:lnTo>
                <a:lnTo>
                  <a:pt x="1704" y="139"/>
                </a:lnTo>
                <a:lnTo>
                  <a:pt x="1709" y="123"/>
                </a:lnTo>
                <a:lnTo>
                  <a:pt x="1716" y="102"/>
                </a:lnTo>
                <a:lnTo>
                  <a:pt x="1737" y="103"/>
                </a:lnTo>
                <a:lnTo>
                  <a:pt x="1753" y="103"/>
                </a:lnTo>
                <a:lnTo>
                  <a:pt x="1760" y="103"/>
                </a:lnTo>
                <a:lnTo>
                  <a:pt x="1767" y="105"/>
                </a:lnTo>
                <a:lnTo>
                  <a:pt x="1773" y="108"/>
                </a:lnTo>
                <a:lnTo>
                  <a:pt x="1778" y="112"/>
                </a:lnTo>
                <a:lnTo>
                  <a:pt x="1783" y="109"/>
                </a:lnTo>
                <a:lnTo>
                  <a:pt x="1789" y="105"/>
                </a:lnTo>
                <a:lnTo>
                  <a:pt x="1796" y="103"/>
                </a:lnTo>
                <a:lnTo>
                  <a:pt x="1803" y="101"/>
                </a:lnTo>
                <a:lnTo>
                  <a:pt x="1812" y="100"/>
                </a:lnTo>
                <a:lnTo>
                  <a:pt x="1820" y="100"/>
                </a:lnTo>
                <a:lnTo>
                  <a:pt x="1829" y="100"/>
                </a:lnTo>
                <a:lnTo>
                  <a:pt x="1837" y="102"/>
                </a:lnTo>
                <a:lnTo>
                  <a:pt x="1842" y="108"/>
                </a:lnTo>
                <a:lnTo>
                  <a:pt x="1847" y="113"/>
                </a:lnTo>
                <a:lnTo>
                  <a:pt x="1852" y="118"/>
                </a:lnTo>
                <a:lnTo>
                  <a:pt x="1857" y="122"/>
                </a:lnTo>
                <a:lnTo>
                  <a:pt x="1868" y="129"/>
                </a:lnTo>
                <a:lnTo>
                  <a:pt x="1878" y="135"/>
                </a:lnTo>
                <a:lnTo>
                  <a:pt x="1882" y="138"/>
                </a:lnTo>
                <a:lnTo>
                  <a:pt x="1886" y="142"/>
                </a:lnTo>
                <a:lnTo>
                  <a:pt x="1890" y="146"/>
                </a:lnTo>
                <a:lnTo>
                  <a:pt x="1893" y="151"/>
                </a:lnTo>
                <a:lnTo>
                  <a:pt x="1896" y="156"/>
                </a:lnTo>
                <a:lnTo>
                  <a:pt x="1897" y="163"/>
                </a:lnTo>
                <a:lnTo>
                  <a:pt x="1899" y="171"/>
                </a:lnTo>
                <a:lnTo>
                  <a:pt x="1899" y="180"/>
                </a:lnTo>
                <a:lnTo>
                  <a:pt x="1898" y="200"/>
                </a:lnTo>
                <a:lnTo>
                  <a:pt x="1896" y="221"/>
                </a:lnTo>
                <a:lnTo>
                  <a:pt x="1895" y="241"/>
                </a:lnTo>
                <a:lnTo>
                  <a:pt x="1894" y="254"/>
                </a:lnTo>
                <a:lnTo>
                  <a:pt x="1894" y="261"/>
                </a:lnTo>
                <a:lnTo>
                  <a:pt x="1896" y="266"/>
                </a:lnTo>
                <a:lnTo>
                  <a:pt x="1899" y="271"/>
                </a:lnTo>
                <a:lnTo>
                  <a:pt x="1902" y="274"/>
                </a:lnTo>
                <a:lnTo>
                  <a:pt x="1910" y="279"/>
                </a:lnTo>
                <a:lnTo>
                  <a:pt x="1921" y="282"/>
                </a:lnTo>
                <a:lnTo>
                  <a:pt x="1930" y="285"/>
                </a:lnTo>
                <a:lnTo>
                  <a:pt x="1939" y="290"/>
                </a:lnTo>
                <a:lnTo>
                  <a:pt x="1942" y="294"/>
                </a:lnTo>
                <a:lnTo>
                  <a:pt x="1945" y="298"/>
                </a:lnTo>
                <a:lnTo>
                  <a:pt x="1946" y="304"/>
                </a:lnTo>
                <a:lnTo>
                  <a:pt x="1947" y="312"/>
                </a:lnTo>
                <a:lnTo>
                  <a:pt x="1946" y="318"/>
                </a:lnTo>
                <a:lnTo>
                  <a:pt x="1945" y="323"/>
                </a:lnTo>
                <a:lnTo>
                  <a:pt x="1943" y="328"/>
                </a:lnTo>
                <a:lnTo>
                  <a:pt x="1940" y="334"/>
                </a:lnTo>
                <a:lnTo>
                  <a:pt x="1934" y="344"/>
                </a:lnTo>
                <a:lnTo>
                  <a:pt x="1926" y="353"/>
                </a:lnTo>
                <a:lnTo>
                  <a:pt x="1918" y="363"/>
                </a:lnTo>
                <a:lnTo>
                  <a:pt x="1911" y="373"/>
                </a:lnTo>
                <a:lnTo>
                  <a:pt x="1908" y="378"/>
                </a:lnTo>
                <a:lnTo>
                  <a:pt x="1906" y="384"/>
                </a:lnTo>
                <a:lnTo>
                  <a:pt x="1905" y="389"/>
                </a:lnTo>
                <a:lnTo>
                  <a:pt x="1904" y="395"/>
                </a:lnTo>
                <a:lnTo>
                  <a:pt x="1906" y="410"/>
                </a:lnTo>
                <a:lnTo>
                  <a:pt x="1912" y="433"/>
                </a:lnTo>
                <a:lnTo>
                  <a:pt x="1920" y="461"/>
                </a:lnTo>
                <a:lnTo>
                  <a:pt x="1929" y="490"/>
                </a:lnTo>
                <a:lnTo>
                  <a:pt x="1939" y="519"/>
                </a:lnTo>
                <a:lnTo>
                  <a:pt x="1947" y="546"/>
                </a:lnTo>
                <a:lnTo>
                  <a:pt x="1954" y="564"/>
                </a:lnTo>
                <a:lnTo>
                  <a:pt x="1957" y="574"/>
                </a:lnTo>
                <a:lnTo>
                  <a:pt x="1960" y="580"/>
                </a:lnTo>
                <a:lnTo>
                  <a:pt x="1964" y="585"/>
                </a:lnTo>
                <a:lnTo>
                  <a:pt x="1968" y="590"/>
                </a:lnTo>
                <a:lnTo>
                  <a:pt x="1973" y="593"/>
                </a:lnTo>
                <a:lnTo>
                  <a:pt x="1977" y="596"/>
                </a:lnTo>
                <a:lnTo>
                  <a:pt x="1982" y="598"/>
                </a:lnTo>
                <a:lnTo>
                  <a:pt x="1988" y="600"/>
                </a:lnTo>
                <a:lnTo>
                  <a:pt x="1993" y="601"/>
                </a:lnTo>
                <a:lnTo>
                  <a:pt x="2005" y="601"/>
                </a:lnTo>
                <a:lnTo>
                  <a:pt x="2018" y="600"/>
                </a:lnTo>
                <a:lnTo>
                  <a:pt x="2032" y="599"/>
                </a:lnTo>
                <a:lnTo>
                  <a:pt x="2045" y="597"/>
                </a:lnTo>
                <a:lnTo>
                  <a:pt x="2058" y="596"/>
                </a:lnTo>
                <a:lnTo>
                  <a:pt x="2070" y="596"/>
                </a:lnTo>
                <a:lnTo>
                  <a:pt x="2076" y="597"/>
                </a:lnTo>
                <a:lnTo>
                  <a:pt x="2081" y="598"/>
                </a:lnTo>
                <a:lnTo>
                  <a:pt x="2087" y="599"/>
                </a:lnTo>
                <a:lnTo>
                  <a:pt x="2092" y="602"/>
                </a:lnTo>
                <a:lnTo>
                  <a:pt x="2097" y="605"/>
                </a:lnTo>
                <a:lnTo>
                  <a:pt x="2101" y="608"/>
                </a:lnTo>
                <a:lnTo>
                  <a:pt x="2106" y="613"/>
                </a:lnTo>
                <a:lnTo>
                  <a:pt x="2109" y="619"/>
                </a:lnTo>
                <a:lnTo>
                  <a:pt x="2113" y="625"/>
                </a:lnTo>
                <a:lnTo>
                  <a:pt x="2115" y="633"/>
                </a:lnTo>
                <a:lnTo>
                  <a:pt x="2118" y="643"/>
                </a:lnTo>
                <a:lnTo>
                  <a:pt x="2120" y="653"/>
                </a:lnTo>
                <a:lnTo>
                  <a:pt x="2121" y="661"/>
                </a:lnTo>
                <a:lnTo>
                  <a:pt x="2121" y="667"/>
                </a:lnTo>
                <a:lnTo>
                  <a:pt x="2119" y="672"/>
                </a:lnTo>
                <a:lnTo>
                  <a:pt x="2117" y="677"/>
                </a:lnTo>
                <a:lnTo>
                  <a:pt x="2110" y="684"/>
                </a:lnTo>
                <a:lnTo>
                  <a:pt x="2101" y="693"/>
                </a:lnTo>
                <a:lnTo>
                  <a:pt x="2096" y="698"/>
                </a:lnTo>
                <a:lnTo>
                  <a:pt x="2091" y="704"/>
                </a:lnTo>
                <a:lnTo>
                  <a:pt x="2086" y="711"/>
                </a:lnTo>
                <a:lnTo>
                  <a:pt x="2081" y="721"/>
                </a:lnTo>
                <a:lnTo>
                  <a:pt x="2077" y="732"/>
                </a:lnTo>
                <a:lnTo>
                  <a:pt x="2073" y="746"/>
                </a:lnTo>
                <a:lnTo>
                  <a:pt x="2070" y="764"/>
                </a:lnTo>
                <a:lnTo>
                  <a:pt x="2068" y="784"/>
                </a:lnTo>
                <a:lnTo>
                  <a:pt x="2066" y="802"/>
                </a:lnTo>
                <a:lnTo>
                  <a:pt x="2063" y="824"/>
                </a:lnTo>
                <a:lnTo>
                  <a:pt x="2062" y="833"/>
                </a:lnTo>
                <a:lnTo>
                  <a:pt x="2061" y="842"/>
                </a:lnTo>
                <a:lnTo>
                  <a:pt x="2061" y="848"/>
                </a:lnTo>
                <a:lnTo>
                  <a:pt x="2062" y="851"/>
                </a:lnTo>
                <a:lnTo>
                  <a:pt x="2062" y="876"/>
                </a:lnTo>
                <a:lnTo>
                  <a:pt x="2062" y="893"/>
                </a:lnTo>
                <a:lnTo>
                  <a:pt x="2062" y="910"/>
                </a:lnTo>
                <a:lnTo>
                  <a:pt x="2062" y="930"/>
                </a:lnTo>
                <a:lnTo>
                  <a:pt x="2063" y="935"/>
                </a:lnTo>
                <a:lnTo>
                  <a:pt x="2063" y="939"/>
                </a:lnTo>
                <a:lnTo>
                  <a:pt x="2064" y="943"/>
                </a:lnTo>
                <a:lnTo>
                  <a:pt x="2066" y="947"/>
                </a:lnTo>
                <a:lnTo>
                  <a:pt x="2070" y="952"/>
                </a:lnTo>
                <a:lnTo>
                  <a:pt x="2075" y="957"/>
                </a:lnTo>
                <a:lnTo>
                  <a:pt x="2088" y="965"/>
                </a:lnTo>
                <a:lnTo>
                  <a:pt x="2103" y="971"/>
                </a:lnTo>
                <a:lnTo>
                  <a:pt x="2110" y="976"/>
                </a:lnTo>
                <a:lnTo>
                  <a:pt x="2117" y="981"/>
                </a:lnTo>
                <a:lnTo>
                  <a:pt x="2123" y="987"/>
                </a:lnTo>
                <a:lnTo>
                  <a:pt x="2128" y="994"/>
                </a:lnTo>
                <a:lnTo>
                  <a:pt x="2132" y="1002"/>
                </a:lnTo>
                <a:lnTo>
                  <a:pt x="2135" y="1013"/>
                </a:lnTo>
                <a:lnTo>
                  <a:pt x="2136" y="1025"/>
                </a:lnTo>
                <a:lnTo>
                  <a:pt x="2135" y="1041"/>
                </a:lnTo>
                <a:lnTo>
                  <a:pt x="2136" y="1044"/>
                </a:lnTo>
                <a:lnTo>
                  <a:pt x="2138" y="1049"/>
                </a:lnTo>
                <a:lnTo>
                  <a:pt x="2141" y="1054"/>
                </a:lnTo>
                <a:lnTo>
                  <a:pt x="2145" y="1060"/>
                </a:lnTo>
                <a:lnTo>
                  <a:pt x="2154" y="1073"/>
                </a:lnTo>
                <a:lnTo>
                  <a:pt x="2165" y="1087"/>
                </a:lnTo>
                <a:lnTo>
                  <a:pt x="2187" y="1112"/>
                </a:lnTo>
                <a:lnTo>
                  <a:pt x="2199" y="1125"/>
                </a:lnTo>
                <a:lnTo>
                  <a:pt x="2204" y="1128"/>
                </a:lnTo>
                <a:lnTo>
                  <a:pt x="2209" y="1130"/>
                </a:lnTo>
                <a:lnTo>
                  <a:pt x="2215" y="1131"/>
                </a:lnTo>
                <a:lnTo>
                  <a:pt x="2222" y="1130"/>
                </a:lnTo>
                <a:lnTo>
                  <a:pt x="2236" y="1127"/>
                </a:lnTo>
                <a:lnTo>
                  <a:pt x="2253" y="1122"/>
                </a:lnTo>
                <a:lnTo>
                  <a:pt x="2270" y="1116"/>
                </a:lnTo>
                <a:lnTo>
                  <a:pt x="2289" y="1110"/>
                </a:lnTo>
                <a:lnTo>
                  <a:pt x="2299" y="1108"/>
                </a:lnTo>
                <a:lnTo>
                  <a:pt x="2309" y="1106"/>
                </a:lnTo>
                <a:lnTo>
                  <a:pt x="2319" y="1105"/>
                </a:lnTo>
                <a:lnTo>
                  <a:pt x="2330" y="1104"/>
                </a:lnTo>
                <a:lnTo>
                  <a:pt x="2335" y="1103"/>
                </a:lnTo>
                <a:lnTo>
                  <a:pt x="2339" y="1101"/>
                </a:lnTo>
                <a:lnTo>
                  <a:pt x="2342" y="1097"/>
                </a:lnTo>
                <a:lnTo>
                  <a:pt x="2345" y="1093"/>
                </a:lnTo>
                <a:lnTo>
                  <a:pt x="2349" y="1080"/>
                </a:lnTo>
                <a:lnTo>
                  <a:pt x="2353" y="1067"/>
                </a:lnTo>
                <a:lnTo>
                  <a:pt x="2355" y="1060"/>
                </a:lnTo>
                <a:lnTo>
                  <a:pt x="2358" y="1053"/>
                </a:lnTo>
                <a:lnTo>
                  <a:pt x="2362" y="1047"/>
                </a:lnTo>
                <a:lnTo>
                  <a:pt x="2366" y="1042"/>
                </a:lnTo>
                <a:lnTo>
                  <a:pt x="2371" y="1037"/>
                </a:lnTo>
                <a:lnTo>
                  <a:pt x="2377" y="1033"/>
                </a:lnTo>
                <a:lnTo>
                  <a:pt x="2384" y="1031"/>
                </a:lnTo>
                <a:lnTo>
                  <a:pt x="2393" y="1030"/>
                </a:lnTo>
                <a:lnTo>
                  <a:pt x="2400" y="1031"/>
                </a:lnTo>
                <a:lnTo>
                  <a:pt x="2406" y="1034"/>
                </a:lnTo>
                <a:lnTo>
                  <a:pt x="2411" y="1037"/>
                </a:lnTo>
                <a:lnTo>
                  <a:pt x="2416" y="1041"/>
                </a:lnTo>
                <a:lnTo>
                  <a:pt x="2421" y="1045"/>
                </a:lnTo>
                <a:lnTo>
                  <a:pt x="2427" y="1048"/>
                </a:lnTo>
                <a:lnTo>
                  <a:pt x="2433" y="1050"/>
                </a:lnTo>
                <a:lnTo>
                  <a:pt x="2440" y="1051"/>
                </a:lnTo>
                <a:lnTo>
                  <a:pt x="2459" y="1050"/>
                </a:lnTo>
                <a:lnTo>
                  <a:pt x="2476" y="1048"/>
                </a:lnTo>
                <a:lnTo>
                  <a:pt x="2490" y="1045"/>
                </a:lnTo>
                <a:lnTo>
                  <a:pt x="2503" y="1041"/>
                </a:lnTo>
                <a:lnTo>
                  <a:pt x="2514" y="1037"/>
                </a:lnTo>
                <a:lnTo>
                  <a:pt x="2523" y="1031"/>
                </a:lnTo>
                <a:lnTo>
                  <a:pt x="2532" y="1026"/>
                </a:lnTo>
                <a:lnTo>
                  <a:pt x="2540" y="1020"/>
                </a:lnTo>
                <a:lnTo>
                  <a:pt x="2547" y="1014"/>
                </a:lnTo>
                <a:lnTo>
                  <a:pt x="2555" y="1008"/>
                </a:lnTo>
                <a:lnTo>
                  <a:pt x="2563" y="1003"/>
                </a:lnTo>
                <a:lnTo>
                  <a:pt x="2572" y="998"/>
                </a:lnTo>
                <a:lnTo>
                  <a:pt x="2582" y="994"/>
                </a:lnTo>
                <a:lnTo>
                  <a:pt x="2595" y="991"/>
                </a:lnTo>
                <a:lnTo>
                  <a:pt x="2608" y="989"/>
                </a:lnTo>
                <a:lnTo>
                  <a:pt x="2624" y="989"/>
                </a:lnTo>
                <a:lnTo>
                  <a:pt x="2634" y="989"/>
                </a:lnTo>
                <a:lnTo>
                  <a:pt x="2643" y="990"/>
                </a:lnTo>
                <a:lnTo>
                  <a:pt x="2651" y="991"/>
                </a:lnTo>
                <a:lnTo>
                  <a:pt x="2659" y="993"/>
                </a:lnTo>
                <a:lnTo>
                  <a:pt x="2666" y="996"/>
                </a:lnTo>
                <a:lnTo>
                  <a:pt x="2672" y="998"/>
                </a:lnTo>
                <a:lnTo>
                  <a:pt x="2677" y="1001"/>
                </a:lnTo>
                <a:lnTo>
                  <a:pt x="2682" y="1005"/>
                </a:lnTo>
                <a:lnTo>
                  <a:pt x="2701" y="1022"/>
                </a:lnTo>
                <a:lnTo>
                  <a:pt x="2718" y="1041"/>
                </a:lnTo>
                <a:lnTo>
                  <a:pt x="2723" y="1044"/>
                </a:lnTo>
                <a:lnTo>
                  <a:pt x="2730" y="1047"/>
                </a:lnTo>
                <a:lnTo>
                  <a:pt x="2738" y="1049"/>
                </a:lnTo>
                <a:lnTo>
                  <a:pt x="2748" y="1051"/>
                </a:lnTo>
                <a:lnTo>
                  <a:pt x="2769" y="1053"/>
                </a:lnTo>
                <a:lnTo>
                  <a:pt x="2793" y="1054"/>
                </a:lnTo>
                <a:lnTo>
                  <a:pt x="2839" y="1055"/>
                </a:lnTo>
                <a:lnTo>
                  <a:pt x="2865" y="1056"/>
                </a:lnTo>
                <a:lnTo>
                  <a:pt x="2869" y="1064"/>
                </a:lnTo>
                <a:lnTo>
                  <a:pt x="2871" y="1071"/>
                </a:lnTo>
                <a:lnTo>
                  <a:pt x="2872" y="1079"/>
                </a:lnTo>
                <a:lnTo>
                  <a:pt x="2871" y="1085"/>
                </a:lnTo>
                <a:lnTo>
                  <a:pt x="2868" y="1093"/>
                </a:lnTo>
                <a:lnTo>
                  <a:pt x="2865" y="1099"/>
                </a:lnTo>
                <a:lnTo>
                  <a:pt x="2861" y="1105"/>
                </a:lnTo>
                <a:lnTo>
                  <a:pt x="2856" y="1110"/>
                </a:lnTo>
                <a:lnTo>
                  <a:pt x="2850" y="1115"/>
                </a:lnTo>
                <a:lnTo>
                  <a:pt x="2844" y="1119"/>
                </a:lnTo>
                <a:lnTo>
                  <a:pt x="2838" y="1123"/>
                </a:lnTo>
                <a:lnTo>
                  <a:pt x="2831" y="1127"/>
                </a:lnTo>
                <a:lnTo>
                  <a:pt x="2819" y="1132"/>
                </a:lnTo>
                <a:lnTo>
                  <a:pt x="2808" y="1135"/>
                </a:lnTo>
                <a:lnTo>
                  <a:pt x="2794" y="1140"/>
                </a:lnTo>
                <a:lnTo>
                  <a:pt x="2781" y="1143"/>
                </a:lnTo>
                <a:lnTo>
                  <a:pt x="2767" y="1146"/>
                </a:lnTo>
                <a:lnTo>
                  <a:pt x="2754" y="1148"/>
                </a:lnTo>
                <a:lnTo>
                  <a:pt x="2741" y="1150"/>
                </a:lnTo>
                <a:lnTo>
                  <a:pt x="2728" y="1153"/>
                </a:lnTo>
                <a:lnTo>
                  <a:pt x="2715" y="1155"/>
                </a:lnTo>
                <a:lnTo>
                  <a:pt x="2703" y="1159"/>
                </a:lnTo>
                <a:lnTo>
                  <a:pt x="2691" y="1163"/>
                </a:lnTo>
                <a:lnTo>
                  <a:pt x="2681" y="1169"/>
                </a:lnTo>
                <a:lnTo>
                  <a:pt x="2677" y="1172"/>
                </a:lnTo>
                <a:lnTo>
                  <a:pt x="2672" y="1176"/>
                </a:lnTo>
                <a:lnTo>
                  <a:pt x="2668" y="1180"/>
                </a:lnTo>
                <a:lnTo>
                  <a:pt x="2665" y="1185"/>
                </a:lnTo>
                <a:lnTo>
                  <a:pt x="2661" y="1190"/>
                </a:lnTo>
                <a:lnTo>
                  <a:pt x="2658" y="1196"/>
                </a:lnTo>
                <a:lnTo>
                  <a:pt x="2656" y="1204"/>
                </a:lnTo>
                <a:lnTo>
                  <a:pt x="2654" y="1211"/>
                </a:lnTo>
                <a:lnTo>
                  <a:pt x="2652" y="1218"/>
                </a:lnTo>
                <a:lnTo>
                  <a:pt x="2651" y="1227"/>
                </a:lnTo>
                <a:lnTo>
                  <a:pt x="2650" y="1236"/>
                </a:lnTo>
                <a:lnTo>
                  <a:pt x="2650" y="1246"/>
                </a:lnTo>
                <a:lnTo>
                  <a:pt x="2650" y="1252"/>
                </a:lnTo>
                <a:lnTo>
                  <a:pt x="2652" y="1259"/>
                </a:lnTo>
                <a:lnTo>
                  <a:pt x="2655" y="1266"/>
                </a:lnTo>
                <a:lnTo>
                  <a:pt x="2658" y="1273"/>
                </a:lnTo>
                <a:lnTo>
                  <a:pt x="2666" y="1289"/>
                </a:lnTo>
                <a:lnTo>
                  <a:pt x="2676" y="1304"/>
                </a:lnTo>
                <a:lnTo>
                  <a:pt x="2694" y="1330"/>
                </a:lnTo>
                <a:lnTo>
                  <a:pt x="2703" y="1340"/>
                </a:lnTo>
                <a:close/>
              </a:path>
            </a:pathLst>
          </a:custGeom>
          <a:solidFill>
            <a:srgbClr val="006666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7075863" y="2419307"/>
            <a:ext cx="836577" cy="1111213"/>
          </a:xfrm>
          <a:custGeom>
            <a:avLst/>
            <a:gdLst>
              <a:gd name="T0" fmla="*/ 712 w 2356"/>
              <a:gd name="T1" fmla="*/ 3139 h 3175"/>
              <a:gd name="T2" fmla="*/ 617 w 2356"/>
              <a:gd name="T3" fmla="*/ 3002 h 3175"/>
              <a:gd name="T4" fmla="*/ 639 w 2356"/>
              <a:gd name="T5" fmla="*/ 2900 h 3175"/>
              <a:gd name="T6" fmla="*/ 546 w 2356"/>
              <a:gd name="T7" fmla="*/ 2816 h 3175"/>
              <a:gd name="T8" fmla="*/ 488 w 2356"/>
              <a:gd name="T9" fmla="*/ 2729 h 3175"/>
              <a:gd name="T10" fmla="*/ 546 w 2356"/>
              <a:gd name="T11" fmla="*/ 2568 h 3175"/>
              <a:gd name="T12" fmla="*/ 647 w 2356"/>
              <a:gd name="T13" fmla="*/ 2518 h 3175"/>
              <a:gd name="T14" fmla="*/ 682 w 2356"/>
              <a:gd name="T15" fmla="*/ 2402 h 3175"/>
              <a:gd name="T16" fmla="*/ 619 w 2356"/>
              <a:gd name="T17" fmla="*/ 2346 h 3175"/>
              <a:gd name="T18" fmla="*/ 423 w 2356"/>
              <a:gd name="T19" fmla="*/ 2299 h 3175"/>
              <a:gd name="T20" fmla="*/ 331 w 2356"/>
              <a:gd name="T21" fmla="*/ 2194 h 3175"/>
              <a:gd name="T22" fmla="*/ 312 w 2356"/>
              <a:gd name="T23" fmla="*/ 2132 h 3175"/>
              <a:gd name="T24" fmla="*/ 270 w 2356"/>
              <a:gd name="T25" fmla="*/ 2072 h 3175"/>
              <a:gd name="T26" fmla="*/ 353 w 2356"/>
              <a:gd name="T27" fmla="*/ 1876 h 3175"/>
              <a:gd name="T28" fmla="*/ 314 w 2356"/>
              <a:gd name="T29" fmla="*/ 1508 h 3175"/>
              <a:gd name="T30" fmla="*/ 220 w 2356"/>
              <a:gd name="T31" fmla="*/ 1440 h 3175"/>
              <a:gd name="T32" fmla="*/ 61 w 2356"/>
              <a:gd name="T33" fmla="*/ 1391 h 3175"/>
              <a:gd name="T34" fmla="*/ 252 w 2356"/>
              <a:gd name="T35" fmla="*/ 1193 h 3175"/>
              <a:gd name="T36" fmla="*/ 393 w 2356"/>
              <a:gd name="T37" fmla="*/ 1055 h 3175"/>
              <a:gd name="T38" fmla="*/ 492 w 2356"/>
              <a:gd name="T39" fmla="*/ 948 h 3175"/>
              <a:gd name="T40" fmla="*/ 554 w 2356"/>
              <a:gd name="T41" fmla="*/ 780 h 3175"/>
              <a:gd name="T42" fmla="*/ 664 w 2356"/>
              <a:gd name="T43" fmla="*/ 588 h 3175"/>
              <a:gd name="T44" fmla="*/ 730 w 2356"/>
              <a:gd name="T45" fmla="*/ 466 h 3175"/>
              <a:gd name="T46" fmla="*/ 774 w 2356"/>
              <a:gd name="T47" fmla="*/ 356 h 3175"/>
              <a:gd name="T48" fmla="*/ 802 w 2356"/>
              <a:gd name="T49" fmla="*/ 210 h 3175"/>
              <a:gd name="T50" fmla="*/ 857 w 2356"/>
              <a:gd name="T51" fmla="*/ 14 h 3175"/>
              <a:gd name="T52" fmla="*/ 969 w 2356"/>
              <a:gd name="T53" fmla="*/ 58 h 3175"/>
              <a:gd name="T54" fmla="*/ 1034 w 2356"/>
              <a:gd name="T55" fmla="*/ 100 h 3175"/>
              <a:gd name="T56" fmla="*/ 1101 w 2356"/>
              <a:gd name="T57" fmla="*/ 162 h 3175"/>
              <a:gd name="T58" fmla="*/ 1152 w 2356"/>
              <a:gd name="T59" fmla="*/ 210 h 3175"/>
              <a:gd name="T60" fmla="*/ 1232 w 2356"/>
              <a:gd name="T61" fmla="*/ 169 h 3175"/>
              <a:gd name="T62" fmla="*/ 1406 w 2356"/>
              <a:gd name="T63" fmla="*/ 336 h 3175"/>
              <a:gd name="T64" fmla="*/ 1345 w 2356"/>
              <a:gd name="T65" fmla="*/ 454 h 3175"/>
              <a:gd name="T66" fmla="*/ 1416 w 2356"/>
              <a:gd name="T67" fmla="*/ 398 h 3175"/>
              <a:gd name="T68" fmla="*/ 1435 w 2356"/>
              <a:gd name="T69" fmla="*/ 480 h 3175"/>
              <a:gd name="T70" fmla="*/ 1373 w 2356"/>
              <a:gd name="T71" fmla="*/ 586 h 3175"/>
              <a:gd name="T72" fmla="*/ 1424 w 2356"/>
              <a:gd name="T73" fmla="*/ 597 h 3175"/>
              <a:gd name="T74" fmla="*/ 1455 w 2356"/>
              <a:gd name="T75" fmla="*/ 637 h 3175"/>
              <a:gd name="T76" fmla="*/ 1506 w 2356"/>
              <a:gd name="T77" fmla="*/ 465 h 3175"/>
              <a:gd name="T78" fmla="*/ 1525 w 2356"/>
              <a:gd name="T79" fmla="*/ 570 h 3175"/>
              <a:gd name="T80" fmla="*/ 1613 w 2356"/>
              <a:gd name="T81" fmla="*/ 547 h 3175"/>
              <a:gd name="T82" fmla="*/ 1771 w 2356"/>
              <a:gd name="T83" fmla="*/ 506 h 3175"/>
              <a:gd name="T84" fmla="*/ 1919 w 2356"/>
              <a:gd name="T85" fmla="*/ 499 h 3175"/>
              <a:gd name="T86" fmla="*/ 2197 w 2356"/>
              <a:gd name="T87" fmla="*/ 643 h 3175"/>
              <a:gd name="T88" fmla="*/ 2351 w 2356"/>
              <a:gd name="T89" fmla="*/ 620 h 3175"/>
              <a:gd name="T90" fmla="*/ 2290 w 2356"/>
              <a:gd name="T91" fmla="*/ 769 h 3175"/>
              <a:gd name="T92" fmla="*/ 2073 w 2356"/>
              <a:gd name="T93" fmla="*/ 880 h 3175"/>
              <a:gd name="T94" fmla="*/ 1974 w 2356"/>
              <a:gd name="T95" fmla="*/ 1044 h 3175"/>
              <a:gd name="T96" fmla="*/ 1956 w 2356"/>
              <a:gd name="T97" fmla="*/ 1210 h 3175"/>
              <a:gd name="T98" fmla="*/ 1967 w 2356"/>
              <a:gd name="T99" fmla="*/ 1384 h 3175"/>
              <a:gd name="T100" fmla="*/ 1914 w 2356"/>
              <a:gd name="T101" fmla="*/ 1557 h 3175"/>
              <a:gd name="T102" fmla="*/ 1900 w 2356"/>
              <a:gd name="T103" fmla="*/ 1758 h 3175"/>
              <a:gd name="T104" fmla="*/ 1936 w 2356"/>
              <a:gd name="T105" fmla="*/ 1959 h 3175"/>
              <a:gd name="T106" fmla="*/ 1700 w 2356"/>
              <a:gd name="T107" fmla="*/ 1982 h 3175"/>
              <a:gd name="T108" fmla="*/ 1485 w 2356"/>
              <a:gd name="T109" fmla="*/ 2034 h 3175"/>
              <a:gd name="T110" fmla="*/ 1275 w 2356"/>
              <a:gd name="T111" fmla="*/ 2170 h 3175"/>
              <a:gd name="T112" fmla="*/ 1115 w 2356"/>
              <a:gd name="T113" fmla="*/ 2229 h 3175"/>
              <a:gd name="T114" fmla="*/ 1015 w 2356"/>
              <a:gd name="T115" fmla="*/ 2340 h 3175"/>
              <a:gd name="T116" fmla="*/ 937 w 2356"/>
              <a:gd name="T117" fmla="*/ 2538 h 3175"/>
              <a:gd name="T118" fmla="*/ 858 w 2356"/>
              <a:gd name="T119" fmla="*/ 2663 h 3175"/>
              <a:gd name="T120" fmla="*/ 890 w 2356"/>
              <a:gd name="T121" fmla="*/ 2863 h 3175"/>
              <a:gd name="T122" fmla="*/ 831 w 2356"/>
              <a:gd name="T123" fmla="*/ 3150 h 31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356"/>
              <a:gd name="T187" fmla="*/ 0 h 3175"/>
              <a:gd name="T188" fmla="*/ 2356 w 2356"/>
              <a:gd name="T189" fmla="*/ 3175 h 31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356" h="3175">
                <a:moveTo>
                  <a:pt x="819" y="3175"/>
                </a:moveTo>
                <a:lnTo>
                  <a:pt x="814" y="3169"/>
                </a:lnTo>
                <a:lnTo>
                  <a:pt x="809" y="3164"/>
                </a:lnTo>
                <a:lnTo>
                  <a:pt x="802" y="3160"/>
                </a:lnTo>
                <a:lnTo>
                  <a:pt x="795" y="3156"/>
                </a:lnTo>
                <a:lnTo>
                  <a:pt x="787" y="3153"/>
                </a:lnTo>
                <a:lnTo>
                  <a:pt x="778" y="3151"/>
                </a:lnTo>
                <a:lnTo>
                  <a:pt x="767" y="3149"/>
                </a:lnTo>
                <a:lnTo>
                  <a:pt x="756" y="3149"/>
                </a:lnTo>
                <a:lnTo>
                  <a:pt x="748" y="3149"/>
                </a:lnTo>
                <a:lnTo>
                  <a:pt x="739" y="3148"/>
                </a:lnTo>
                <a:lnTo>
                  <a:pt x="731" y="3146"/>
                </a:lnTo>
                <a:lnTo>
                  <a:pt x="725" y="3144"/>
                </a:lnTo>
                <a:lnTo>
                  <a:pt x="718" y="3142"/>
                </a:lnTo>
                <a:lnTo>
                  <a:pt x="712" y="3139"/>
                </a:lnTo>
                <a:lnTo>
                  <a:pt x="707" y="3135"/>
                </a:lnTo>
                <a:lnTo>
                  <a:pt x="702" y="3131"/>
                </a:lnTo>
                <a:lnTo>
                  <a:pt x="693" y="3123"/>
                </a:lnTo>
                <a:lnTo>
                  <a:pt x="685" y="3113"/>
                </a:lnTo>
                <a:lnTo>
                  <a:pt x="678" y="3102"/>
                </a:lnTo>
                <a:lnTo>
                  <a:pt x="673" y="3091"/>
                </a:lnTo>
                <a:lnTo>
                  <a:pt x="662" y="3067"/>
                </a:lnTo>
                <a:lnTo>
                  <a:pt x="652" y="3045"/>
                </a:lnTo>
                <a:lnTo>
                  <a:pt x="646" y="3035"/>
                </a:lnTo>
                <a:lnTo>
                  <a:pt x="640" y="3026"/>
                </a:lnTo>
                <a:lnTo>
                  <a:pt x="632" y="3018"/>
                </a:lnTo>
                <a:lnTo>
                  <a:pt x="624" y="3013"/>
                </a:lnTo>
                <a:lnTo>
                  <a:pt x="621" y="3010"/>
                </a:lnTo>
                <a:lnTo>
                  <a:pt x="618" y="3006"/>
                </a:lnTo>
                <a:lnTo>
                  <a:pt x="617" y="3002"/>
                </a:lnTo>
                <a:lnTo>
                  <a:pt x="616" y="2997"/>
                </a:lnTo>
                <a:lnTo>
                  <a:pt x="617" y="2984"/>
                </a:lnTo>
                <a:lnTo>
                  <a:pt x="620" y="2971"/>
                </a:lnTo>
                <a:lnTo>
                  <a:pt x="625" y="2957"/>
                </a:lnTo>
                <a:lnTo>
                  <a:pt x="630" y="2944"/>
                </a:lnTo>
                <a:lnTo>
                  <a:pt x="636" y="2935"/>
                </a:lnTo>
                <a:lnTo>
                  <a:pt x="641" y="2928"/>
                </a:lnTo>
                <a:lnTo>
                  <a:pt x="643" y="2924"/>
                </a:lnTo>
                <a:lnTo>
                  <a:pt x="645" y="2919"/>
                </a:lnTo>
                <a:lnTo>
                  <a:pt x="646" y="2916"/>
                </a:lnTo>
                <a:lnTo>
                  <a:pt x="646" y="2912"/>
                </a:lnTo>
                <a:lnTo>
                  <a:pt x="645" y="2909"/>
                </a:lnTo>
                <a:lnTo>
                  <a:pt x="644" y="2906"/>
                </a:lnTo>
                <a:lnTo>
                  <a:pt x="642" y="2903"/>
                </a:lnTo>
                <a:lnTo>
                  <a:pt x="639" y="2900"/>
                </a:lnTo>
                <a:lnTo>
                  <a:pt x="632" y="2895"/>
                </a:lnTo>
                <a:lnTo>
                  <a:pt x="624" y="2891"/>
                </a:lnTo>
                <a:lnTo>
                  <a:pt x="615" y="2887"/>
                </a:lnTo>
                <a:lnTo>
                  <a:pt x="605" y="2882"/>
                </a:lnTo>
                <a:lnTo>
                  <a:pt x="594" y="2877"/>
                </a:lnTo>
                <a:lnTo>
                  <a:pt x="584" y="2872"/>
                </a:lnTo>
                <a:lnTo>
                  <a:pt x="574" y="2865"/>
                </a:lnTo>
                <a:lnTo>
                  <a:pt x="565" y="2856"/>
                </a:lnTo>
                <a:lnTo>
                  <a:pt x="561" y="2852"/>
                </a:lnTo>
                <a:lnTo>
                  <a:pt x="557" y="2847"/>
                </a:lnTo>
                <a:lnTo>
                  <a:pt x="554" y="2842"/>
                </a:lnTo>
                <a:lnTo>
                  <a:pt x="551" y="2836"/>
                </a:lnTo>
                <a:lnTo>
                  <a:pt x="549" y="2830"/>
                </a:lnTo>
                <a:lnTo>
                  <a:pt x="548" y="2823"/>
                </a:lnTo>
                <a:lnTo>
                  <a:pt x="546" y="2816"/>
                </a:lnTo>
                <a:lnTo>
                  <a:pt x="546" y="2808"/>
                </a:lnTo>
                <a:lnTo>
                  <a:pt x="545" y="2792"/>
                </a:lnTo>
                <a:lnTo>
                  <a:pt x="542" y="2779"/>
                </a:lnTo>
                <a:lnTo>
                  <a:pt x="539" y="2768"/>
                </a:lnTo>
                <a:lnTo>
                  <a:pt x="535" y="2760"/>
                </a:lnTo>
                <a:lnTo>
                  <a:pt x="531" y="2755"/>
                </a:lnTo>
                <a:lnTo>
                  <a:pt x="526" y="2750"/>
                </a:lnTo>
                <a:lnTo>
                  <a:pt x="520" y="2747"/>
                </a:lnTo>
                <a:lnTo>
                  <a:pt x="515" y="2744"/>
                </a:lnTo>
                <a:lnTo>
                  <a:pt x="505" y="2742"/>
                </a:lnTo>
                <a:lnTo>
                  <a:pt x="496" y="2741"/>
                </a:lnTo>
                <a:lnTo>
                  <a:pt x="493" y="2740"/>
                </a:lnTo>
                <a:lnTo>
                  <a:pt x="490" y="2737"/>
                </a:lnTo>
                <a:lnTo>
                  <a:pt x="488" y="2734"/>
                </a:lnTo>
                <a:lnTo>
                  <a:pt x="488" y="2729"/>
                </a:lnTo>
                <a:lnTo>
                  <a:pt x="488" y="2720"/>
                </a:lnTo>
                <a:lnTo>
                  <a:pt x="490" y="2712"/>
                </a:lnTo>
                <a:lnTo>
                  <a:pt x="492" y="2705"/>
                </a:lnTo>
                <a:lnTo>
                  <a:pt x="494" y="2699"/>
                </a:lnTo>
                <a:lnTo>
                  <a:pt x="501" y="2689"/>
                </a:lnTo>
                <a:lnTo>
                  <a:pt x="509" y="2680"/>
                </a:lnTo>
                <a:lnTo>
                  <a:pt x="518" y="2672"/>
                </a:lnTo>
                <a:lnTo>
                  <a:pt x="526" y="2662"/>
                </a:lnTo>
                <a:lnTo>
                  <a:pt x="529" y="2657"/>
                </a:lnTo>
                <a:lnTo>
                  <a:pt x="532" y="2650"/>
                </a:lnTo>
                <a:lnTo>
                  <a:pt x="534" y="2643"/>
                </a:lnTo>
                <a:lnTo>
                  <a:pt x="536" y="2635"/>
                </a:lnTo>
                <a:lnTo>
                  <a:pt x="539" y="2611"/>
                </a:lnTo>
                <a:lnTo>
                  <a:pt x="543" y="2582"/>
                </a:lnTo>
                <a:lnTo>
                  <a:pt x="546" y="2568"/>
                </a:lnTo>
                <a:lnTo>
                  <a:pt x="550" y="2554"/>
                </a:lnTo>
                <a:lnTo>
                  <a:pt x="552" y="2547"/>
                </a:lnTo>
                <a:lnTo>
                  <a:pt x="555" y="2541"/>
                </a:lnTo>
                <a:lnTo>
                  <a:pt x="558" y="2535"/>
                </a:lnTo>
                <a:lnTo>
                  <a:pt x="562" y="2530"/>
                </a:lnTo>
                <a:lnTo>
                  <a:pt x="566" y="2527"/>
                </a:lnTo>
                <a:lnTo>
                  <a:pt x="570" y="2524"/>
                </a:lnTo>
                <a:lnTo>
                  <a:pt x="574" y="2521"/>
                </a:lnTo>
                <a:lnTo>
                  <a:pt x="579" y="2519"/>
                </a:lnTo>
                <a:lnTo>
                  <a:pt x="588" y="2518"/>
                </a:lnTo>
                <a:lnTo>
                  <a:pt x="598" y="2518"/>
                </a:lnTo>
                <a:lnTo>
                  <a:pt x="618" y="2520"/>
                </a:lnTo>
                <a:lnTo>
                  <a:pt x="638" y="2520"/>
                </a:lnTo>
                <a:lnTo>
                  <a:pt x="643" y="2519"/>
                </a:lnTo>
                <a:lnTo>
                  <a:pt x="647" y="2518"/>
                </a:lnTo>
                <a:lnTo>
                  <a:pt x="651" y="2516"/>
                </a:lnTo>
                <a:lnTo>
                  <a:pt x="655" y="2514"/>
                </a:lnTo>
                <a:lnTo>
                  <a:pt x="659" y="2511"/>
                </a:lnTo>
                <a:lnTo>
                  <a:pt x="663" y="2507"/>
                </a:lnTo>
                <a:lnTo>
                  <a:pt x="666" y="2503"/>
                </a:lnTo>
                <a:lnTo>
                  <a:pt x="669" y="2497"/>
                </a:lnTo>
                <a:lnTo>
                  <a:pt x="672" y="2490"/>
                </a:lnTo>
                <a:lnTo>
                  <a:pt x="675" y="2483"/>
                </a:lnTo>
                <a:lnTo>
                  <a:pt x="677" y="2474"/>
                </a:lnTo>
                <a:lnTo>
                  <a:pt x="679" y="2464"/>
                </a:lnTo>
                <a:lnTo>
                  <a:pt x="680" y="2452"/>
                </a:lnTo>
                <a:lnTo>
                  <a:pt x="681" y="2440"/>
                </a:lnTo>
                <a:lnTo>
                  <a:pt x="682" y="2425"/>
                </a:lnTo>
                <a:lnTo>
                  <a:pt x="682" y="2409"/>
                </a:lnTo>
                <a:lnTo>
                  <a:pt x="682" y="2402"/>
                </a:lnTo>
                <a:lnTo>
                  <a:pt x="681" y="2395"/>
                </a:lnTo>
                <a:lnTo>
                  <a:pt x="680" y="2389"/>
                </a:lnTo>
                <a:lnTo>
                  <a:pt x="678" y="2383"/>
                </a:lnTo>
                <a:lnTo>
                  <a:pt x="676" y="2378"/>
                </a:lnTo>
                <a:lnTo>
                  <a:pt x="674" y="2373"/>
                </a:lnTo>
                <a:lnTo>
                  <a:pt x="670" y="2368"/>
                </a:lnTo>
                <a:lnTo>
                  <a:pt x="667" y="2364"/>
                </a:lnTo>
                <a:lnTo>
                  <a:pt x="663" y="2360"/>
                </a:lnTo>
                <a:lnTo>
                  <a:pt x="658" y="2356"/>
                </a:lnTo>
                <a:lnTo>
                  <a:pt x="653" y="2353"/>
                </a:lnTo>
                <a:lnTo>
                  <a:pt x="647" y="2351"/>
                </a:lnTo>
                <a:lnTo>
                  <a:pt x="641" y="2349"/>
                </a:lnTo>
                <a:lnTo>
                  <a:pt x="635" y="2347"/>
                </a:lnTo>
                <a:lnTo>
                  <a:pt x="626" y="2346"/>
                </a:lnTo>
                <a:lnTo>
                  <a:pt x="619" y="2346"/>
                </a:lnTo>
                <a:lnTo>
                  <a:pt x="599" y="2347"/>
                </a:lnTo>
                <a:lnTo>
                  <a:pt x="578" y="2351"/>
                </a:lnTo>
                <a:lnTo>
                  <a:pt x="557" y="2355"/>
                </a:lnTo>
                <a:lnTo>
                  <a:pt x="537" y="2360"/>
                </a:lnTo>
                <a:lnTo>
                  <a:pt x="517" y="2364"/>
                </a:lnTo>
                <a:lnTo>
                  <a:pt x="501" y="2366"/>
                </a:lnTo>
                <a:lnTo>
                  <a:pt x="494" y="2366"/>
                </a:lnTo>
                <a:lnTo>
                  <a:pt x="487" y="2366"/>
                </a:lnTo>
                <a:lnTo>
                  <a:pt x="482" y="2364"/>
                </a:lnTo>
                <a:lnTo>
                  <a:pt x="478" y="2362"/>
                </a:lnTo>
                <a:lnTo>
                  <a:pt x="470" y="2356"/>
                </a:lnTo>
                <a:lnTo>
                  <a:pt x="460" y="2346"/>
                </a:lnTo>
                <a:lnTo>
                  <a:pt x="448" y="2333"/>
                </a:lnTo>
                <a:lnTo>
                  <a:pt x="436" y="2318"/>
                </a:lnTo>
                <a:lnTo>
                  <a:pt x="423" y="2299"/>
                </a:lnTo>
                <a:lnTo>
                  <a:pt x="412" y="2280"/>
                </a:lnTo>
                <a:lnTo>
                  <a:pt x="405" y="2271"/>
                </a:lnTo>
                <a:lnTo>
                  <a:pt x="401" y="2261"/>
                </a:lnTo>
                <a:lnTo>
                  <a:pt x="397" y="2251"/>
                </a:lnTo>
                <a:lnTo>
                  <a:pt x="393" y="2241"/>
                </a:lnTo>
                <a:lnTo>
                  <a:pt x="391" y="2233"/>
                </a:lnTo>
                <a:lnTo>
                  <a:pt x="388" y="2226"/>
                </a:lnTo>
                <a:lnTo>
                  <a:pt x="384" y="2220"/>
                </a:lnTo>
                <a:lnTo>
                  <a:pt x="380" y="2215"/>
                </a:lnTo>
                <a:lnTo>
                  <a:pt x="375" y="2211"/>
                </a:lnTo>
                <a:lnTo>
                  <a:pt x="370" y="2207"/>
                </a:lnTo>
                <a:lnTo>
                  <a:pt x="365" y="2204"/>
                </a:lnTo>
                <a:lnTo>
                  <a:pt x="360" y="2202"/>
                </a:lnTo>
                <a:lnTo>
                  <a:pt x="341" y="2197"/>
                </a:lnTo>
                <a:lnTo>
                  <a:pt x="331" y="2194"/>
                </a:lnTo>
                <a:lnTo>
                  <a:pt x="321" y="2186"/>
                </a:lnTo>
                <a:lnTo>
                  <a:pt x="315" y="2180"/>
                </a:lnTo>
                <a:lnTo>
                  <a:pt x="312" y="2175"/>
                </a:lnTo>
                <a:lnTo>
                  <a:pt x="311" y="2170"/>
                </a:lnTo>
                <a:lnTo>
                  <a:pt x="312" y="2167"/>
                </a:lnTo>
                <a:lnTo>
                  <a:pt x="314" y="2163"/>
                </a:lnTo>
                <a:lnTo>
                  <a:pt x="317" y="2160"/>
                </a:lnTo>
                <a:lnTo>
                  <a:pt x="321" y="2158"/>
                </a:lnTo>
                <a:lnTo>
                  <a:pt x="325" y="2155"/>
                </a:lnTo>
                <a:lnTo>
                  <a:pt x="327" y="2152"/>
                </a:lnTo>
                <a:lnTo>
                  <a:pt x="329" y="2149"/>
                </a:lnTo>
                <a:lnTo>
                  <a:pt x="329" y="2146"/>
                </a:lnTo>
                <a:lnTo>
                  <a:pt x="326" y="2142"/>
                </a:lnTo>
                <a:lnTo>
                  <a:pt x="321" y="2137"/>
                </a:lnTo>
                <a:lnTo>
                  <a:pt x="312" y="2132"/>
                </a:lnTo>
                <a:lnTo>
                  <a:pt x="299" y="2126"/>
                </a:lnTo>
                <a:lnTo>
                  <a:pt x="295" y="2125"/>
                </a:lnTo>
                <a:lnTo>
                  <a:pt x="287" y="2124"/>
                </a:lnTo>
                <a:lnTo>
                  <a:pt x="278" y="2121"/>
                </a:lnTo>
                <a:lnTo>
                  <a:pt x="269" y="2117"/>
                </a:lnTo>
                <a:lnTo>
                  <a:pt x="265" y="2115"/>
                </a:lnTo>
                <a:lnTo>
                  <a:pt x="261" y="2112"/>
                </a:lnTo>
                <a:lnTo>
                  <a:pt x="258" y="2109"/>
                </a:lnTo>
                <a:lnTo>
                  <a:pt x="256" y="2106"/>
                </a:lnTo>
                <a:lnTo>
                  <a:pt x="256" y="2102"/>
                </a:lnTo>
                <a:lnTo>
                  <a:pt x="256" y="2098"/>
                </a:lnTo>
                <a:lnTo>
                  <a:pt x="258" y="2094"/>
                </a:lnTo>
                <a:lnTo>
                  <a:pt x="262" y="2089"/>
                </a:lnTo>
                <a:lnTo>
                  <a:pt x="266" y="2080"/>
                </a:lnTo>
                <a:lnTo>
                  <a:pt x="270" y="2072"/>
                </a:lnTo>
                <a:lnTo>
                  <a:pt x="274" y="2066"/>
                </a:lnTo>
                <a:lnTo>
                  <a:pt x="280" y="2061"/>
                </a:lnTo>
                <a:lnTo>
                  <a:pt x="291" y="2054"/>
                </a:lnTo>
                <a:lnTo>
                  <a:pt x="304" y="2049"/>
                </a:lnTo>
                <a:lnTo>
                  <a:pt x="309" y="2047"/>
                </a:lnTo>
                <a:lnTo>
                  <a:pt x="315" y="2044"/>
                </a:lnTo>
                <a:lnTo>
                  <a:pt x="320" y="2041"/>
                </a:lnTo>
                <a:lnTo>
                  <a:pt x="325" y="2037"/>
                </a:lnTo>
                <a:lnTo>
                  <a:pt x="329" y="2032"/>
                </a:lnTo>
                <a:lnTo>
                  <a:pt x="332" y="2026"/>
                </a:lnTo>
                <a:lnTo>
                  <a:pt x="335" y="2019"/>
                </a:lnTo>
                <a:lnTo>
                  <a:pt x="336" y="2010"/>
                </a:lnTo>
                <a:lnTo>
                  <a:pt x="343" y="1961"/>
                </a:lnTo>
                <a:lnTo>
                  <a:pt x="349" y="1917"/>
                </a:lnTo>
                <a:lnTo>
                  <a:pt x="353" y="1876"/>
                </a:lnTo>
                <a:lnTo>
                  <a:pt x="357" y="1835"/>
                </a:lnTo>
                <a:lnTo>
                  <a:pt x="359" y="1795"/>
                </a:lnTo>
                <a:lnTo>
                  <a:pt x="361" y="1755"/>
                </a:lnTo>
                <a:lnTo>
                  <a:pt x="362" y="1711"/>
                </a:lnTo>
                <a:lnTo>
                  <a:pt x="362" y="1664"/>
                </a:lnTo>
                <a:lnTo>
                  <a:pt x="361" y="1644"/>
                </a:lnTo>
                <a:lnTo>
                  <a:pt x="359" y="1624"/>
                </a:lnTo>
                <a:lnTo>
                  <a:pt x="356" y="1606"/>
                </a:lnTo>
                <a:lnTo>
                  <a:pt x="352" y="1588"/>
                </a:lnTo>
                <a:lnTo>
                  <a:pt x="347" y="1572"/>
                </a:lnTo>
                <a:lnTo>
                  <a:pt x="341" y="1557"/>
                </a:lnTo>
                <a:lnTo>
                  <a:pt x="335" y="1543"/>
                </a:lnTo>
                <a:lnTo>
                  <a:pt x="328" y="1530"/>
                </a:lnTo>
                <a:lnTo>
                  <a:pt x="321" y="1518"/>
                </a:lnTo>
                <a:lnTo>
                  <a:pt x="314" y="1508"/>
                </a:lnTo>
                <a:lnTo>
                  <a:pt x="307" y="1499"/>
                </a:lnTo>
                <a:lnTo>
                  <a:pt x="301" y="1491"/>
                </a:lnTo>
                <a:lnTo>
                  <a:pt x="293" y="1485"/>
                </a:lnTo>
                <a:lnTo>
                  <a:pt x="287" y="1480"/>
                </a:lnTo>
                <a:lnTo>
                  <a:pt x="282" y="1477"/>
                </a:lnTo>
                <a:lnTo>
                  <a:pt x="278" y="1475"/>
                </a:lnTo>
                <a:lnTo>
                  <a:pt x="270" y="1474"/>
                </a:lnTo>
                <a:lnTo>
                  <a:pt x="263" y="1473"/>
                </a:lnTo>
                <a:lnTo>
                  <a:pt x="257" y="1472"/>
                </a:lnTo>
                <a:lnTo>
                  <a:pt x="251" y="1470"/>
                </a:lnTo>
                <a:lnTo>
                  <a:pt x="242" y="1465"/>
                </a:lnTo>
                <a:lnTo>
                  <a:pt x="235" y="1460"/>
                </a:lnTo>
                <a:lnTo>
                  <a:pt x="229" y="1454"/>
                </a:lnTo>
                <a:lnTo>
                  <a:pt x="224" y="1447"/>
                </a:lnTo>
                <a:lnTo>
                  <a:pt x="220" y="1440"/>
                </a:lnTo>
                <a:lnTo>
                  <a:pt x="216" y="1433"/>
                </a:lnTo>
                <a:lnTo>
                  <a:pt x="212" y="1427"/>
                </a:lnTo>
                <a:lnTo>
                  <a:pt x="206" y="1420"/>
                </a:lnTo>
                <a:lnTo>
                  <a:pt x="200" y="1415"/>
                </a:lnTo>
                <a:lnTo>
                  <a:pt x="191" y="1409"/>
                </a:lnTo>
                <a:lnTo>
                  <a:pt x="179" y="1406"/>
                </a:lnTo>
                <a:lnTo>
                  <a:pt x="165" y="1404"/>
                </a:lnTo>
                <a:lnTo>
                  <a:pt x="147" y="1404"/>
                </a:lnTo>
                <a:lnTo>
                  <a:pt x="126" y="1406"/>
                </a:lnTo>
                <a:lnTo>
                  <a:pt x="117" y="1406"/>
                </a:lnTo>
                <a:lnTo>
                  <a:pt x="109" y="1405"/>
                </a:lnTo>
                <a:lnTo>
                  <a:pt x="101" y="1404"/>
                </a:lnTo>
                <a:lnTo>
                  <a:pt x="93" y="1402"/>
                </a:lnTo>
                <a:lnTo>
                  <a:pt x="76" y="1397"/>
                </a:lnTo>
                <a:lnTo>
                  <a:pt x="61" y="1391"/>
                </a:lnTo>
                <a:lnTo>
                  <a:pt x="31" y="1378"/>
                </a:lnTo>
                <a:lnTo>
                  <a:pt x="0" y="1365"/>
                </a:lnTo>
                <a:lnTo>
                  <a:pt x="22" y="1347"/>
                </a:lnTo>
                <a:lnTo>
                  <a:pt x="51" y="1324"/>
                </a:lnTo>
                <a:lnTo>
                  <a:pt x="86" y="1296"/>
                </a:lnTo>
                <a:lnTo>
                  <a:pt x="121" y="1269"/>
                </a:lnTo>
                <a:lnTo>
                  <a:pt x="155" y="1243"/>
                </a:lnTo>
                <a:lnTo>
                  <a:pt x="186" y="1220"/>
                </a:lnTo>
                <a:lnTo>
                  <a:pt x="200" y="1211"/>
                </a:lnTo>
                <a:lnTo>
                  <a:pt x="211" y="1204"/>
                </a:lnTo>
                <a:lnTo>
                  <a:pt x="220" y="1200"/>
                </a:lnTo>
                <a:lnTo>
                  <a:pt x="226" y="1197"/>
                </a:lnTo>
                <a:lnTo>
                  <a:pt x="239" y="1194"/>
                </a:lnTo>
                <a:lnTo>
                  <a:pt x="247" y="1193"/>
                </a:lnTo>
                <a:lnTo>
                  <a:pt x="252" y="1193"/>
                </a:lnTo>
                <a:lnTo>
                  <a:pt x="256" y="1193"/>
                </a:lnTo>
                <a:lnTo>
                  <a:pt x="260" y="1193"/>
                </a:lnTo>
                <a:lnTo>
                  <a:pt x="267" y="1191"/>
                </a:lnTo>
                <a:lnTo>
                  <a:pt x="277" y="1188"/>
                </a:lnTo>
                <a:lnTo>
                  <a:pt x="293" y="1181"/>
                </a:lnTo>
                <a:lnTo>
                  <a:pt x="301" y="1179"/>
                </a:lnTo>
                <a:lnTo>
                  <a:pt x="307" y="1175"/>
                </a:lnTo>
                <a:lnTo>
                  <a:pt x="313" y="1169"/>
                </a:lnTo>
                <a:lnTo>
                  <a:pt x="320" y="1162"/>
                </a:lnTo>
                <a:lnTo>
                  <a:pt x="334" y="1144"/>
                </a:lnTo>
                <a:lnTo>
                  <a:pt x="348" y="1124"/>
                </a:lnTo>
                <a:lnTo>
                  <a:pt x="361" y="1103"/>
                </a:lnTo>
                <a:lnTo>
                  <a:pt x="373" y="1083"/>
                </a:lnTo>
                <a:lnTo>
                  <a:pt x="384" y="1066"/>
                </a:lnTo>
                <a:lnTo>
                  <a:pt x="393" y="1055"/>
                </a:lnTo>
                <a:lnTo>
                  <a:pt x="404" y="1044"/>
                </a:lnTo>
                <a:lnTo>
                  <a:pt x="414" y="1033"/>
                </a:lnTo>
                <a:lnTo>
                  <a:pt x="421" y="1024"/>
                </a:lnTo>
                <a:lnTo>
                  <a:pt x="427" y="1015"/>
                </a:lnTo>
                <a:lnTo>
                  <a:pt x="436" y="1000"/>
                </a:lnTo>
                <a:lnTo>
                  <a:pt x="443" y="987"/>
                </a:lnTo>
                <a:lnTo>
                  <a:pt x="446" y="982"/>
                </a:lnTo>
                <a:lnTo>
                  <a:pt x="450" y="976"/>
                </a:lnTo>
                <a:lnTo>
                  <a:pt x="453" y="972"/>
                </a:lnTo>
                <a:lnTo>
                  <a:pt x="458" y="967"/>
                </a:lnTo>
                <a:lnTo>
                  <a:pt x="463" y="962"/>
                </a:lnTo>
                <a:lnTo>
                  <a:pt x="470" y="958"/>
                </a:lnTo>
                <a:lnTo>
                  <a:pt x="478" y="954"/>
                </a:lnTo>
                <a:lnTo>
                  <a:pt x="488" y="950"/>
                </a:lnTo>
                <a:lnTo>
                  <a:pt x="492" y="948"/>
                </a:lnTo>
                <a:lnTo>
                  <a:pt x="495" y="945"/>
                </a:lnTo>
                <a:lnTo>
                  <a:pt x="498" y="942"/>
                </a:lnTo>
                <a:lnTo>
                  <a:pt x="501" y="938"/>
                </a:lnTo>
                <a:lnTo>
                  <a:pt x="505" y="929"/>
                </a:lnTo>
                <a:lnTo>
                  <a:pt x="507" y="919"/>
                </a:lnTo>
                <a:lnTo>
                  <a:pt x="511" y="893"/>
                </a:lnTo>
                <a:lnTo>
                  <a:pt x="515" y="864"/>
                </a:lnTo>
                <a:lnTo>
                  <a:pt x="519" y="847"/>
                </a:lnTo>
                <a:lnTo>
                  <a:pt x="525" y="831"/>
                </a:lnTo>
                <a:lnTo>
                  <a:pt x="528" y="822"/>
                </a:lnTo>
                <a:lnTo>
                  <a:pt x="532" y="814"/>
                </a:lnTo>
                <a:lnTo>
                  <a:pt x="536" y="805"/>
                </a:lnTo>
                <a:lnTo>
                  <a:pt x="542" y="797"/>
                </a:lnTo>
                <a:lnTo>
                  <a:pt x="547" y="788"/>
                </a:lnTo>
                <a:lnTo>
                  <a:pt x="554" y="780"/>
                </a:lnTo>
                <a:lnTo>
                  <a:pt x="562" y="771"/>
                </a:lnTo>
                <a:lnTo>
                  <a:pt x="570" y="763"/>
                </a:lnTo>
                <a:lnTo>
                  <a:pt x="579" y="754"/>
                </a:lnTo>
                <a:lnTo>
                  <a:pt x="590" y="746"/>
                </a:lnTo>
                <a:lnTo>
                  <a:pt x="601" y="737"/>
                </a:lnTo>
                <a:lnTo>
                  <a:pt x="614" y="729"/>
                </a:lnTo>
                <a:lnTo>
                  <a:pt x="620" y="724"/>
                </a:lnTo>
                <a:lnTo>
                  <a:pt x="626" y="716"/>
                </a:lnTo>
                <a:lnTo>
                  <a:pt x="632" y="708"/>
                </a:lnTo>
                <a:lnTo>
                  <a:pt x="638" y="698"/>
                </a:lnTo>
                <a:lnTo>
                  <a:pt x="647" y="677"/>
                </a:lnTo>
                <a:lnTo>
                  <a:pt x="654" y="655"/>
                </a:lnTo>
                <a:lnTo>
                  <a:pt x="664" y="615"/>
                </a:lnTo>
                <a:lnTo>
                  <a:pt x="667" y="598"/>
                </a:lnTo>
                <a:lnTo>
                  <a:pt x="664" y="588"/>
                </a:lnTo>
                <a:lnTo>
                  <a:pt x="663" y="578"/>
                </a:lnTo>
                <a:lnTo>
                  <a:pt x="662" y="569"/>
                </a:lnTo>
                <a:lnTo>
                  <a:pt x="661" y="561"/>
                </a:lnTo>
                <a:lnTo>
                  <a:pt x="662" y="554"/>
                </a:lnTo>
                <a:lnTo>
                  <a:pt x="663" y="548"/>
                </a:lnTo>
                <a:lnTo>
                  <a:pt x="664" y="542"/>
                </a:lnTo>
                <a:lnTo>
                  <a:pt x="666" y="536"/>
                </a:lnTo>
                <a:lnTo>
                  <a:pt x="672" y="527"/>
                </a:lnTo>
                <a:lnTo>
                  <a:pt x="679" y="518"/>
                </a:lnTo>
                <a:lnTo>
                  <a:pt x="687" y="511"/>
                </a:lnTo>
                <a:lnTo>
                  <a:pt x="696" y="504"/>
                </a:lnTo>
                <a:lnTo>
                  <a:pt x="705" y="497"/>
                </a:lnTo>
                <a:lnTo>
                  <a:pt x="714" y="489"/>
                </a:lnTo>
                <a:lnTo>
                  <a:pt x="723" y="479"/>
                </a:lnTo>
                <a:lnTo>
                  <a:pt x="730" y="466"/>
                </a:lnTo>
                <a:lnTo>
                  <a:pt x="734" y="459"/>
                </a:lnTo>
                <a:lnTo>
                  <a:pt x="737" y="451"/>
                </a:lnTo>
                <a:lnTo>
                  <a:pt x="739" y="443"/>
                </a:lnTo>
                <a:lnTo>
                  <a:pt x="742" y="433"/>
                </a:lnTo>
                <a:lnTo>
                  <a:pt x="743" y="423"/>
                </a:lnTo>
                <a:lnTo>
                  <a:pt x="744" y="411"/>
                </a:lnTo>
                <a:lnTo>
                  <a:pt x="746" y="397"/>
                </a:lnTo>
                <a:lnTo>
                  <a:pt x="746" y="383"/>
                </a:lnTo>
                <a:lnTo>
                  <a:pt x="746" y="380"/>
                </a:lnTo>
                <a:lnTo>
                  <a:pt x="747" y="377"/>
                </a:lnTo>
                <a:lnTo>
                  <a:pt x="749" y="375"/>
                </a:lnTo>
                <a:lnTo>
                  <a:pt x="752" y="373"/>
                </a:lnTo>
                <a:lnTo>
                  <a:pt x="759" y="369"/>
                </a:lnTo>
                <a:lnTo>
                  <a:pt x="768" y="362"/>
                </a:lnTo>
                <a:lnTo>
                  <a:pt x="774" y="356"/>
                </a:lnTo>
                <a:lnTo>
                  <a:pt x="779" y="349"/>
                </a:lnTo>
                <a:lnTo>
                  <a:pt x="786" y="341"/>
                </a:lnTo>
                <a:lnTo>
                  <a:pt x="792" y="330"/>
                </a:lnTo>
                <a:lnTo>
                  <a:pt x="798" y="316"/>
                </a:lnTo>
                <a:lnTo>
                  <a:pt x="805" y="300"/>
                </a:lnTo>
                <a:lnTo>
                  <a:pt x="812" y="280"/>
                </a:lnTo>
                <a:lnTo>
                  <a:pt x="819" y="257"/>
                </a:lnTo>
                <a:lnTo>
                  <a:pt x="820" y="250"/>
                </a:lnTo>
                <a:lnTo>
                  <a:pt x="820" y="244"/>
                </a:lnTo>
                <a:lnTo>
                  <a:pt x="819" y="238"/>
                </a:lnTo>
                <a:lnTo>
                  <a:pt x="817" y="233"/>
                </a:lnTo>
                <a:lnTo>
                  <a:pt x="812" y="225"/>
                </a:lnTo>
                <a:lnTo>
                  <a:pt x="806" y="218"/>
                </a:lnTo>
                <a:lnTo>
                  <a:pt x="804" y="214"/>
                </a:lnTo>
                <a:lnTo>
                  <a:pt x="802" y="210"/>
                </a:lnTo>
                <a:lnTo>
                  <a:pt x="800" y="206"/>
                </a:lnTo>
                <a:lnTo>
                  <a:pt x="800" y="201"/>
                </a:lnTo>
                <a:lnTo>
                  <a:pt x="801" y="196"/>
                </a:lnTo>
                <a:lnTo>
                  <a:pt x="804" y="189"/>
                </a:lnTo>
                <a:lnTo>
                  <a:pt x="808" y="181"/>
                </a:lnTo>
                <a:lnTo>
                  <a:pt x="813" y="173"/>
                </a:lnTo>
                <a:lnTo>
                  <a:pt x="819" y="165"/>
                </a:lnTo>
                <a:lnTo>
                  <a:pt x="824" y="155"/>
                </a:lnTo>
                <a:lnTo>
                  <a:pt x="828" y="144"/>
                </a:lnTo>
                <a:lnTo>
                  <a:pt x="832" y="132"/>
                </a:lnTo>
                <a:lnTo>
                  <a:pt x="839" y="107"/>
                </a:lnTo>
                <a:lnTo>
                  <a:pt x="845" y="81"/>
                </a:lnTo>
                <a:lnTo>
                  <a:pt x="849" y="55"/>
                </a:lnTo>
                <a:lnTo>
                  <a:pt x="853" y="32"/>
                </a:lnTo>
                <a:lnTo>
                  <a:pt x="857" y="14"/>
                </a:lnTo>
                <a:lnTo>
                  <a:pt x="861" y="0"/>
                </a:lnTo>
                <a:lnTo>
                  <a:pt x="872" y="5"/>
                </a:lnTo>
                <a:lnTo>
                  <a:pt x="882" y="11"/>
                </a:lnTo>
                <a:lnTo>
                  <a:pt x="891" y="17"/>
                </a:lnTo>
                <a:lnTo>
                  <a:pt x="899" y="25"/>
                </a:lnTo>
                <a:lnTo>
                  <a:pt x="914" y="39"/>
                </a:lnTo>
                <a:lnTo>
                  <a:pt x="929" y="52"/>
                </a:lnTo>
                <a:lnTo>
                  <a:pt x="950" y="37"/>
                </a:lnTo>
                <a:lnTo>
                  <a:pt x="953" y="36"/>
                </a:lnTo>
                <a:lnTo>
                  <a:pt x="956" y="36"/>
                </a:lnTo>
                <a:lnTo>
                  <a:pt x="959" y="37"/>
                </a:lnTo>
                <a:lnTo>
                  <a:pt x="961" y="38"/>
                </a:lnTo>
                <a:lnTo>
                  <a:pt x="964" y="42"/>
                </a:lnTo>
                <a:lnTo>
                  <a:pt x="966" y="47"/>
                </a:lnTo>
                <a:lnTo>
                  <a:pt x="969" y="58"/>
                </a:lnTo>
                <a:lnTo>
                  <a:pt x="971" y="68"/>
                </a:lnTo>
                <a:lnTo>
                  <a:pt x="982" y="59"/>
                </a:lnTo>
                <a:lnTo>
                  <a:pt x="988" y="52"/>
                </a:lnTo>
                <a:lnTo>
                  <a:pt x="990" y="52"/>
                </a:lnTo>
                <a:lnTo>
                  <a:pt x="992" y="52"/>
                </a:lnTo>
                <a:lnTo>
                  <a:pt x="994" y="52"/>
                </a:lnTo>
                <a:lnTo>
                  <a:pt x="996" y="53"/>
                </a:lnTo>
                <a:lnTo>
                  <a:pt x="1003" y="59"/>
                </a:lnTo>
                <a:lnTo>
                  <a:pt x="1013" y="68"/>
                </a:lnTo>
                <a:lnTo>
                  <a:pt x="1018" y="71"/>
                </a:lnTo>
                <a:lnTo>
                  <a:pt x="1023" y="76"/>
                </a:lnTo>
                <a:lnTo>
                  <a:pt x="1026" y="81"/>
                </a:lnTo>
                <a:lnTo>
                  <a:pt x="1029" y="87"/>
                </a:lnTo>
                <a:lnTo>
                  <a:pt x="1033" y="96"/>
                </a:lnTo>
                <a:lnTo>
                  <a:pt x="1034" y="100"/>
                </a:lnTo>
                <a:lnTo>
                  <a:pt x="1049" y="98"/>
                </a:lnTo>
                <a:lnTo>
                  <a:pt x="1058" y="98"/>
                </a:lnTo>
                <a:lnTo>
                  <a:pt x="1066" y="100"/>
                </a:lnTo>
                <a:lnTo>
                  <a:pt x="1075" y="100"/>
                </a:lnTo>
                <a:lnTo>
                  <a:pt x="1081" y="101"/>
                </a:lnTo>
                <a:lnTo>
                  <a:pt x="1085" y="102"/>
                </a:lnTo>
                <a:lnTo>
                  <a:pt x="1088" y="104"/>
                </a:lnTo>
                <a:lnTo>
                  <a:pt x="1091" y="107"/>
                </a:lnTo>
                <a:lnTo>
                  <a:pt x="1094" y="111"/>
                </a:lnTo>
                <a:lnTo>
                  <a:pt x="1096" y="115"/>
                </a:lnTo>
                <a:lnTo>
                  <a:pt x="1097" y="120"/>
                </a:lnTo>
                <a:lnTo>
                  <a:pt x="1099" y="125"/>
                </a:lnTo>
                <a:lnTo>
                  <a:pt x="1100" y="136"/>
                </a:lnTo>
                <a:lnTo>
                  <a:pt x="1101" y="149"/>
                </a:lnTo>
                <a:lnTo>
                  <a:pt x="1101" y="162"/>
                </a:lnTo>
                <a:lnTo>
                  <a:pt x="1102" y="176"/>
                </a:lnTo>
                <a:lnTo>
                  <a:pt x="1102" y="190"/>
                </a:lnTo>
                <a:lnTo>
                  <a:pt x="1103" y="201"/>
                </a:lnTo>
                <a:lnTo>
                  <a:pt x="1105" y="212"/>
                </a:lnTo>
                <a:lnTo>
                  <a:pt x="1108" y="220"/>
                </a:lnTo>
                <a:lnTo>
                  <a:pt x="1110" y="223"/>
                </a:lnTo>
                <a:lnTo>
                  <a:pt x="1112" y="225"/>
                </a:lnTo>
                <a:lnTo>
                  <a:pt x="1115" y="227"/>
                </a:lnTo>
                <a:lnTo>
                  <a:pt x="1119" y="228"/>
                </a:lnTo>
                <a:lnTo>
                  <a:pt x="1123" y="228"/>
                </a:lnTo>
                <a:lnTo>
                  <a:pt x="1127" y="226"/>
                </a:lnTo>
                <a:lnTo>
                  <a:pt x="1133" y="224"/>
                </a:lnTo>
                <a:lnTo>
                  <a:pt x="1139" y="221"/>
                </a:lnTo>
                <a:lnTo>
                  <a:pt x="1146" y="216"/>
                </a:lnTo>
                <a:lnTo>
                  <a:pt x="1152" y="210"/>
                </a:lnTo>
                <a:lnTo>
                  <a:pt x="1158" y="204"/>
                </a:lnTo>
                <a:lnTo>
                  <a:pt x="1162" y="196"/>
                </a:lnTo>
                <a:lnTo>
                  <a:pt x="1166" y="188"/>
                </a:lnTo>
                <a:lnTo>
                  <a:pt x="1168" y="179"/>
                </a:lnTo>
                <a:lnTo>
                  <a:pt x="1169" y="171"/>
                </a:lnTo>
                <a:lnTo>
                  <a:pt x="1170" y="163"/>
                </a:lnTo>
                <a:lnTo>
                  <a:pt x="1181" y="160"/>
                </a:lnTo>
                <a:lnTo>
                  <a:pt x="1191" y="159"/>
                </a:lnTo>
                <a:lnTo>
                  <a:pt x="1199" y="158"/>
                </a:lnTo>
                <a:lnTo>
                  <a:pt x="1206" y="159"/>
                </a:lnTo>
                <a:lnTo>
                  <a:pt x="1212" y="159"/>
                </a:lnTo>
                <a:lnTo>
                  <a:pt x="1217" y="161"/>
                </a:lnTo>
                <a:lnTo>
                  <a:pt x="1221" y="163"/>
                </a:lnTo>
                <a:lnTo>
                  <a:pt x="1225" y="165"/>
                </a:lnTo>
                <a:lnTo>
                  <a:pt x="1232" y="169"/>
                </a:lnTo>
                <a:lnTo>
                  <a:pt x="1239" y="174"/>
                </a:lnTo>
                <a:lnTo>
                  <a:pt x="1243" y="176"/>
                </a:lnTo>
                <a:lnTo>
                  <a:pt x="1248" y="177"/>
                </a:lnTo>
                <a:lnTo>
                  <a:pt x="1253" y="178"/>
                </a:lnTo>
                <a:lnTo>
                  <a:pt x="1259" y="178"/>
                </a:lnTo>
                <a:lnTo>
                  <a:pt x="1264" y="179"/>
                </a:lnTo>
                <a:lnTo>
                  <a:pt x="1269" y="181"/>
                </a:lnTo>
                <a:lnTo>
                  <a:pt x="1275" y="186"/>
                </a:lnTo>
                <a:lnTo>
                  <a:pt x="1281" y="190"/>
                </a:lnTo>
                <a:lnTo>
                  <a:pt x="1297" y="204"/>
                </a:lnTo>
                <a:lnTo>
                  <a:pt x="1316" y="222"/>
                </a:lnTo>
                <a:lnTo>
                  <a:pt x="1336" y="245"/>
                </a:lnTo>
                <a:lnTo>
                  <a:pt x="1358" y="271"/>
                </a:lnTo>
                <a:lnTo>
                  <a:pt x="1381" y="303"/>
                </a:lnTo>
                <a:lnTo>
                  <a:pt x="1406" y="336"/>
                </a:lnTo>
                <a:lnTo>
                  <a:pt x="1408" y="340"/>
                </a:lnTo>
                <a:lnTo>
                  <a:pt x="1410" y="345"/>
                </a:lnTo>
                <a:lnTo>
                  <a:pt x="1411" y="349"/>
                </a:lnTo>
                <a:lnTo>
                  <a:pt x="1411" y="354"/>
                </a:lnTo>
                <a:lnTo>
                  <a:pt x="1410" y="359"/>
                </a:lnTo>
                <a:lnTo>
                  <a:pt x="1408" y="364"/>
                </a:lnTo>
                <a:lnTo>
                  <a:pt x="1406" y="369"/>
                </a:lnTo>
                <a:lnTo>
                  <a:pt x="1404" y="374"/>
                </a:lnTo>
                <a:lnTo>
                  <a:pt x="1397" y="385"/>
                </a:lnTo>
                <a:lnTo>
                  <a:pt x="1390" y="395"/>
                </a:lnTo>
                <a:lnTo>
                  <a:pt x="1381" y="406"/>
                </a:lnTo>
                <a:lnTo>
                  <a:pt x="1373" y="417"/>
                </a:lnTo>
                <a:lnTo>
                  <a:pt x="1357" y="436"/>
                </a:lnTo>
                <a:lnTo>
                  <a:pt x="1347" y="451"/>
                </a:lnTo>
                <a:lnTo>
                  <a:pt x="1345" y="454"/>
                </a:lnTo>
                <a:lnTo>
                  <a:pt x="1345" y="456"/>
                </a:lnTo>
                <a:lnTo>
                  <a:pt x="1345" y="458"/>
                </a:lnTo>
                <a:lnTo>
                  <a:pt x="1346" y="460"/>
                </a:lnTo>
                <a:lnTo>
                  <a:pt x="1348" y="461"/>
                </a:lnTo>
                <a:lnTo>
                  <a:pt x="1351" y="462"/>
                </a:lnTo>
                <a:lnTo>
                  <a:pt x="1354" y="462"/>
                </a:lnTo>
                <a:lnTo>
                  <a:pt x="1359" y="462"/>
                </a:lnTo>
                <a:lnTo>
                  <a:pt x="1368" y="448"/>
                </a:lnTo>
                <a:lnTo>
                  <a:pt x="1377" y="435"/>
                </a:lnTo>
                <a:lnTo>
                  <a:pt x="1384" y="425"/>
                </a:lnTo>
                <a:lnTo>
                  <a:pt x="1392" y="416"/>
                </a:lnTo>
                <a:lnTo>
                  <a:pt x="1398" y="410"/>
                </a:lnTo>
                <a:lnTo>
                  <a:pt x="1404" y="403"/>
                </a:lnTo>
                <a:lnTo>
                  <a:pt x="1410" y="400"/>
                </a:lnTo>
                <a:lnTo>
                  <a:pt x="1416" y="398"/>
                </a:lnTo>
                <a:lnTo>
                  <a:pt x="1421" y="397"/>
                </a:lnTo>
                <a:lnTo>
                  <a:pt x="1425" y="397"/>
                </a:lnTo>
                <a:lnTo>
                  <a:pt x="1428" y="399"/>
                </a:lnTo>
                <a:lnTo>
                  <a:pt x="1432" y="401"/>
                </a:lnTo>
                <a:lnTo>
                  <a:pt x="1434" y="405"/>
                </a:lnTo>
                <a:lnTo>
                  <a:pt x="1437" y="410"/>
                </a:lnTo>
                <a:lnTo>
                  <a:pt x="1439" y="415"/>
                </a:lnTo>
                <a:lnTo>
                  <a:pt x="1440" y="420"/>
                </a:lnTo>
                <a:lnTo>
                  <a:pt x="1442" y="432"/>
                </a:lnTo>
                <a:lnTo>
                  <a:pt x="1443" y="444"/>
                </a:lnTo>
                <a:lnTo>
                  <a:pt x="1442" y="456"/>
                </a:lnTo>
                <a:lnTo>
                  <a:pt x="1440" y="467"/>
                </a:lnTo>
                <a:lnTo>
                  <a:pt x="1439" y="472"/>
                </a:lnTo>
                <a:lnTo>
                  <a:pt x="1437" y="476"/>
                </a:lnTo>
                <a:lnTo>
                  <a:pt x="1435" y="480"/>
                </a:lnTo>
                <a:lnTo>
                  <a:pt x="1433" y="483"/>
                </a:lnTo>
                <a:lnTo>
                  <a:pt x="1431" y="484"/>
                </a:lnTo>
                <a:lnTo>
                  <a:pt x="1428" y="485"/>
                </a:lnTo>
                <a:lnTo>
                  <a:pt x="1425" y="485"/>
                </a:lnTo>
                <a:lnTo>
                  <a:pt x="1423" y="483"/>
                </a:lnTo>
                <a:lnTo>
                  <a:pt x="1421" y="493"/>
                </a:lnTo>
                <a:lnTo>
                  <a:pt x="1419" y="502"/>
                </a:lnTo>
                <a:lnTo>
                  <a:pt x="1416" y="511"/>
                </a:lnTo>
                <a:lnTo>
                  <a:pt x="1413" y="518"/>
                </a:lnTo>
                <a:lnTo>
                  <a:pt x="1404" y="533"/>
                </a:lnTo>
                <a:lnTo>
                  <a:pt x="1396" y="546"/>
                </a:lnTo>
                <a:lnTo>
                  <a:pt x="1387" y="558"/>
                </a:lnTo>
                <a:lnTo>
                  <a:pt x="1379" y="571"/>
                </a:lnTo>
                <a:lnTo>
                  <a:pt x="1376" y="578"/>
                </a:lnTo>
                <a:lnTo>
                  <a:pt x="1373" y="586"/>
                </a:lnTo>
                <a:lnTo>
                  <a:pt x="1371" y="594"/>
                </a:lnTo>
                <a:lnTo>
                  <a:pt x="1370" y="604"/>
                </a:lnTo>
                <a:lnTo>
                  <a:pt x="1373" y="607"/>
                </a:lnTo>
                <a:lnTo>
                  <a:pt x="1376" y="608"/>
                </a:lnTo>
                <a:lnTo>
                  <a:pt x="1379" y="608"/>
                </a:lnTo>
                <a:lnTo>
                  <a:pt x="1382" y="606"/>
                </a:lnTo>
                <a:lnTo>
                  <a:pt x="1389" y="602"/>
                </a:lnTo>
                <a:lnTo>
                  <a:pt x="1396" y="596"/>
                </a:lnTo>
                <a:lnTo>
                  <a:pt x="1400" y="593"/>
                </a:lnTo>
                <a:lnTo>
                  <a:pt x="1404" y="591"/>
                </a:lnTo>
                <a:lnTo>
                  <a:pt x="1407" y="589"/>
                </a:lnTo>
                <a:lnTo>
                  <a:pt x="1411" y="589"/>
                </a:lnTo>
                <a:lnTo>
                  <a:pt x="1416" y="590"/>
                </a:lnTo>
                <a:lnTo>
                  <a:pt x="1420" y="592"/>
                </a:lnTo>
                <a:lnTo>
                  <a:pt x="1424" y="597"/>
                </a:lnTo>
                <a:lnTo>
                  <a:pt x="1428" y="604"/>
                </a:lnTo>
                <a:lnTo>
                  <a:pt x="1427" y="633"/>
                </a:lnTo>
                <a:lnTo>
                  <a:pt x="1425" y="657"/>
                </a:lnTo>
                <a:lnTo>
                  <a:pt x="1423" y="678"/>
                </a:lnTo>
                <a:lnTo>
                  <a:pt x="1423" y="698"/>
                </a:lnTo>
                <a:lnTo>
                  <a:pt x="1428" y="700"/>
                </a:lnTo>
                <a:lnTo>
                  <a:pt x="1432" y="701"/>
                </a:lnTo>
                <a:lnTo>
                  <a:pt x="1436" y="699"/>
                </a:lnTo>
                <a:lnTo>
                  <a:pt x="1440" y="697"/>
                </a:lnTo>
                <a:lnTo>
                  <a:pt x="1443" y="693"/>
                </a:lnTo>
                <a:lnTo>
                  <a:pt x="1445" y="688"/>
                </a:lnTo>
                <a:lnTo>
                  <a:pt x="1447" y="681"/>
                </a:lnTo>
                <a:lnTo>
                  <a:pt x="1449" y="674"/>
                </a:lnTo>
                <a:lnTo>
                  <a:pt x="1452" y="657"/>
                </a:lnTo>
                <a:lnTo>
                  <a:pt x="1455" y="637"/>
                </a:lnTo>
                <a:lnTo>
                  <a:pt x="1456" y="614"/>
                </a:lnTo>
                <a:lnTo>
                  <a:pt x="1458" y="591"/>
                </a:lnTo>
                <a:lnTo>
                  <a:pt x="1459" y="567"/>
                </a:lnTo>
                <a:lnTo>
                  <a:pt x="1461" y="544"/>
                </a:lnTo>
                <a:lnTo>
                  <a:pt x="1464" y="523"/>
                </a:lnTo>
                <a:lnTo>
                  <a:pt x="1468" y="503"/>
                </a:lnTo>
                <a:lnTo>
                  <a:pt x="1470" y="495"/>
                </a:lnTo>
                <a:lnTo>
                  <a:pt x="1473" y="487"/>
                </a:lnTo>
                <a:lnTo>
                  <a:pt x="1476" y="481"/>
                </a:lnTo>
                <a:lnTo>
                  <a:pt x="1480" y="475"/>
                </a:lnTo>
                <a:lnTo>
                  <a:pt x="1484" y="471"/>
                </a:lnTo>
                <a:lnTo>
                  <a:pt x="1489" y="469"/>
                </a:lnTo>
                <a:lnTo>
                  <a:pt x="1495" y="467"/>
                </a:lnTo>
                <a:lnTo>
                  <a:pt x="1501" y="467"/>
                </a:lnTo>
                <a:lnTo>
                  <a:pt x="1506" y="465"/>
                </a:lnTo>
                <a:lnTo>
                  <a:pt x="1510" y="464"/>
                </a:lnTo>
                <a:lnTo>
                  <a:pt x="1514" y="464"/>
                </a:lnTo>
                <a:lnTo>
                  <a:pt x="1517" y="465"/>
                </a:lnTo>
                <a:lnTo>
                  <a:pt x="1520" y="467"/>
                </a:lnTo>
                <a:lnTo>
                  <a:pt x="1522" y="469"/>
                </a:lnTo>
                <a:lnTo>
                  <a:pt x="1524" y="472"/>
                </a:lnTo>
                <a:lnTo>
                  <a:pt x="1526" y="476"/>
                </a:lnTo>
                <a:lnTo>
                  <a:pt x="1527" y="485"/>
                </a:lnTo>
                <a:lnTo>
                  <a:pt x="1528" y="495"/>
                </a:lnTo>
                <a:lnTo>
                  <a:pt x="1527" y="507"/>
                </a:lnTo>
                <a:lnTo>
                  <a:pt x="1526" y="521"/>
                </a:lnTo>
                <a:lnTo>
                  <a:pt x="1525" y="534"/>
                </a:lnTo>
                <a:lnTo>
                  <a:pt x="1525" y="547"/>
                </a:lnTo>
                <a:lnTo>
                  <a:pt x="1524" y="559"/>
                </a:lnTo>
                <a:lnTo>
                  <a:pt x="1525" y="570"/>
                </a:lnTo>
                <a:lnTo>
                  <a:pt x="1526" y="575"/>
                </a:lnTo>
                <a:lnTo>
                  <a:pt x="1527" y="579"/>
                </a:lnTo>
                <a:lnTo>
                  <a:pt x="1528" y="583"/>
                </a:lnTo>
                <a:lnTo>
                  <a:pt x="1530" y="587"/>
                </a:lnTo>
                <a:lnTo>
                  <a:pt x="1533" y="589"/>
                </a:lnTo>
                <a:lnTo>
                  <a:pt x="1536" y="591"/>
                </a:lnTo>
                <a:lnTo>
                  <a:pt x="1539" y="593"/>
                </a:lnTo>
                <a:lnTo>
                  <a:pt x="1543" y="593"/>
                </a:lnTo>
                <a:lnTo>
                  <a:pt x="1554" y="592"/>
                </a:lnTo>
                <a:lnTo>
                  <a:pt x="1563" y="590"/>
                </a:lnTo>
                <a:lnTo>
                  <a:pt x="1570" y="586"/>
                </a:lnTo>
                <a:lnTo>
                  <a:pt x="1577" y="580"/>
                </a:lnTo>
                <a:lnTo>
                  <a:pt x="1590" y="568"/>
                </a:lnTo>
                <a:lnTo>
                  <a:pt x="1604" y="553"/>
                </a:lnTo>
                <a:lnTo>
                  <a:pt x="1613" y="547"/>
                </a:lnTo>
                <a:lnTo>
                  <a:pt x="1624" y="540"/>
                </a:lnTo>
                <a:lnTo>
                  <a:pt x="1638" y="534"/>
                </a:lnTo>
                <a:lnTo>
                  <a:pt x="1654" y="530"/>
                </a:lnTo>
                <a:lnTo>
                  <a:pt x="1673" y="526"/>
                </a:lnTo>
                <a:lnTo>
                  <a:pt x="1695" y="524"/>
                </a:lnTo>
                <a:lnTo>
                  <a:pt x="1721" y="524"/>
                </a:lnTo>
                <a:lnTo>
                  <a:pt x="1753" y="526"/>
                </a:lnTo>
                <a:lnTo>
                  <a:pt x="1764" y="527"/>
                </a:lnTo>
                <a:lnTo>
                  <a:pt x="1771" y="527"/>
                </a:lnTo>
                <a:lnTo>
                  <a:pt x="1773" y="526"/>
                </a:lnTo>
                <a:lnTo>
                  <a:pt x="1775" y="525"/>
                </a:lnTo>
                <a:lnTo>
                  <a:pt x="1775" y="524"/>
                </a:lnTo>
                <a:lnTo>
                  <a:pt x="1776" y="523"/>
                </a:lnTo>
                <a:lnTo>
                  <a:pt x="1774" y="515"/>
                </a:lnTo>
                <a:lnTo>
                  <a:pt x="1771" y="506"/>
                </a:lnTo>
                <a:lnTo>
                  <a:pt x="1771" y="501"/>
                </a:lnTo>
                <a:lnTo>
                  <a:pt x="1772" y="497"/>
                </a:lnTo>
                <a:lnTo>
                  <a:pt x="1774" y="494"/>
                </a:lnTo>
                <a:lnTo>
                  <a:pt x="1776" y="492"/>
                </a:lnTo>
                <a:lnTo>
                  <a:pt x="1779" y="490"/>
                </a:lnTo>
                <a:lnTo>
                  <a:pt x="1782" y="489"/>
                </a:lnTo>
                <a:lnTo>
                  <a:pt x="1793" y="486"/>
                </a:lnTo>
                <a:lnTo>
                  <a:pt x="1807" y="484"/>
                </a:lnTo>
                <a:lnTo>
                  <a:pt x="1827" y="483"/>
                </a:lnTo>
                <a:lnTo>
                  <a:pt x="1852" y="483"/>
                </a:lnTo>
                <a:lnTo>
                  <a:pt x="1863" y="483"/>
                </a:lnTo>
                <a:lnTo>
                  <a:pt x="1873" y="485"/>
                </a:lnTo>
                <a:lnTo>
                  <a:pt x="1884" y="487"/>
                </a:lnTo>
                <a:lnTo>
                  <a:pt x="1896" y="490"/>
                </a:lnTo>
                <a:lnTo>
                  <a:pt x="1919" y="499"/>
                </a:lnTo>
                <a:lnTo>
                  <a:pt x="1943" y="510"/>
                </a:lnTo>
                <a:lnTo>
                  <a:pt x="1970" y="524"/>
                </a:lnTo>
                <a:lnTo>
                  <a:pt x="1995" y="539"/>
                </a:lnTo>
                <a:lnTo>
                  <a:pt x="2021" y="554"/>
                </a:lnTo>
                <a:lnTo>
                  <a:pt x="2046" y="570"/>
                </a:lnTo>
                <a:lnTo>
                  <a:pt x="2071" y="585"/>
                </a:lnTo>
                <a:lnTo>
                  <a:pt x="2097" y="600"/>
                </a:lnTo>
                <a:lnTo>
                  <a:pt x="2120" y="613"/>
                </a:lnTo>
                <a:lnTo>
                  <a:pt x="2142" y="624"/>
                </a:lnTo>
                <a:lnTo>
                  <a:pt x="2152" y="629"/>
                </a:lnTo>
                <a:lnTo>
                  <a:pt x="2162" y="634"/>
                </a:lnTo>
                <a:lnTo>
                  <a:pt x="2171" y="638"/>
                </a:lnTo>
                <a:lnTo>
                  <a:pt x="2180" y="640"/>
                </a:lnTo>
                <a:lnTo>
                  <a:pt x="2188" y="642"/>
                </a:lnTo>
                <a:lnTo>
                  <a:pt x="2197" y="643"/>
                </a:lnTo>
                <a:lnTo>
                  <a:pt x="2203" y="642"/>
                </a:lnTo>
                <a:lnTo>
                  <a:pt x="2210" y="641"/>
                </a:lnTo>
                <a:lnTo>
                  <a:pt x="2220" y="644"/>
                </a:lnTo>
                <a:lnTo>
                  <a:pt x="2246" y="649"/>
                </a:lnTo>
                <a:lnTo>
                  <a:pt x="2262" y="650"/>
                </a:lnTo>
                <a:lnTo>
                  <a:pt x="2280" y="650"/>
                </a:lnTo>
                <a:lnTo>
                  <a:pt x="2289" y="649"/>
                </a:lnTo>
                <a:lnTo>
                  <a:pt x="2297" y="647"/>
                </a:lnTo>
                <a:lnTo>
                  <a:pt x="2307" y="644"/>
                </a:lnTo>
                <a:lnTo>
                  <a:pt x="2315" y="641"/>
                </a:lnTo>
                <a:lnTo>
                  <a:pt x="2326" y="635"/>
                </a:lnTo>
                <a:lnTo>
                  <a:pt x="2335" y="628"/>
                </a:lnTo>
                <a:lnTo>
                  <a:pt x="2340" y="624"/>
                </a:lnTo>
                <a:lnTo>
                  <a:pt x="2345" y="622"/>
                </a:lnTo>
                <a:lnTo>
                  <a:pt x="2351" y="620"/>
                </a:lnTo>
                <a:lnTo>
                  <a:pt x="2356" y="619"/>
                </a:lnTo>
                <a:lnTo>
                  <a:pt x="2355" y="634"/>
                </a:lnTo>
                <a:lnTo>
                  <a:pt x="2354" y="649"/>
                </a:lnTo>
                <a:lnTo>
                  <a:pt x="2352" y="662"/>
                </a:lnTo>
                <a:lnTo>
                  <a:pt x="2351" y="667"/>
                </a:lnTo>
                <a:lnTo>
                  <a:pt x="2351" y="672"/>
                </a:lnTo>
                <a:lnTo>
                  <a:pt x="2350" y="678"/>
                </a:lnTo>
                <a:lnTo>
                  <a:pt x="2348" y="684"/>
                </a:lnTo>
                <a:lnTo>
                  <a:pt x="2346" y="690"/>
                </a:lnTo>
                <a:lnTo>
                  <a:pt x="2341" y="703"/>
                </a:lnTo>
                <a:lnTo>
                  <a:pt x="2334" y="716"/>
                </a:lnTo>
                <a:lnTo>
                  <a:pt x="2325" y="729"/>
                </a:lnTo>
                <a:lnTo>
                  <a:pt x="2315" y="743"/>
                </a:lnTo>
                <a:lnTo>
                  <a:pt x="2304" y="756"/>
                </a:lnTo>
                <a:lnTo>
                  <a:pt x="2290" y="769"/>
                </a:lnTo>
                <a:lnTo>
                  <a:pt x="2277" y="782"/>
                </a:lnTo>
                <a:lnTo>
                  <a:pt x="2264" y="793"/>
                </a:lnTo>
                <a:lnTo>
                  <a:pt x="2250" y="804"/>
                </a:lnTo>
                <a:lnTo>
                  <a:pt x="2236" y="814"/>
                </a:lnTo>
                <a:lnTo>
                  <a:pt x="2222" y="823"/>
                </a:lnTo>
                <a:lnTo>
                  <a:pt x="2209" y="830"/>
                </a:lnTo>
                <a:lnTo>
                  <a:pt x="2196" y="836"/>
                </a:lnTo>
                <a:lnTo>
                  <a:pt x="2183" y="840"/>
                </a:lnTo>
                <a:lnTo>
                  <a:pt x="2156" y="846"/>
                </a:lnTo>
                <a:lnTo>
                  <a:pt x="2136" y="852"/>
                </a:lnTo>
                <a:lnTo>
                  <a:pt x="2120" y="857"/>
                </a:lnTo>
                <a:lnTo>
                  <a:pt x="2105" y="861"/>
                </a:lnTo>
                <a:lnTo>
                  <a:pt x="2092" y="867"/>
                </a:lnTo>
                <a:lnTo>
                  <a:pt x="2082" y="873"/>
                </a:lnTo>
                <a:lnTo>
                  <a:pt x="2073" y="880"/>
                </a:lnTo>
                <a:lnTo>
                  <a:pt x="2066" y="888"/>
                </a:lnTo>
                <a:lnTo>
                  <a:pt x="2061" y="897"/>
                </a:lnTo>
                <a:lnTo>
                  <a:pt x="2057" y="906"/>
                </a:lnTo>
                <a:lnTo>
                  <a:pt x="2054" y="915"/>
                </a:lnTo>
                <a:lnTo>
                  <a:pt x="2052" y="924"/>
                </a:lnTo>
                <a:lnTo>
                  <a:pt x="2048" y="943"/>
                </a:lnTo>
                <a:lnTo>
                  <a:pt x="2045" y="962"/>
                </a:lnTo>
                <a:lnTo>
                  <a:pt x="2043" y="971"/>
                </a:lnTo>
                <a:lnTo>
                  <a:pt x="2040" y="979"/>
                </a:lnTo>
                <a:lnTo>
                  <a:pt x="2036" y="986"/>
                </a:lnTo>
                <a:lnTo>
                  <a:pt x="2031" y="992"/>
                </a:lnTo>
                <a:lnTo>
                  <a:pt x="2015" y="1008"/>
                </a:lnTo>
                <a:lnTo>
                  <a:pt x="2000" y="1021"/>
                </a:lnTo>
                <a:lnTo>
                  <a:pt x="1986" y="1033"/>
                </a:lnTo>
                <a:lnTo>
                  <a:pt x="1974" y="1044"/>
                </a:lnTo>
                <a:lnTo>
                  <a:pt x="1967" y="1049"/>
                </a:lnTo>
                <a:lnTo>
                  <a:pt x="1962" y="1056"/>
                </a:lnTo>
                <a:lnTo>
                  <a:pt x="1958" y="1062"/>
                </a:lnTo>
                <a:lnTo>
                  <a:pt x="1954" y="1069"/>
                </a:lnTo>
                <a:lnTo>
                  <a:pt x="1951" y="1078"/>
                </a:lnTo>
                <a:lnTo>
                  <a:pt x="1949" y="1087"/>
                </a:lnTo>
                <a:lnTo>
                  <a:pt x="1947" y="1097"/>
                </a:lnTo>
                <a:lnTo>
                  <a:pt x="1947" y="1108"/>
                </a:lnTo>
                <a:lnTo>
                  <a:pt x="1947" y="1119"/>
                </a:lnTo>
                <a:lnTo>
                  <a:pt x="1948" y="1131"/>
                </a:lnTo>
                <a:lnTo>
                  <a:pt x="1950" y="1143"/>
                </a:lnTo>
                <a:lnTo>
                  <a:pt x="1952" y="1154"/>
                </a:lnTo>
                <a:lnTo>
                  <a:pt x="1955" y="1176"/>
                </a:lnTo>
                <a:lnTo>
                  <a:pt x="1957" y="1197"/>
                </a:lnTo>
                <a:lnTo>
                  <a:pt x="1956" y="1210"/>
                </a:lnTo>
                <a:lnTo>
                  <a:pt x="1954" y="1220"/>
                </a:lnTo>
                <a:lnTo>
                  <a:pt x="1950" y="1229"/>
                </a:lnTo>
                <a:lnTo>
                  <a:pt x="1947" y="1238"/>
                </a:lnTo>
                <a:lnTo>
                  <a:pt x="1943" y="1245"/>
                </a:lnTo>
                <a:lnTo>
                  <a:pt x="1939" y="1253"/>
                </a:lnTo>
                <a:lnTo>
                  <a:pt x="1937" y="1261"/>
                </a:lnTo>
                <a:lnTo>
                  <a:pt x="1936" y="1270"/>
                </a:lnTo>
                <a:lnTo>
                  <a:pt x="1937" y="1280"/>
                </a:lnTo>
                <a:lnTo>
                  <a:pt x="1938" y="1289"/>
                </a:lnTo>
                <a:lnTo>
                  <a:pt x="1940" y="1299"/>
                </a:lnTo>
                <a:lnTo>
                  <a:pt x="1942" y="1309"/>
                </a:lnTo>
                <a:lnTo>
                  <a:pt x="1948" y="1327"/>
                </a:lnTo>
                <a:lnTo>
                  <a:pt x="1954" y="1345"/>
                </a:lnTo>
                <a:lnTo>
                  <a:pt x="1961" y="1364"/>
                </a:lnTo>
                <a:lnTo>
                  <a:pt x="1967" y="1384"/>
                </a:lnTo>
                <a:lnTo>
                  <a:pt x="1970" y="1394"/>
                </a:lnTo>
                <a:lnTo>
                  <a:pt x="1972" y="1405"/>
                </a:lnTo>
                <a:lnTo>
                  <a:pt x="1973" y="1417"/>
                </a:lnTo>
                <a:lnTo>
                  <a:pt x="1974" y="1428"/>
                </a:lnTo>
                <a:lnTo>
                  <a:pt x="1973" y="1439"/>
                </a:lnTo>
                <a:lnTo>
                  <a:pt x="1973" y="1449"/>
                </a:lnTo>
                <a:lnTo>
                  <a:pt x="1971" y="1459"/>
                </a:lnTo>
                <a:lnTo>
                  <a:pt x="1969" y="1468"/>
                </a:lnTo>
                <a:lnTo>
                  <a:pt x="1964" y="1484"/>
                </a:lnTo>
                <a:lnTo>
                  <a:pt x="1957" y="1498"/>
                </a:lnTo>
                <a:lnTo>
                  <a:pt x="1950" y="1511"/>
                </a:lnTo>
                <a:lnTo>
                  <a:pt x="1941" y="1524"/>
                </a:lnTo>
                <a:lnTo>
                  <a:pt x="1932" y="1535"/>
                </a:lnTo>
                <a:lnTo>
                  <a:pt x="1923" y="1546"/>
                </a:lnTo>
                <a:lnTo>
                  <a:pt x="1914" y="1557"/>
                </a:lnTo>
                <a:lnTo>
                  <a:pt x="1905" y="1568"/>
                </a:lnTo>
                <a:lnTo>
                  <a:pt x="1897" y="1580"/>
                </a:lnTo>
                <a:lnTo>
                  <a:pt x="1889" y="1593"/>
                </a:lnTo>
                <a:lnTo>
                  <a:pt x="1883" y="1607"/>
                </a:lnTo>
                <a:lnTo>
                  <a:pt x="1878" y="1624"/>
                </a:lnTo>
                <a:lnTo>
                  <a:pt x="1876" y="1633"/>
                </a:lnTo>
                <a:lnTo>
                  <a:pt x="1875" y="1643"/>
                </a:lnTo>
                <a:lnTo>
                  <a:pt x="1874" y="1653"/>
                </a:lnTo>
                <a:lnTo>
                  <a:pt x="1874" y="1664"/>
                </a:lnTo>
                <a:lnTo>
                  <a:pt x="1875" y="1685"/>
                </a:lnTo>
                <a:lnTo>
                  <a:pt x="1877" y="1703"/>
                </a:lnTo>
                <a:lnTo>
                  <a:pt x="1882" y="1720"/>
                </a:lnTo>
                <a:lnTo>
                  <a:pt x="1887" y="1734"/>
                </a:lnTo>
                <a:lnTo>
                  <a:pt x="1893" y="1747"/>
                </a:lnTo>
                <a:lnTo>
                  <a:pt x="1900" y="1758"/>
                </a:lnTo>
                <a:lnTo>
                  <a:pt x="1908" y="1768"/>
                </a:lnTo>
                <a:lnTo>
                  <a:pt x="1915" y="1777"/>
                </a:lnTo>
                <a:lnTo>
                  <a:pt x="1931" y="1794"/>
                </a:lnTo>
                <a:lnTo>
                  <a:pt x="1944" y="1811"/>
                </a:lnTo>
                <a:lnTo>
                  <a:pt x="1949" y="1821"/>
                </a:lnTo>
                <a:lnTo>
                  <a:pt x="1953" y="1832"/>
                </a:lnTo>
                <a:lnTo>
                  <a:pt x="1956" y="1844"/>
                </a:lnTo>
                <a:lnTo>
                  <a:pt x="1957" y="1858"/>
                </a:lnTo>
                <a:lnTo>
                  <a:pt x="1957" y="1877"/>
                </a:lnTo>
                <a:lnTo>
                  <a:pt x="1956" y="1894"/>
                </a:lnTo>
                <a:lnTo>
                  <a:pt x="1954" y="1910"/>
                </a:lnTo>
                <a:lnTo>
                  <a:pt x="1951" y="1924"/>
                </a:lnTo>
                <a:lnTo>
                  <a:pt x="1947" y="1937"/>
                </a:lnTo>
                <a:lnTo>
                  <a:pt x="1943" y="1949"/>
                </a:lnTo>
                <a:lnTo>
                  <a:pt x="1936" y="1959"/>
                </a:lnTo>
                <a:lnTo>
                  <a:pt x="1929" y="1969"/>
                </a:lnTo>
                <a:lnTo>
                  <a:pt x="1920" y="1976"/>
                </a:lnTo>
                <a:lnTo>
                  <a:pt x="1910" y="1983"/>
                </a:lnTo>
                <a:lnTo>
                  <a:pt x="1898" y="1988"/>
                </a:lnTo>
                <a:lnTo>
                  <a:pt x="1885" y="1993"/>
                </a:lnTo>
                <a:lnTo>
                  <a:pt x="1869" y="1996"/>
                </a:lnTo>
                <a:lnTo>
                  <a:pt x="1851" y="1998"/>
                </a:lnTo>
                <a:lnTo>
                  <a:pt x="1832" y="1999"/>
                </a:lnTo>
                <a:lnTo>
                  <a:pt x="1810" y="2000"/>
                </a:lnTo>
                <a:lnTo>
                  <a:pt x="1799" y="1999"/>
                </a:lnTo>
                <a:lnTo>
                  <a:pt x="1787" y="1998"/>
                </a:lnTo>
                <a:lnTo>
                  <a:pt x="1774" y="1997"/>
                </a:lnTo>
                <a:lnTo>
                  <a:pt x="1760" y="1994"/>
                </a:lnTo>
                <a:lnTo>
                  <a:pt x="1730" y="1988"/>
                </a:lnTo>
                <a:lnTo>
                  <a:pt x="1700" y="1982"/>
                </a:lnTo>
                <a:lnTo>
                  <a:pt x="1670" y="1975"/>
                </a:lnTo>
                <a:lnTo>
                  <a:pt x="1641" y="1969"/>
                </a:lnTo>
                <a:lnTo>
                  <a:pt x="1626" y="1967"/>
                </a:lnTo>
                <a:lnTo>
                  <a:pt x="1613" y="1964"/>
                </a:lnTo>
                <a:lnTo>
                  <a:pt x="1601" y="1963"/>
                </a:lnTo>
                <a:lnTo>
                  <a:pt x="1590" y="1962"/>
                </a:lnTo>
                <a:lnTo>
                  <a:pt x="1578" y="1963"/>
                </a:lnTo>
                <a:lnTo>
                  <a:pt x="1566" y="1965"/>
                </a:lnTo>
                <a:lnTo>
                  <a:pt x="1556" y="1970"/>
                </a:lnTo>
                <a:lnTo>
                  <a:pt x="1546" y="1975"/>
                </a:lnTo>
                <a:lnTo>
                  <a:pt x="1536" y="1980"/>
                </a:lnTo>
                <a:lnTo>
                  <a:pt x="1528" y="1987"/>
                </a:lnTo>
                <a:lnTo>
                  <a:pt x="1519" y="1994"/>
                </a:lnTo>
                <a:lnTo>
                  <a:pt x="1511" y="2001"/>
                </a:lnTo>
                <a:lnTo>
                  <a:pt x="1485" y="2034"/>
                </a:lnTo>
                <a:lnTo>
                  <a:pt x="1464" y="2062"/>
                </a:lnTo>
                <a:lnTo>
                  <a:pt x="1450" y="2076"/>
                </a:lnTo>
                <a:lnTo>
                  <a:pt x="1435" y="2092"/>
                </a:lnTo>
                <a:lnTo>
                  <a:pt x="1419" y="2106"/>
                </a:lnTo>
                <a:lnTo>
                  <a:pt x="1402" y="2119"/>
                </a:lnTo>
                <a:lnTo>
                  <a:pt x="1385" y="2131"/>
                </a:lnTo>
                <a:lnTo>
                  <a:pt x="1368" y="2141"/>
                </a:lnTo>
                <a:lnTo>
                  <a:pt x="1359" y="2145"/>
                </a:lnTo>
                <a:lnTo>
                  <a:pt x="1351" y="2148"/>
                </a:lnTo>
                <a:lnTo>
                  <a:pt x="1342" y="2150"/>
                </a:lnTo>
                <a:lnTo>
                  <a:pt x="1333" y="2152"/>
                </a:lnTo>
                <a:lnTo>
                  <a:pt x="1315" y="2155"/>
                </a:lnTo>
                <a:lnTo>
                  <a:pt x="1299" y="2159"/>
                </a:lnTo>
                <a:lnTo>
                  <a:pt x="1286" y="2164"/>
                </a:lnTo>
                <a:lnTo>
                  <a:pt x="1275" y="2170"/>
                </a:lnTo>
                <a:lnTo>
                  <a:pt x="1266" y="2176"/>
                </a:lnTo>
                <a:lnTo>
                  <a:pt x="1258" y="2182"/>
                </a:lnTo>
                <a:lnTo>
                  <a:pt x="1251" y="2188"/>
                </a:lnTo>
                <a:lnTo>
                  <a:pt x="1244" y="2195"/>
                </a:lnTo>
                <a:lnTo>
                  <a:pt x="1237" y="2201"/>
                </a:lnTo>
                <a:lnTo>
                  <a:pt x="1230" y="2207"/>
                </a:lnTo>
                <a:lnTo>
                  <a:pt x="1222" y="2212"/>
                </a:lnTo>
                <a:lnTo>
                  <a:pt x="1212" y="2216"/>
                </a:lnTo>
                <a:lnTo>
                  <a:pt x="1201" y="2220"/>
                </a:lnTo>
                <a:lnTo>
                  <a:pt x="1188" y="2223"/>
                </a:lnTo>
                <a:lnTo>
                  <a:pt x="1172" y="2225"/>
                </a:lnTo>
                <a:lnTo>
                  <a:pt x="1154" y="2226"/>
                </a:lnTo>
                <a:lnTo>
                  <a:pt x="1140" y="2226"/>
                </a:lnTo>
                <a:lnTo>
                  <a:pt x="1127" y="2227"/>
                </a:lnTo>
                <a:lnTo>
                  <a:pt x="1115" y="2229"/>
                </a:lnTo>
                <a:lnTo>
                  <a:pt x="1104" y="2232"/>
                </a:lnTo>
                <a:lnTo>
                  <a:pt x="1093" y="2235"/>
                </a:lnTo>
                <a:lnTo>
                  <a:pt x="1084" y="2239"/>
                </a:lnTo>
                <a:lnTo>
                  <a:pt x="1074" y="2244"/>
                </a:lnTo>
                <a:lnTo>
                  <a:pt x="1066" y="2249"/>
                </a:lnTo>
                <a:lnTo>
                  <a:pt x="1059" y="2255"/>
                </a:lnTo>
                <a:lnTo>
                  <a:pt x="1052" y="2261"/>
                </a:lnTo>
                <a:lnTo>
                  <a:pt x="1046" y="2268"/>
                </a:lnTo>
                <a:lnTo>
                  <a:pt x="1041" y="2275"/>
                </a:lnTo>
                <a:lnTo>
                  <a:pt x="1036" y="2282"/>
                </a:lnTo>
                <a:lnTo>
                  <a:pt x="1032" y="2290"/>
                </a:lnTo>
                <a:lnTo>
                  <a:pt x="1028" y="2297"/>
                </a:lnTo>
                <a:lnTo>
                  <a:pt x="1025" y="2306"/>
                </a:lnTo>
                <a:lnTo>
                  <a:pt x="1019" y="2323"/>
                </a:lnTo>
                <a:lnTo>
                  <a:pt x="1015" y="2340"/>
                </a:lnTo>
                <a:lnTo>
                  <a:pt x="1011" y="2357"/>
                </a:lnTo>
                <a:lnTo>
                  <a:pt x="1009" y="2374"/>
                </a:lnTo>
                <a:lnTo>
                  <a:pt x="1006" y="2389"/>
                </a:lnTo>
                <a:lnTo>
                  <a:pt x="1004" y="2404"/>
                </a:lnTo>
                <a:lnTo>
                  <a:pt x="1001" y="2419"/>
                </a:lnTo>
                <a:lnTo>
                  <a:pt x="997" y="2430"/>
                </a:lnTo>
                <a:lnTo>
                  <a:pt x="992" y="2442"/>
                </a:lnTo>
                <a:lnTo>
                  <a:pt x="987" y="2453"/>
                </a:lnTo>
                <a:lnTo>
                  <a:pt x="982" y="2462"/>
                </a:lnTo>
                <a:lnTo>
                  <a:pt x="977" y="2471"/>
                </a:lnTo>
                <a:lnTo>
                  <a:pt x="966" y="2485"/>
                </a:lnTo>
                <a:lnTo>
                  <a:pt x="957" y="2499"/>
                </a:lnTo>
                <a:lnTo>
                  <a:pt x="948" y="2512"/>
                </a:lnTo>
                <a:lnTo>
                  <a:pt x="940" y="2529"/>
                </a:lnTo>
                <a:lnTo>
                  <a:pt x="937" y="2538"/>
                </a:lnTo>
                <a:lnTo>
                  <a:pt x="934" y="2548"/>
                </a:lnTo>
                <a:lnTo>
                  <a:pt x="931" y="2559"/>
                </a:lnTo>
                <a:lnTo>
                  <a:pt x="929" y="2572"/>
                </a:lnTo>
                <a:lnTo>
                  <a:pt x="927" y="2586"/>
                </a:lnTo>
                <a:lnTo>
                  <a:pt x="923" y="2598"/>
                </a:lnTo>
                <a:lnTo>
                  <a:pt x="919" y="2608"/>
                </a:lnTo>
                <a:lnTo>
                  <a:pt x="913" y="2617"/>
                </a:lnTo>
                <a:lnTo>
                  <a:pt x="906" y="2624"/>
                </a:lnTo>
                <a:lnTo>
                  <a:pt x="899" y="2630"/>
                </a:lnTo>
                <a:lnTo>
                  <a:pt x="891" y="2637"/>
                </a:lnTo>
                <a:lnTo>
                  <a:pt x="884" y="2642"/>
                </a:lnTo>
                <a:lnTo>
                  <a:pt x="876" y="2647"/>
                </a:lnTo>
                <a:lnTo>
                  <a:pt x="869" y="2652"/>
                </a:lnTo>
                <a:lnTo>
                  <a:pt x="863" y="2657"/>
                </a:lnTo>
                <a:lnTo>
                  <a:pt x="858" y="2663"/>
                </a:lnTo>
                <a:lnTo>
                  <a:pt x="853" y="2671"/>
                </a:lnTo>
                <a:lnTo>
                  <a:pt x="850" y="2680"/>
                </a:lnTo>
                <a:lnTo>
                  <a:pt x="849" y="2690"/>
                </a:lnTo>
                <a:lnTo>
                  <a:pt x="850" y="2703"/>
                </a:lnTo>
                <a:lnTo>
                  <a:pt x="848" y="2720"/>
                </a:lnTo>
                <a:lnTo>
                  <a:pt x="849" y="2736"/>
                </a:lnTo>
                <a:lnTo>
                  <a:pt x="850" y="2752"/>
                </a:lnTo>
                <a:lnTo>
                  <a:pt x="852" y="2766"/>
                </a:lnTo>
                <a:lnTo>
                  <a:pt x="855" y="2779"/>
                </a:lnTo>
                <a:lnTo>
                  <a:pt x="860" y="2792"/>
                </a:lnTo>
                <a:lnTo>
                  <a:pt x="864" y="2803"/>
                </a:lnTo>
                <a:lnTo>
                  <a:pt x="868" y="2814"/>
                </a:lnTo>
                <a:lnTo>
                  <a:pt x="878" y="2835"/>
                </a:lnTo>
                <a:lnTo>
                  <a:pt x="887" y="2853"/>
                </a:lnTo>
                <a:lnTo>
                  <a:pt x="890" y="2863"/>
                </a:lnTo>
                <a:lnTo>
                  <a:pt x="894" y="2871"/>
                </a:lnTo>
                <a:lnTo>
                  <a:pt x="896" y="2879"/>
                </a:lnTo>
                <a:lnTo>
                  <a:pt x="898" y="2887"/>
                </a:lnTo>
                <a:lnTo>
                  <a:pt x="882" y="3049"/>
                </a:lnTo>
                <a:lnTo>
                  <a:pt x="883" y="3058"/>
                </a:lnTo>
                <a:lnTo>
                  <a:pt x="883" y="3067"/>
                </a:lnTo>
                <a:lnTo>
                  <a:pt x="881" y="3076"/>
                </a:lnTo>
                <a:lnTo>
                  <a:pt x="879" y="3085"/>
                </a:lnTo>
                <a:lnTo>
                  <a:pt x="875" y="3093"/>
                </a:lnTo>
                <a:lnTo>
                  <a:pt x="871" y="3100"/>
                </a:lnTo>
                <a:lnTo>
                  <a:pt x="866" y="3107"/>
                </a:lnTo>
                <a:lnTo>
                  <a:pt x="860" y="3114"/>
                </a:lnTo>
                <a:lnTo>
                  <a:pt x="848" y="3128"/>
                </a:lnTo>
                <a:lnTo>
                  <a:pt x="836" y="3143"/>
                </a:lnTo>
                <a:lnTo>
                  <a:pt x="831" y="3150"/>
                </a:lnTo>
                <a:lnTo>
                  <a:pt x="826" y="3158"/>
                </a:lnTo>
                <a:lnTo>
                  <a:pt x="822" y="3166"/>
                </a:lnTo>
                <a:lnTo>
                  <a:pt x="819" y="3175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7366537" y="2637667"/>
            <a:ext cx="699511" cy="970491"/>
          </a:xfrm>
          <a:custGeom>
            <a:avLst/>
            <a:gdLst>
              <a:gd name="T0" fmla="*/ 1713 w 1973"/>
              <a:gd name="T1" fmla="*/ 148 h 2776"/>
              <a:gd name="T2" fmla="*/ 1664 w 1973"/>
              <a:gd name="T3" fmla="*/ 205 h 2776"/>
              <a:gd name="T4" fmla="*/ 1691 w 1973"/>
              <a:gd name="T5" fmla="*/ 265 h 2776"/>
              <a:gd name="T6" fmla="*/ 1711 w 1973"/>
              <a:gd name="T7" fmla="*/ 385 h 2776"/>
              <a:gd name="T8" fmla="*/ 1767 w 1973"/>
              <a:gd name="T9" fmla="*/ 555 h 2776"/>
              <a:gd name="T10" fmla="*/ 1736 w 1973"/>
              <a:gd name="T11" fmla="*/ 678 h 2776"/>
              <a:gd name="T12" fmla="*/ 1776 w 1973"/>
              <a:gd name="T13" fmla="*/ 815 h 2776"/>
              <a:gd name="T14" fmla="*/ 1764 w 1973"/>
              <a:gd name="T15" fmla="*/ 1008 h 2776"/>
              <a:gd name="T16" fmla="*/ 1831 w 1973"/>
              <a:gd name="T17" fmla="*/ 1109 h 2776"/>
              <a:gd name="T18" fmla="*/ 1863 w 1973"/>
              <a:gd name="T19" fmla="*/ 1290 h 2776"/>
              <a:gd name="T20" fmla="*/ 1915 w 1973"/>
              <a:gd name="T21" fmla="*/ 1365 h 2776"/>
              <a:gd name="T22" fmla="*/ 1973 w 1973"/>
              <a:gd name="T23" fmla="*/ 1439 h 2776"/>
              <a:gd name="T24" fmla="*/ 1922 w 1973"/>
              <a:gd name="T25" fmla="*/ 1542 h 2776"/>
              <a:gd name="T26" fmla="*/ 1882 w 1973"/>
              <a:gd name="T27" fmla="*/ 1639 h 2776"/>
              <a:gd name="T28" fmla="*/ 1905 w 1973"/>
              <a:gd name="T29" fmla="*/ 1780 h 2776"/>
              <a:gd name="T30" fmla="*/ 1911 w 1973"/>
              <a:gd name="T31" fmla="*/ 1893 h 2776"/>
              <a:gd name="T32" fmla="*/ 1760 w 1973"/>
              <a:gd name="T33" fmla="*/ 1986 h 2776"/>
              <a:gd name="T34" fmla="*/ 1646 w 1973"/>
              <a:gd name="T35" fmla="*/ 2066 h 2776"/>
              <a:gd name="T36" fmla="*/ 1569 w 1973"/>
              <a:gd name="T37" fmla="*/ 2152 h 2776"/>
              <a:gd name="T38" fmla="*/ 1485 w 1973"/>
              <a:gd name="T39" fmla="*/ 2221 h 2776"/>
              <a:gd name="T40" fmla="*/ 1385 w 1973"/>
              <a:gd name="T41" fmla="*/ 2257 h 2776"/>
              <a:gd name="T42" fmla="*/ 1201 w 1973"/>
              <a:gd name="T43" fmla="*/ 2338 h 2776"/>
              <a:gd name="T44" fmla="*/ 1067 w 1973"/>
              <a:gd name="T45" fmla="*/ 2317 h 2776"/>
              <a:gd name="T46" fmla="*/ 961 w 1973"/>
              <a:gd name="T47" fmla="*/ 2293 h 2776"/>
              <a:gd name="T48" fmla="*/ 892 w 1973"/>
              <a:gd name="T49" fmla="*/ 2263 h 2776"/>
              <a:gd name="T50" fmla="*/ 769 w 1973"/>
              <a:gd name="T51" fmla="*/ 2295 h 2776"/>
              <a:gd name="T52" fmla="*/ 797 w 1973"/>
              <a:gd name="T53" fmla="*/ 2362 h 2776"/>
              <a:gd name="T54" fmla="*/ 774 w 1973"/>
              <a:gd name="T55" fmla="*/ 2561 h 2776"/>
              <a:gd name="T56" fmla="*/ 641 w 1973"/>
              <a:gd name="T57" fmla="*/ 2697 h 2776"/>
              <a:gd name="T58" fmla="*/ 541 w 1973"/>
              <a:gd name="T59" fmla="*/ 2698 h 2776"/>
              <a:gd name="T60" fmla="*/ 455 w 1973"/>
              <a:gd name="T61" fmla="*/ 2745 h 2776"/>
              <a:gd name="T62" fmla="*/ 352 w 1973"/>
              <a:gd name="T63" fmla="*/ 2776 h 2776"/>
              <a:gd name="T64" fmla="*/ 238 w 1973"/>
              <a:gd name="T65" fmla="*/ 2734 h 2776"/>
              <a:gd name="T66" fmla="*/ 186 w 1973"/>
              <a:gd name="T67" fmla="*/ 2637 h 2776"/>
              <a:gd name="T68" fmla="*/ 95 w 1973"/>
              <a:gd name="T69" fmla="*/ 2578 h 2776"/>
              <a:gd name="T70" fmla="*/ 3 w 1973"/>
              <a:gd name="T71" fmla="*/ 2547 h 2776"/>
              <a:gd name="T72" fmla="*/ 64 w 1973"/>
              <a:gd name="T73" fmla="*/ 2448 h 2776"/>
              <a:gd name="T74" fmla="*/ 41 w 1973"/>
              <a:gd name="T75" fmla="*/ 2173 h 2776"/>
              <a:gd name="T76" fmla="*/ 44 w 1973"/>
              <a:gd name="T77" fmla="*/ 2038 h 2776"/>
              <a:gd name="T78" fmla="*/ 110 w 1973"/>
              <a:gd name="T79" fmla="*/ 1953 h 2776"/>
              <a:gd name="T80" fmla="*/ 173 w 1973"/>
              <a:gd name="T81" fmla="*/ 1823 h 2776"/>
              <a:gd name="T82" fmla="*/ 213 w 1973"/>
              <a:gd name="T83" fmla="*/ 1671 h 2776"/>
              <a:gd name="T84" fmla="*/ 296 w 1973"/>
              <a:gd name="T85" fmla="*/ 1610 h 2776"/>
              <a:gd name="T86" fmla="*/ 425 w 1973"/>
              <a:gd name="T87" fmla="*/ 1576 h 2776"/>
              <a:gd name="T88" fmla="*/ 540 w 1973"/>
              <a:gd name="T89" fmla="*/ 1526 h 2776"/>
              <a:gd name="T90" fmla="*/ 709 w 1973"/>
              <a:gd name="T91" fmla="*/ 1368 h 2776"/>
              <a:gd name="T92" fmla="*/ 851 w 1973"/>
              <a:gd name="T93" fmla="*/ 1356 h 2776"/>
              <a:gd name="T94" fmla="*/ 1066 w 1973"/>
              <a:gd name="T95" fmla="*/ 1374 h 2776"/>
              <a:gd name="T96" fmla="*/ 1138 w 1973"/>
              <a:gd name="T97" fmla="*/ 1258 h 2776"/>
              <a:gd name="T98" fmla="*/ 1068 w 1973"/>
              <a:gd name="T99" fmla="*/ 1115 h 2776"/>
              <a:gd name="T100" fmla="*/ 1078 w 1973"/>
              <a:gd name="T101" fmla="*/ 961 h 2776"/>
              <a:gd name="T102" fmla="*/ 1154 w 1973"/>
              <a:gd name="T103" fmla="*/ 830 h 2776"/>
              <a:gd name="T104" fmla="*/ 1121 w 1973"/>
              <a:gd name="T105" fmla="*/ 680 h 2776"/>
              <a:gd name="T106" fmla="*/ 1138 w 1973"/>
              <a:gd name="T107" fmla="*/ 578 h 2776"/>
              <a:gd name="T108" fmla="*/ 1139 w 1973"/>
              <a:gd name="T109" fmla="*/ 443 h 2776"/>
              <a:gd name="T110" fmla="*/ 1226 w 1973"/>
              <a:gd name="T111" fmla="*/ 343 h 2776"/>
              <a:gd name="T112" fmla="*/ 1301 w 1973"/>
              <a:gd name="T113" fmla="*/ 238 h 2776"/>
              <a:gd name="T114" fmla="*/ 1471 w 1973"/>
              <a:gd name="T115" fmla="*/ 150 h 2776"/>
              <a:gd name="T116" fmla="*/ 1533 w 1973"/>
              <a:gd name="T117" fmla="*/ 43 h 2776"/>
              <a:gd name="T118" fmla="*/ 1565 w 1973"/>
              <a:gd name="T119" fmla="*/ 25 h 2776"/>
              <a:gd name="T120" fmla="*/ 1644 w 1973"/>
              <a:gd name="T121" fmla="*/ 66 h 277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973"/>
              <a:gd name="T184" fmla="*/ 0 h 2776"/>
              <a:gd name="T185" fmla="*/ 1973 w 1973"/>
              <a:gd name="T186" fmla="*/ 2776 h 277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973" h="2776">
                <a:moveTo>
                  <a:pt x="1753" y="64"/>
                </a:moveTo>
                <a:lnTo>
                  <a:pt x="1747" y="70"/>
                </a:lnTo>
                <a:lnTo>
                  <a:pt x="1743" y="76"/>
                </a:lnTo>
                <a:lnTo>
                  <a:pt x="1740" y="83"/>
                </a:lnTo>
                <a:lnTo>
                  <a:pt x="1737" y="89"/>
                </a:lnTo>
                <a:lnTo>
                  <a:pt x="1732" y="104"/>
                </a:lnTo>
                <a:lnTo>
                  <a:pt x="1728" y="118"/>
                </a:lnTo>
                <a:lnTo>
                  <a:pt x="1725" y="126"/>
                </a:lnTo>
                <a:lnTo>
                  <a:pt x="1722" y="134"/>
                </a:lnTo>
                <a:lnTo>
                  <a:pt x="1718" y="141"/>
                </a:lnTo>
                <a:lnTo>
                  <a:pt x="1713" y="148"/>
                </a:lnTo>
                <a:lnTo>
                  <a:pt x="1707" y="155"/>
                </a:lnTo>
                <a:lnTo>
                  <a:pt x="1698" y="161"/>
                </a:lnTo>
                <a:lnTo>
                  <a:pt x="1689" y="168"/>
                </a:lnTo>
                <a:lnTo>
                  <a:pt x="1679" y="174"/>
                </a:lnTo>
                <a:lnTo>
                  <a:pt x="1672" y="179"/>
                </a:lnTo>
                <a:lnTo>
                  <a:pt x="1667" y="183"/>
                </a:lnTo>
                <a:lnTo>
                  <a:pt x="1663" y="188"/>
                </a:lnTo>
                <a:lnTo>
                  <a:pt x="1662" y="192"/>
                </a:lnTo>
                <a:lnTo>
                  <a:pt x="1661" y="197"/>
                </a:lnTo>
                <a:lnTo>
                  <a:pt x="1662" y="201"/>
                </a:lnTo>
                <a:lnTo>
                  <a:pt x="1664" y="205"/>
                </a:lnTo>
                <a:lnTo>
                  <a:pt x="1668" y="209"/>
                </a:lnTo>
                <a:lnTo>
                  <a:pt x="1677" y="216"/>
                </a:lnTo>
                <a:lnTo>
                  <a:pt x="1688" y="223"/>
                </a:lnTo>
                <a:lnTo>
                  <a:pt x="1701" y="230"/>
                </a:lnTo>
                <a:lnTo>
                  <a:pt x="1716" y="237"/>
                </a:lnTo>
                <a:lnTo>
                  <a:pt x="1715" y="242"/>
                </a:lnTo>
                <a:lnTo>
                  <a:pt x="1713" y="246"/>
                </a:lnTo>
                <a:lnTo>
                  <a:pt x="1710" y="250"/>
                </a:lnTo>
                <a:lnTo>
                  <a:pt x="1707" y="253"/>
                </a:lnTo>
                <a:lnTo>
                  <a:pt x="1699" y="260"/>
                </a:lnTo>
                <a:lnTo>
                  <a:pt x="1691" y="265"/>
                </a:lnTo>
                <a:lnTo>
                  <a:pt x="1684" y="270"/>
                </a:lnTo>
                <a:lnTo>
                  <a:pt x="1679" y="276"/>
                </a:lnTo>
                <a:lnTo>
                  <a:pt x="1678" y="279"/>
                </a:lnTo>
                <a:lnTo>
                  <a:pt x="1677" y="282"/>
                </a:lnTo>
                <a:lnTo>
                  <a:pt x="1677" y="285"/>
                </a:lnTo>
                <a:lnTo>
                  <a:pt x="1679" y="289"/>
                </a:lnTo>
                <a:lnTo>
                  <a:pt x="1687" y="308"/>
                </a:lnTo>
                <a:lnTo>
                  <a:pt x="1694" y="327"/>
                </a:lnTo>
                <a:lnTo>
                  <a:pt x="1700" y="347"/>
                </a:lnTo>
                <a:lnTo>
                  <a:pt x="1706" y="366"/>
                </a:lnTo>
                <a:lnTo>
                  <a:pt x="1711" y="385"/>
                </a:lnTo>
                <a:lnTo>
                  <a:pt x="1716" y="405"/>
                </a:lnTo>
                <a:lnTo>
                  <a:pt x="1723" y="425"/>
                </a:lnTo>
                <a:lnTo>
                  <a:pt x="1732" y="446"/>
                </a:lnTo>
                <a:lnTo>
                  <a:pt x="1742" y="464"/>
                </a:lnTo>
                <a:lnTo>
                  <a:pt x="1754" y="487"/>
                </a:lnTo>
                <a:lnTo>
                  <a:pt x="1759" y="500"/>
                </a:lnTo>
                <a:lnTo>
                  <a:pt x="1764" y="513"/>
                </a:lnTo>
                <a:lnTo>
                  <a:pt x="1767" y="525"/>
                </a:lnTo>
                <a:lnTo>
                  <a:pt x="1768" y="536"/>
                </a:lnTo>
                <a:lnTo>
                  <a:pt x="1768" y="546"/>
                </a:lnTo>
                <a:lnTo>
                  <a:pt x="1767" y="555"/>
                </a:lnTo>
                <a:lnTo>
                  <a:pt x="1765" y="563"/>
                </a:lnTo>
                <a:lnTo>
                  <a:pt x="1763" y="571"/>
                </a:lnTo>
                <a:lnTo>
                  <a:pt x="1758" y="584"/>
                </a:lnTo>
                <a:lnTo>
                  <a:pt x="1753" y="596"/>
                </a:lnTo>
                <a:lnTo>
                  <a:pt x="1747" y="608"/>
                </a:lnTo>
                <a:lnTo>
                  <a:pt x="1742" y="621"/>
                </a:lnTo>
                <a:lnTo>
                  <a:pt x="1740" y="629"/>
                </a:lnTo>
                <a:lnTo>
                  <a:pt x="1738" y="637"/>
                </a:lnTo>
                <a:lnTo>
                  <a:pt x="1737" y="646"/>
                </a:lnTo>
                <a:lnTo>
                  <a:pt x="1737" y="656"/>
                </a:lnTo>
                <a:lnTo>
                  <a:pt x="1736" y="678"/>
                </a:lnTo>
                <a:lnTo>
                  <a:pt x="1736" y="698"/>
                </a:lnTo>
                <a:lnTo>
                  <a:pt x="1737" y="714"/>
                </a:lnTo>
                <a:lnTo>
                  <a:pt x="1739" y="727"/>
                </a:lnTo>
                <a:lnTo>
                  <a:pt x="1742" y="739"/>
                </a:lnTo>
                <a:lnTo>
                  <a:pt x="1745" y="749"/>
                </a:lnTo>
                <a:lnTo>
                  <a:pt x="1749" y="758"/>
                </a:lnTo>
                <a:lnTo>
                  <a:pt x="1754" y="766"/>
                </a:lnTo>
                <a:lnTo>
                  <a:pt x="1763" y="780"/>
                </a:lnTo>
                <a:lnTo>
                  <a:pt x="1771" y="796"/>
                </a:lnTo>
                <a:lnTo>
                  <a:pt x="1774" y="805"/>
                </a:lnTo>
                <a:lnTo>
                  <a:pt x="1776" y="815"/>
                </a:lnTo>
                <a:lnTo>
                  <a:pt x="1778" y="827"/>
                </a:lnTo>
                <a:lnTo>
                  <a:pt x="1779" y="840"/>
                </a:lnTo>
                <a:lnTo>
                  <a:pt x="1776" y="858"/>
                </a:lnTo>
                <a:lnTo>
                  <a:pt x="1774" y="878"/>
                </a:lnTo>
                <a:lnTo>
                  <a:pt x="1771" y="898"/>
                </a:lnTo>
                <a:lnTo>
                  <a:pt x="1769" y="919"/>
                </a:lnTo>
                <a:lnTo>
                  <a:pt x="1766" y="940"/>
                </a:lnTo>
                <a:lnTo>
                  <a:pt x="1765" y="960"/>
                </a:lnTo>
                <a:lnTo>
                  <a:pt x="1763" y="979"/>
                </a:lnTo>
                <a:lnTo>
                  <a:pt x="1763" y="997"/>
                </a:lnTo>
                <a:lnTo>
                  <a:pt x="1764" y="1008"/>
                </a:lnTo>
                <a:lnTo>
                  <a:pt x="1766" y="1019"/>
                </a:lnTo>
                <a:lnTo>
                  <a:pt x="1769" y="1029"/>
                </a:lnTo>
                <a:lnTo>
                  <a:pt x="1773" y="1037"/>
                </a:lnTo>
                <a:lnTo>
                  <a:pt x="1778" y="1045"/>
                </a:lnTo>
                <a:lnTo>
                  <a:pt x="1783" y="1052"/>
                </a:lnTo>
                <a:lnTo>
                  <a:pt x="1789" y="1059"/>
                </a:lnTo>
                <a:lnTo>
                  <a:pt x="1795" y="1065"/>
                </a:lnTo>
                <a:lnTo>
                  <a:pt x="1808" y="1078"/>
                </a:lnTo>
                <a:lnTo>
                  <a:pt x="1821" y="1093"/>
                </a:lnTo>
                <a:lnTo>
                  <a:pt x="1826" y="1100"/>
                </a:lnTo>
                <a:lnTo>
                  <a:pt x="1831" y="1109"/>
                </a:lnTo>
                <a:lnTo>
                  <a:pt x="1834" y="1118"/>
                </a:lnTo>
                <a:lnTo>
                  <a:pt x="1837" y="1129"/>
                </a:lnTo>
                <a:lnTo>
                  <a:pt x="1839" y="1151"/>
                </a:lnTo>
                <a:lnTo>
                  <a:pt x="1842" y="1171"/>
                </a:lnTo>
                <a:lnTo>
                  <a:pt x="1844" y="1189"/>
                </a:lnTo>
                <a:lnTo>
                  <a:pt x="1848" y="1207"/>
                </a:lnTo>
                <a:lnTo>
                  <a:pt x="1851" y="1224"/>
                </a:lnTo>
                <a:lnTo>
                  <a:pt x="1855" y="1242"/>
                </a:lnTo>
                <a:lnTo>
                  <a:pt x="1859" y="1261"/>
                </a:lnTo>
                <a:lnTo>
                  <a:pt x="1863" y="1281"/>
                </a:lnTo>
                <a:lnTo>
                  <a:pt x="1863" y="1290"/>
                </a:lnTo>
                <a:lnTo>
                  <a:pt x="1863" y="1299"/>
                </a:lnTo>
                <a:lnTo>
                  <a:pt x="1864" y="1307"/>
                </a:lnTo>
                <a:lnTo>
                  <a:pt x="1866" y="1314"/>
                </a:lnTo>
                <a:lnTo>
                  <a:pt x="1868" y="1320"/>
                </a:lnTo>
                <a:lnTo>
                  <a:pt x="1871" y="1326"/>
                </a:lnTo>
                <a:lnTo>
                  <a:pt x="1874" y="1331"/>
                </a:lnTo>
                <a:lnTo>
                  <a:pt x="1878" y="1336"/>
                </a:lnTo>
                <a:lnTo>
                  <a:pt x="1886" y="1345"/>
                </a:lnTo>
                <a:lnTo>
                  <a:pt x="1895" y="1353"/>
                </a:lnTo>
                <a:lnTo>
                  <a:pt x="1905" y="1359"/>
                </a:lnTo>
                <a:lnTo>
                  <a:pt x="1915" y="1365"/>
                </a:lnTo>
                <a:lnTo>
                  <a:pt x="1926" y="1371"/>
                </a:lnTo>
                <a:lnTo>
                  <a:pt x="1937" y="1378"/>
                </a:lnTo>
                <a:lnTo>
                  <a:pt x="1947" y="1385"/>
                </a:lnTo>
                <a:lnTo>
                  <a:pt x="1955" y="1393"/>
                </a:lnTo>
                <a:lnTo>
                  <a:pt x="1959" y="1398"/>
                </a:lnTo>
                <a:lnTo>
                  <a:pt x="1962" y="1403"/>
                </a:lnTo>
                <a:lnTo>
                  <a:pt x="1965" y="1409"/>
                </a:lnTo>
                <a:lnTo>
                  <a:pt x="1968" y="1416"/>
                </a:lnTo>
                <a:lnTo>
                  <a:pt x="1970" y="1423"/>
                </a:lnTo>
                <a:lnTo>
                  <a:pt x="1972" y="1431"/>
                </a:lnTo>
                <a:lnTo>
                  <a:pt x="1973" y="1439"/>
                </a:lnTo>
                <a:lnTo>
                  <a:pt x="1973" y="1448"/>
                </a:lnTo>
                <a:lnTo>
                  <a:pt x="1972" y="1458"/>
                </a:lnTo>
                <a:lnTo>
                  <a:pt x="1971" y="1468"/>
                </a:lnTo>
                <a:lnTo>
                  <a:pt x="1968" y="1476"/>
                </a:lnTo>
                <a:lnTo>
                  <a:pt x="1965" y="1483"/>
                </a:lnTo>
                <a:lnTo>
                  <a:pt x="1956" y="1497"/>
                </a:lnTo>
                <a:lnTo>
                  <a:pt x="1947" y="1509"/>
                </a:lnTo>
                <a:lnTo>
                  <a:pt x="1937" y="1521"/>
                </a:lnTo>
                <a:lnTo>
                  <a:pt x="1929" y="1531"/>
                </a:lnTo>
                <a:lnTo>
                  <a:pt x="1925" y="1537"/>
                </a:lnTo>
                <a:lnTo>
                  <a:pt x="1922" y="1542"/>
                </a:lnTo>
                <a:lnTo>
                  <a:pt x="1921" y="1548"/>
                </a:lnTo>
                <a:lnTo>
                  <a:pt x="1920" y="1554"/>
                </a:lnTo>
                <a:lnTo>
                  <a:pt x="1917" y="1568"/>
                </a:lnTo>
                <a:lnTo>
                  <a:pt x="1912" y="1592"/>
                </a:lnTo>
                <a:lnTo>
                  <a:pt x="1907" y="1613"/>
                </a:lnTo>
                <a:lnTo>
                  <a:pt x="1904" y="1622"/>
                </a:lnTo>
                <a:lnTo>
                  <a:pt x="1898" y="1624"/>
                </a:lnTo>
                <a:lnTo>
                  <a:pt x="1893" y="1627"/>
                </a:lnTo>
                <a:lnTo>
                  <a:pt x="1888" y="1631"/>
                </a:lnTo>
                <a:lnTo>
                  <a:pt x="1885" y="1635"/>
                </a:lnTo>
                <a:lnTo>
                  <a:pt x="1882" y="1639"/>
                </a:lnTo>
                <a:lnTo>
                  <a:pt x="1880" y="1644"/>
                </a:lnTo>
                <a:lnTo>
                  <a:pt x="1879" y="1649"/>
                </a:lnTo>
                <a:lnTo>
                  <a:pt x="1878" y="1655"/>
                </a:lnTo>
                <a:lnTo>
                  <a:pt x="1877" y="1684"/>
                </a:lnTo>
                <a:lnTo>
                  <a:pt x="1878" y="1717"/>
                </a:lnTo>
                <a:lnTo>
                  <a:pt x="1879" y="1728"/>
                </a:lnTo>
                <a:lnTo>
                  <a:pt x="1881" y="1739"/>
                </a:lnTo>
                <a:lnTo>
                  <a:pt x="1883" y="1747"/>
                </a:lnTo>
                <a:lnTo>
                  <a:pt x="1887" y="1755"/>
                </a:lnTo>
                <a:lnTo>
                  <a:pt x="1896" y="1768"/>
                </a:lnTo>
                <a:lnTo>
                  <a:pt x="1905" y="1780"/>
                </a:lnTo>
                <a:lnTo>
                  <a:pt x="1909" y="1787"/>
                </a:lnTo>
                <a:lnTo>
                  <a:pt x="1914" y="1795"/>
                </a:lnTo>
                <a:lnTo>
                  <a:pt x="1917" y="1803"/>
                </a:lnTo>
                <a:lnTo>
                  <a:pt x="1920" y="1813"/>
                </a:lnTo>
                <a:lnTo>
                  <a:pt x="1922" y="1824"/>
                </a:lnTo>
                <a:lnTo>
                  <a:pt x="1923" y="1836"/>
                </a:lnTo>
                <a:lnTo>
                  <a:pt x="1922" y="1851"/>
                </a:lnTo>
                <a:lnTo>
                  <a:pt x="1920" y="1869"/>
                </a:lnTo>
                <a:lnTo>
                  <a:pt x="1918" y="1877"/>
                </a:lnTo>
                <a:lnTo>
                  <a:pt x="1915" y="1885"/>
                </a:lnTo>
                <a:lnTo>
                  <a:pt x="1911" y="1893"/>
                </a:lnTo>
                <a:lnTo>
                  <a:pt x="1906" y="1900"/>
                </a:lnTo>
                <a:lnTo>
                  <a:pt x="1901" y="1908"/>
                </a:lnTo>
                <a:lnTo>
                  <a:pt x="1896" y="1915"/>
                </a:lnTo>
                <a:lnTo>
                  <a:pt x="1890" y="1921"/>
                </a:lnTo>
                <a:lnTo>
                  <a:pt x="1883" y="1927"/>
                </a:lnTo>
                <a:lnTo>
                  <a:pt x="1869" y="1937"/>
                </a:lnTo>
                <a:lnTo>
                  <a:pt x="1854" y="1947"/>
                </a:lnTo>
                <a:lnTo>
                  <a:pt x="1838" y="1955"/>
                </a:lnTo>
                <a:lnTo>
                  <a:pt x="1822" y="1963"/>
                </a:lnTo>
                <a:lnTo>
                  <a:pt x="1789" y="1975"/>
                </a:lnTo>
                <a:lnTo>
                  <a:pt x="1760" y="1986"/>
                </a:lnTo>
                <a:lnTo>
                  <a:pt x="1748" y="1991"/>
                </a:lnTo>
                <a:lnTo>
                  <a:pt x="1738" y="1995"/>
                </a:lnTo>
                <a:lnTo>
                  <a:pt x="1731" y="2000"/>
                </a:lnTo>
                <a:lnTo>
                  <a:pt x="1727" y="2005"/>
                </a:lnTo>
                <a:lnTo>
                  <a:pt x="1719" y="2017"/>
                </a:lnTo>
                <a:lnTo>
                  <a:pt x="1712" y="2026"/>
                </a:lnTo>
                <a:lnTo>
                  <a:pt x="1702" y="2033"/>
                </a:lnTo>
                <a:lnTo>
                  <a:pt x="1693" y="2040"/>
                </a:lnTo>
                <a:lnTo>
                  <a:pt x="1675" y="2051"/>
                </a:lnTo>
                <a:lnTo>
                  <a:pt x="1655" y="2061"/>
                </a:lnTo>
                <a:lnTo>
                  <a:pt x="1646" y="2066"/>
                </a:lnTo>
                <a:lnTo>
                  <a:pt x="1636" y="2072"/>
                </a:lnTo>
                <a:lnTo>
                  <a:pt x="1626" y="2079"/>
                </a:lnTo>
                <a:lnTo>
                  <a:pt x="1617" y="2087"/>
                </a:lnTo>
                <a:lnTo>
                  <a:pt x="1608" y="2096"/>
                </a:lnTo>
                <a:lnTo>
                  <a:pt x="1600" y="2107"/>
                </a:lnTo>
                <a:lnTo>
                  <a:pt x="1591" y="2120"/>
                </a:lnTo>
                <a:lnTo>
                  <a:pt x="1584" y="2137"/>
                </a:lnTo>
                <a:lnTo>
                  <a:pt x="1582" y="2141"/>
                </a:lnTo>
                <a:lnTo>
                  <a:pt x="1579" y="2145"/>
                </a:lnTo>
                <a:lnTo>
                  <a:pt x="1574" y="2149"/>
                </a:lnTo>
                <a:lnTo>
                  <a:pt x="1569" y="2152"/>
                </a:lnTo>
                <a:lnTo>
                  <a:pt x="1555" y="2157"/>
                </a:lnTo>
                <a:lnTo>
                  <a:pt x="1540" y="2161"/>
                </a:lnTo>
                <a:lnTo>
                  <a:pt x="1525" y="2167"/>
                </a:lnTo>
                <a:lnTo>
                  <a:pt x="1511" y="2173"/>
                </a:lnTo>
                <a:lnTo>
                  <a:pt x="1505" y="2177"/>
                </a:lnTo>
                <a:lnTo>
                  <a:pt x="1501" y="2182"/>
                </a:lnTo>
                <a:lnTo>
                  <a:pt x="1497" y="2188"/>
                </a:lnTo>
                <a:lnTo>
                  <a:pt x="1496" y="2194"/>
                </a:lnTo>
                <a:lnTo>
                  <a:pt x="1493" y="2204"/>
                </a:lnTo>
                <a:lnTo>
                  <a:pt x="1490" y="2213"/>
                </a:lnTo>
                <a:lnTo>
                  <a:pt x="1485" y="2221"/>
                </a:lnTo>
                <a:lnTo>
                  <a:pt x="1479" y="2228"/>
                </a:lnTo>
                <a:lnTo>
                  <a:pt x="1473" y="2234"/>
                </a:lnTo>
                <a:lnTo>
                  <a:pt x="1467" y="2240"/>
                </a:lnTo>
                <a:lnTo>
                  <a:pt x="1459" y="2244"/>
                </a:lnTo>
                <a:lnTo>
                  <a:pt x="1452" y="2248"/>
                </a:lnTo>
                <a:lnTo>
                  <a:pt x="1444" y="2250"/>
                </a:lnTo>
                <a:lnTo>
                  <a:pt x="1436" y="2253"/>
                </a:lnTo>
                <a:lnTo>
                  <a:pt x="1427" y="2254"/>
                </a:lnTo>
                <a:lnTo>
                  <a:pt x="1419" y="2256"/>
                </a:lnTo>
                <a:lnTo>
                  <a:pt x="1402" y="2257"/>
                </a:lnTo>
                <a:lnTo>
                  <a:pt x="1385" y="2257"/>
                </a:lnTo>
                <a:lnTo>
                  <a:pt x="1370" y="2258"/>
                </a:lnTo>
                <a:lnTo>
                  <a:pt x="1356" y="2261"/>
                </a:lnTo>
                <a:lnTo>
                  <a:pt x="1342" y="2266"/>
                </a:lnTo>
                <a:lnTo>
                  <a:pt x="1329" y="2271"/>
                </a:lnTo>
                <a:lnTo>
                  <a:pt x="1302" y="2285"/>
                </a:lnTo>
                <a:lnTo>
                  <a:pt x="1275" y="2302"/>
                </a:lnTo>
                <a:lnTo>
                  <a:pt x="1261" y="2310"/>
                </a:lnTo>
                <a:lnTo>
                  <a:pt x="1246" y="2318"/>
                </a:lnTo>
                <a:lnTo>
                  <a:pt x="1232" y="2325"/>
                </a:lnTo>
                <a:lnTo>
                  <a:pt x="1217" y="2332"/>
                </a:lnTo>
                <a:lnTo>
                  <a:pt x="1201" y="2338"/>
                </a:lnTo>
                <a:lnTo>
                  <a:pt x="1185" y="2342"/>
                </a:lnTo>
                <a:lnTo>
                  <a:pt x="1167" y="2345"/>
                </a:lnTo>
                <a:lnTo>
                  <a:pt x="1148" y="2346"/>
                </a:lnTo>
                <a:lnTo>
                  <a:pt x="1126" y="2345"/>
                </a:lnTo>
                <a:lnTo>
                  <a:pt x="1109" y="2343"/>
                </a:lnTo>
                <a:lnTo>
                  <a:pt x="1102" y="2341"/>
                </a:lnTo>
                <a:lnTo>
                  <a:pt x="1095" y="2339"/>
                </a:lnTo>
                <a:lnTo>
                  <a:pt x="1090" y="2336"/>
                </a:lnTo>
                <a:lnTo>
                  <a:pt x="1085" y="2333"/>
                </a:lnTo>
                <a:lnTo>
                  <a:pt x="1076" y="2326"/>
                </a:lnTo>
                <a:lnTo>
                  <a:pt x="1067" y="2317"/>
                </a:lnTo>
                <a:lnTo>
                  <a:pt x="1057" y="2306"/>
                </a:lnTo>
                <a:lnTo>
                  <a:pt x="1044" y="2294"/>
                </a:lnTo>
                <a:lnTo>
                  <a:pt x="1041" y="2291"/>
                </a:lnTo>
                <a:lnTo>
                  <a:pt x="1037" y="2289"/>
                </a:lnTo>
                <a:lnTo>
                  <a:pt x="1033" y="2288"/>
                </a:lnTo>
                <a:lnTo>
                  <a:pt x="1029" y="2287"/>
                </a:lnTo>
                <a:lnTo>
                  <a:pt x="1020" y="2287"/>
                </a:lnTo>
                <a:lnTo>
                  <a:pt x="1010" y="2288"/>
                </a:lnTo>
                <a:lnTo>
                  <a:pt x="989" y="2292"/>
                </a:lnTo>
                <a:lnTo>
                  <a:pt x="965" y="2294"/>
                </a:lnTo>
                <a:lnTo>
                  <a:pt x="961" y="2293"/>
                </a:lnTo>
                <a:lnTo>
                  <a:pt x="957" y="2292"/>
                </a:lnTo>
                <a:lnTo>
                  <a:pt x="952" y="2290"/>
                </a:lnTo>
                <a:lnTo>
                  <a:pt x="947" y="2287"/>
                </a:lnTo>
                <a:lnTo>
                  <a:pt x="937" y="2280"/>
                </a:lnTo>
                <a:lnTo>
                  <a:pt x="926" y="2272"/>
                </a:lnTo>
                <a:lnTo>
                  <a:pt x="916" y="2266"/>
                </a:lnTo>
                <a:lnTo>
                  <a:pt x="907" y="2261"/>
                </a:lnTo>
                <a:lnTo>
                  <a:pt x="902" y="2260"/>
                </a:lnTo>
                <a:lnTo>
                  <a:pt x="898" y="2259"/>
                </a:lnTo>
                <a:lnTo>
                  <a:pt x="895" y="2260"/>
                </a:lnTo>
                <a:lnTo>
                  <a:pt x="892" y="2263"/>
                </a:lnTo>
                <a:lnTo>
                  <a:pt x="876" y="2271"/>
                </a:lnTo>
                <a:lnTo>
                  <a:pt x="864" y="2279"/>
                </a:lnTo>
                <a:lnTo>
                  <a:pt x="857" y="2283"/>
                </a:lnTo>
                <a:lnTo>
                  <a:pt x="848" y="2286"/>
                </a:lnTo>
                <a:lnTo>
                  <a:pt x="838" y="2288"/>
                </a:lnTo>
                <a:lnTo>
                  <a:pt x="824" y="2289"/>
                </a:lnTo>
                <a:lnTo>
                  <a:pt x="805" y="2288"/>
                </a:lnTo>
                <a:lnTo>
                  <a:pt x="787" y="2289"/>
                </a:lnTo>
                <a:lnTo>
                  <a:pt x="778" y="2290"/>
                </a:lnTo>
                <a:lnTo>
                  <a:pt x="772" y="2293"/>
                </a:lnTo>
                <a:lnTo>
                  <a:pt x="769" y="2295"/>
                </a:lnTo>
                <a:lnTo>
                  <a:pt x="767" y="2298"/>
                </a:lnTo>
                <a:lnTo>
                  <a:pt x="766" y="2301"/>
                </a:lnTo>
                <a:lnTo>
                  <a:pt x="766" y="2304"/>
                </a:lnTo>
                <a:lnTo>
                  <a:pt x="767" y="2311"/>
                </a:lnTo>
                <a:lnTo>
                  <a:pt x="768" y="2318"/>
                </a:lnTo>
                <a:lnTo>
                  <a:pt x="772" y="2326"/>
                </a:lnTo>
                <a:lnTo>
                  <a:pt x="776" y="2335"/>
                </a:lnTo>
                <a:lnTo>
                  <a:pt x="780" y="2343"/>
                </a:lnTo>
                <a:lnTo>
                  <a:pt x="786" y="2351"/>
                </a:lnTo>
                <a:lnTo>
                  <a:pt x="791" y="2358"/>
                </a:lnTo>
                <a:lnTo>
                  <a:pt x="797" y="2362"/>
                </a:lnTo>
                <a:lnTo>
                  <a:pt x="797" y="2377"/>
                </a:lnTo>
                <a:lnTo>
                  <a:pt x="799" y="2395"/>
                </a:lnTo>
                <a:lnTo>
                  <a:pt x="800" y="2417"/>
                </a:lnTo>
                <a:lnTo>
                  <a:pt x="802" y="2440"/>
                </a:lnTo>
                <a:lnTo>
                  <a:pt x="803" y="2463"/>
                </a:lnTo>
                <a:lnTo>
                  <a:pt x="804" y="2484"/>
                </a:lnTo>
                <a:lnTo>
                  <a:pt x="803" y="2502"/>
                </a:lnTo>
                <a:lnTo>
                  <a:pt x="802" y="2514"/>
                </a:lnTo>
                <a:lnTo>
                  <a:pt x="794" y="2529"/>
                </a:lnTo>
                <a:lnTo>
                  <a:pt x="785" y="2545"/>
                </a:lnTo>
                <a:lnTo>
                  <a:pt x="774" y="2561"/>
                </a:lnTo>
                <a:lnTo>
                  <a:pt x="763" y="2579"/>
                </a:lnTo>
                <a:lnTo>
                  <a:pt x="751" y="2595"/>
                </a:lnTo>
                <a:lnTo>
                  <a:pt x="739" y="2611"/>
                </a:lnTo>
                <a:lnTo>
                  <a:pt x="726" y="2627"/>
                </a:lnTo>
                <a:lnTo>
                  <a:pt x="713" y="2642"/>
                </a:lnTo>
                <a:lnTo>
                  <a:pt x="698" y="2656"/>
                </a:lnTo>
                <a:lnTo>
                  <a:pt x="684" y="2668"/>
                </a:lnTo>
                <a:lnTo>
                  <a:pt x="669" y="2679"/>
                </a:lnTo>
                <a:lnTo>
                  <a:pt x="655" y="2690"/>
                </a:lnTo>
                <a:lnTo>
                  <a:pt x="648" y="2693"/>
                </a:lnTo>
                <a:lnTo>
                  <a:pt x="641" y="2697"/>
                </a:lnTo>
                <a:lnTo>
                  <a:pt x="633" y="2699"/>
                </a:lnTo>
                <a:lnTo>
                  <a:pt x="626" y="2702"/>
                </a:lnTo>
                <a:lnTo>
                  <a:pt x="619" y="2703"/>
                </a:lnTo>
                <a:lnTo>
                  <a:pt x="612" y="2704"/>
                </a:lnTo>
                <a:lnTo>
                  <a:pt x="605" y="2704"/>
                </a:lnTo>
                <a:lnTo>
                  <a:pt x="598" y="2703"/>
                </a:lnTo>
                <a:lnTo>
                  <a:pt x="584" y="2701"/>
                </a:lnTo>
                <a:lnTo>
                  <a:pt x="572" y="2699"/>
                </a:lnTo>
                <a:lnTo>
                  <a:pt x="561" y="2698"/>
                </a:lnTo>
                <a:lnTo>
                  <a:pt x="551" y="2698"/>
                </a:lnTo>
                <a:lnTo>
                  <a:pt x="541" y="2698"/>
                </a:lnTo>
                <a:lnTo>
                  <a:pt x="532" y="2699"/>
                </a:lnTo>
                <a:lnTo>
                  <a:pt x="524" y="2700"/>
                </a:lnTo>
                <a:lnTo>
                  <a:pt x="517" y="2702"/>
                </a:lnTo>
                <a:lnTo>
                  <a:pt x="510" y="2704"/>
                </a:lnTo>
                <a:lnTo>
                  <a:pt x="504" y="2707"/>
                </a:lnTo>
                <a:lnTo>
                  <a:pt x="498" y="2709"/>
                </a:lnTo>
                <a:lnTo>
                  <a:pt x="493" y="2713"/>
                </a:lnTo>
                <a:lnTo>
                  <a:pt x="483" y="2720"/>
                </a:lnTo>
                <a:lnTo>
                  <a:pt x="473" y="2728"/>
                </a:lnTo>
                <a:lnTo>
                  <a:pt x="464" y="2737"/>
                </a:lnTo>
                <a:lnTo>
                  <a:pt x="455" y="2745"/>
                </a:lnTo>
                <a:lnTo>
                  <a:pt x="446" y="2753"/>
                </a:lnTo>
                <a:lnTo>
                  <a:pt x="435" y="2760"/>
                </a:lnTo>
                <a:lnTo>
                  <a:pt x="430" y="2764"/>
                </a:lnTo>
                <a:lnTo>
                  <a:pt x="423" y="2767"/>
                </a:lnTo>
                <a:lnTo>
                  <a:pt x="417" y="2770"/>
                </a:lnTo>
                <a:lnTo>
                  <a:pt x="409" y="2772"/>
                </a:lnTo>
                <a:lnTo>
                  <a:pt x="401" y="2774"/>
                </a:lnTo>
                <a:lnTo>
                  <a:pt x="393" y="2775"/>
                </a:lnTo>
                <a:lnTo>
                  <a:pt x="383" y="2776"/>
                </a:lnTo>
                <a:lnTo>
                  <a:pt x="373" y="2776"/>
                </a:lnTo>
                <a:lnTo>
                  <a:pt x="352" y="2776"/>
                </a:lnTo>
                <a:lnTo>
                  <a:pt x="333" y="2775"/>
                </a:lnTo>
                <a:lnTo>
                  <a:pt x="323" y="2774"/>
                </a:lnTo>
                <a:lnTo>
                  <a:pt x="314" y="2773"/>
                </a:lnTo>
                <a:lnTo>
                  <a:pt x="304" y="2771"/>
                </a:lnTo>
                <a:lnTo>
                  <a:pt x="294" y="2768"/>
                </a:lnTo>
                <a:lnTo>
                  <a:pt x="285" y="2765"/>
                </a:lnTo>
                <a:lnTo>
                  <a:pt x="276" y="2761"/>
                </a:lnTo>
                <a:lnTo>
                  <a:pt x="266" y="2756"/>
                </a:lnTo>
                <a:lnTo>
                  <a:pt x="256" y="2750"/>
                </a:lnTo>
                <a:lnTo>
                  <a:pt x="247" y="2743"/>
                </a:lnTo>
                <a:lnTo>
                  <a:pt x="238" y="2734"/>
                </a:lnTo>
                <a:lnTo>
                  <a:pt x="229" y="2725"/>
                </a:lnTo>
                <a:lnTo>
                  <a:pt x="220" y="2714"/>
                </a:lnTo>
                <a:lnTo>
                  <a:pt x="210" y="2707"/>
                </a:lnTo>
                <a:lnTo>
                  <a:pt x="203" y="2699"/>
                </a:lnTo>
                <a:lnTo>
                  <a:pt x="198" y="2691"/>
                </a:lnTo>
                <a:lnTo>
                  <a:pt x="194" y="2682"/>
                </a:lnTo>
                <a:lnTo>
                  <a:pt x="191" y="2673"/>
                </a:lnTo>
                <a:lnTo>
                  <a:pt x="190" y="2664"/>
                </a:lnTo>
                <a:lnTo>
                  <a:pt x="188" y="2655"/>
                </a:lnTo>
                <a:lnTo>
                  <a:pt x="187" y="2646"/>
                </a:lnTo>
                <a:lnTo>
                  <a:pt x="186" y="2637"/>
                </a:lnTo>
                <a:lnTo>
                  <a:pt x="185" y="2628"/>
                </a:lnTo>
                <a:lnTo>
                  <a:pt x="182" y="2619"/>
                </a:lnTo>
                <a:lnTo>
                  <a:pt x="179" y="2611"/>
                </a:lnTo>
                <a:lnTo>
                  <a:pt x="174" y="2603"/>
                </a:lnTo>
                <a:lnTo>
                  <a:pt x="167" y="2596"/>
                </a:lnTo>
                <a:lnTo>
                  <a:pt x="158" y="2589"/>
                </a:lnTo>
                <a:lnTo>
                  <a:pt x="146" y="2583"/>
                </a:lnTo>
                <a:lnTo>
                  <a:pt x="132" y="2580"/>
                </a:lnTo>
                <a:lnTo>
                  <a:pt x="119" y="2578"/>
                </a:lnTo>
                <a:lnTo>
                  <a:pt x="107" y="2578"/>
                </a:lnTo>
                <a:lnTo>
                  <a:pt x="95" y="2578"/>
                </a:lnTo>
                <a:lnTo>
                  <a:pt x="83" y="2579"/>
                </a:lnTo>
                <a:lnTo>
                  <a:pt x="70" y="2579"/>
                </a:lnTo>
                <a:lnTo>
                  <a:pt x="55" y="2579"/>
                </a:lnTo>
                <a:lnTo>
                  <a:pt x="36" y="2578"/>
                </a:lnTo>
                <a:lnTo>
                  <a:pt x="31" y="2577"/>
                </a:lnTo>
                <a:lnTo>
                  <a:pt x="26" y="2576"/>
                </a:lnTo>
                <a:lnTo>
                  <a:pt x="22" y="2574"/>
                </a:lnTo>
                <a:lnTo>
                  <a:pt x="18" y="2570"/>
                </a:lnTo>
                <a:lnTo>
                  <a:pt x="10" y="2563"/>
                </a:lnTo>
                <a:lnTo>
                  <a:pt x="0" y="2556"/>
                </a:lnTo>
                <a:lnTo>
                  <a:pt x="3" y="2547"/>
                </a:lnTo>
                <a:lnTo>
                  <a:pt x="7" y="2539"/>
                </a:lnTo>
                <a:lnTo>
                  <a:pt x="12" y="2531"/>
                </a:lnTo>
                <a:lnTo>
                  <a:pt x="17" y="2524"/>
                </a:lnTo>
                <a:lnTo>
                  <a:pt x="29" y="2509"/>
                </a:lnTo>
                <a:lnTo>
                  <a:pt x="41" y="2495"/>
                </a:lnTo>
                <a:lnTo>
                  <a:pt x="47" y="2488"/>
                </a:lnTo>
                <a:lnTo>
                  <a:pt x="52" y="2481"/>
                </a:lnTo>
                <a:lnTo>
                  <a:pt x="56" y="2474"/>
                </a:lnTo>
                <a:lnTo>
                  <a:pt x="60" y="2466"/>
                </a:lnTo>
                <a:lnTo>
                  <a:pt x="62" y="2457"/>
                </a:lnTo>
                <a:lnTo>
                  <a:pt x="64" y="2448"/>
                </a:lnTo>
                <a:lnTo>
                  <a:pt x="64" y="2439"/>
                </a:lnTo>
                <a:lnTo>
                  <a:pt x="63" y="2430"/>
                </a:lnTo>
                <a:lnTo>
                  <a:pt x="79" y="2268"/>
                </a:lnTo>
                <a:lnTo>
                  <a:pt x="77" y="2260"/>
                </a:lnTo>
                <a:lnTo>
                  <a:pt x="75" y="2252"/>
                </a:lnTo>
                <a:lnTo>
                  <a:pt x="71" y="2244"/>
                </a:lnTo>
                <a:lnTo>
                  <a:pt x="68" y="2234"/>
                </a:lnTo>
                <a:lnTo>
                  <a:pt x="59" y="2216"/>
                </a:lnTo>
                <a:lnTo>
                  <a:pt x="49" y="2195"/>
                </a:lnTo>
                <a:lnTo>
                  <a:pt x="45" y="2184"/>
                </a:lnTo>
                <a:lnTo>
                  <a:pt x="41" y="2173"/>
                </a:lnTo>
                <a:lnTo>
                  <a:pt x="36" y="2160"/>
                </a:lnTo>
                <a:lnTo>
                  <a:pt x="33" y="2147"/>
                </a:lnTo>
                <a:lnTo>
                  <a:pt x="31" y="2133"/>
                </a:lnTo>
                <a:lnTo>
                  <a:pt x="30" y="2117"/>
                </a:lnTo>
                <a:lnTo>
                  <a:pt x="29" y="2101"/>
                </a:lnTo>
                <a:lnTo>
                  <a:pt x="31" y="2084"/>
                </a:lnTo>
                <a:lnTo>
                  <a:pt x="30" y="2071"/>
                </a:lnTo>
                <a:lnTo>
                  <a:pt x="31" y="2061"/>
                </a:lnTo>
                <a:lnTo>
                  <a:pt x="34" y="2052"/>
                </a:lnTo>
                <a:lnTo>
                  <a:pt x="39" y="2044"/>
                </a:lnTo>
                <a:lnTo>
                  <a:pt x="44" y="2038"/>
                </a:lnTo>
                <a:lnTo>
                  <a:pt x="50" y="2033"/>
                </a:lnTo>
                <a:lnTo>
                  <a:pt x="57" y="2028"/>
                </a:lnTo>
                <a:lnTo>
                  <a:pt x="65" y="2023"/>
                </a:lnTo>
                <a:lnTo>
                  <a:pt x="72" y="2018"/>
                </a:lnTo>
                <a:lnTo>
                  <a:pt x="80" y="2011"/>
                </a:lnTo>
                <a:lnTo>
                  <a:pt x="87" y="2005"/>
                </a:lnTo>
                <a:lnTo>
                  <a:pt x="94" y="1998"/>
                </a:lnTo>
                <a:lnTo>
                  <a:pt x="100" y="1989"/>
                </a:lnTo>
                <a:lnTo>
                  <a:pt x="104" y="1979"/>
                </a:lnTo>
                <a:lnTo>
                  <a:pt x="108" y="1967"/>
                </a:lnTo>
                <a:lnTo>
                  <a:pt x="110" y="1953"/>
                </a:lnTo>
                <a:lnTo>
                  <a:pt x="112" y="1940"/>
                </a:lnTo>
                <a:lnTo>
                  <a:pt x="115" y="1929"/>
                </a:lnTo>
                <a:lnTo>
                  <a:pt x="118" y="1919"/>
                </a:lnTo>
                <a:lnTo>
                  <a:pt x="121" y="1910"/>
                </a:lnTo>
                <a:lnTo>
                  <a:pt x="129" y="1893"/>
                </a:lnTo>
                <a:lnTo>
                  <a:pt x="138" y="1880"/>
                </a:lnTo>
                <a:lnTo>
                  <a:pt x="147" y="1866"/>
                </a:lnTo>
                <a:lnTo>
                  <a:pt x="158" y="1852"/>
                </a:lnTo>
                <a:lnTo>
                  <a:pt x="163" y="1843"/>
                </a:lnTo>
                <a:lnTo>
                  <a:pt x="168" y="1834"/>
                </a:lnTo>
                <a:lnTo>
                  <a:pt x="173" y="1823"/>
                </a:lnTo>
                <a:lnTo>
                  <a:pt x="178" y="1811"/>
                </a:lnTo>
                <a:lnTo>
                  <a:pt x="182" y="1800"/>
                </a:lnTo>
                <a:lnTo>
                  <a:pt x="185" y="1785"/>
                </a:lnTo>
                <a:lnTo>
                  <a:pt x="187" y="1770"/>
                </a:lnTo>
                <a:lnTo>
                  <a:pt x="190" y="1755"/>
                </a:lnTo>
                <a:lnTo>
                  <a:pt x="192" y="1738"/>
                </a:lnTo>
                <a:lnTo>
                  <a:pt x="196" y="1721"/>
                </a:lnTo>
                <a:lnTo>
                  <a:pt x="200" y="1704"/>
                </a:lnTo>
                <a:lnTo>
                  <a:pt x="206" y="1687"/>
                </a:lnTo>
                <a:lnTo>
                  <a:pt x="209" y="1678"/>
                </a:lnTo>
                <a:lnTo>
                  <a:pt x="213" y="1671"/>
                </a:lnTo>
                <a:lnTo>
                  <a:pt x="217" y="1663"/>
                </a:lnTo>
                <a:lnTo>
                  <a:pt x="222" y="1656"/>
                </a:lnTo>
                <a:lnTo>
                  <a:pt x="227" y="1649"/>
                </a:lnTo>
                <a:lnTo>
                  <a:pt x="233" y="1642"/>
                </a:lnTo>
                <a:lnTo>
                  <a:pt x="240" y="1636"/>
                </a:lnTo>
                <a:lnTo>
                  <a:pt x="247" y="1630"/>
                </a:lnTo>
                <a:lnTo>
                  <a:pt x="255" y="1625"/>
                </a:lnTo>
                <a:lnTo>
                  <a:pt x="265" y="1620"/>
                </a:lnTo>
                <a:lnTo>
                  <a:pt x="274" y="1616"/>
                </a:lnTo>
                <a:lnTo>
                  <a:pt x="285" y="1613"/>
                </a:lnTo>
                <a:lnTo>
                  <a:pt x="296" y="1610"/>
                </a:lnTo>
                <a:lnTo>
                  <a:pt x="308" y="1608"/>
                </a:lnTo>
                <a:lnTo>
                  <a:pt x="321" y="1607"/>
                </a:lnTo>
                <a:lnTo>
                  <a:pt x="335" y="1607"/>
                </a:lnTo>
                <a:lnTo>
                  <a:pt x="353" y="1606"/>
                </a:lnTo>
                <a:lnTo>
                  <a:pt x="369" y="1604"/>
                </a:lnTo>
                <a:lnTo>
                  <a:pt x="382" y="1601"/>
                </a:lnTo>
                <a:lnTo>
                  <a:pt x="393" y="1597"/>
                </a:lnTo>
                <a:lnTo>
                  <a:pt x="403" y="1593"/>
                </a:lnTo>
                <a:lnTo>
                  <a:pt x="411" y="1588"/>
                </a:lnTo>
                <a:lnTo>
                  <a:pt x="418" y="1582"/>
                </a:lnTo>
                <a:lnTo>
                  <a:pt x="425" y="1576"/>
                </a:lnTo>
                <a:lnTo>
                  <a:pt x="432" y="1569"/>
                </a:lnTo>
                <a:lnTo>
                  <a:pt x="439" y="1563"/>
                </a:lnTo>
                <a:lnTo>
                  <a:pt x="447" y="1557"/>
                </a:lnTo>
                <a:lnTo>
                  <a:pt x="456" y="1551"/>
                </a:lnTo>
                <a:lnTo>
                  <a:pt x="467" y="1545"/>
                </a:lnTo>
                <a:lnTo>
                  <a:pt x="480" y="1540"/>
                </a:lnTo>
                <a:lnTo>
                  <a:pt x="496" y="1536"/>
                </a:lnTo>
                <a:lnTo>
                  <a:pt x="514" y="1533"/>
                </a:lnTo>
                <a:lnTo>
                  <a:pt x="523" y="1531"/>
                </a:lnTo>
                <a:lnTo>
                  <a:pt x="532" y="1529"/>
                </a:lnTo>
                <a:lnTo>
                  <a:pt x="540" y="1526"/>
                </a:lnTo>
                <a:lnTo>
                  <a:pt x="549" y="1522"/>
                </a:lnTo>
                <a:lnTo>
                  <a:pt x="566" y="1512"/>
                </a:lnTo>
                <a:lnTo>
                  <a:pt x="583" y="1500"/>
                </a:lnTo>
                <a:lnTo>
                  <a:pt x="600" y="1487"/>
                </a:lnTo>
                <a:lnTo>
                  <a:pt x="616" y="1473"/>
                </a:lnTo>
                <a:lnTo>
                  <a:pt x="631" y="1457"/>
                </a:lnTo>
                <a:lnTo>
                  <a:pt x="645" y="1443"/>
                </a:lnTo>
                <a:lnTo>
                  <a:pt x="666" y="1415"/>
                </a:lnTo>
                <a:lnTo>
                  <a:pt x="692" y="1382"/>
                </a:lnTo>
                <a:lnTo>
                  <a:pt x="700" y="1375"/>
                </a:lnTo>
                <a:lnTo>
                  <a:pt x="709" y="1368"/>
                </a:lnTo>
                <a:lnTo>
                  <a:pt x="717" y="1361"/>
                </a:lnTo>
                <a:lnTo>
                  <a:pt x="727" y="1356"/>
                </a:lnTo>
                <a:lnTo>
                  <a:pt x="737" y="1351"/>
                </a:lnTo>
                <a:lnTo>
                  <a:pt x="747" y="1346"/>
                </a:lnTo>
                <a:lnTo>
                  <a:pt x="759" y="1344"/>
                </a:lnTo>
                <a:lnTo>
                  <a:pt x="771" y="1343"/>
                </a:lnTo>
                <a:lnTo>
                  <a:pt x="782" y="1344"/>
                </a:lnTo>
                <a:lnTo>
                  <a:pt x="794" y="1345"/>
                </a:lnTo>
                <a:lnTo>
                  <a:pt x="807" y="1348"/>
                </a:lnTo>
                <a:lnTo>
                  <a:pt x="822" y="1350"/>
                </a:lnTo>
                <a:lnTo>
                  <a:pt x="851" y="1356"/>
                </a:lnTo>
                <a:lnTo>
                  <a:pt x="881" y="1363"/>
                </a:lnTo>
                <a:lnTo>
                  <a:pt x="911" y="1369"/>
                </a:lnTo>
                <a:lnTo>
                  <a:pt x="941" y="1375"/>
                </a:lnTo>
                <a:lnTo>
                  <a:pt x="955" y="1378"/>
                </a:lnTo>
                <a:lnTo>
                  <a:pt x="968" y="1379"/>
                </a:lnTo>
                <a:lnTo>
                  <a:pt x="980" y="1380"/>
                </a:lnTo>
                <a:lnTo>
                  <a:pt x="991" y="1381"/>
                </a:lnTo>
                <a:lnTo>
                  <a:pt x="1013" y="1380"/>
                </a:lnTo>
                <a:lnTo>
                  <a:pt x="1032" y="1379"/>
                </a:lnTo>
                <a:lnTo>
                  <a:pt x="1050" y="1377"/>
                </a:lnTo>
                <a:lnTo>
                  <a:pt x="1066" y="1374"/>
                </a:lnTo>
                <a:lnTo>
                  <a:pt x="1079" y="1369"/>
                </a:lnTo>
                <a:lnTo>
                  <a:pt x="1091" y="1364"/>
                </a:lnTo>
                <a:lnTo>
                  <a:pt x="1101" y="1357"/>
                </a:lnTo>
                <a:lnTo>
                  <a:pt x="1110" y="1350"/>
                </a:lnTo>
                <a:lnTo>
                  <a:pt x="1117" y="1340"/>
                </a:lnTo>
                <a:lnTo>
                  <a:pt x="1124" y="1330"/>
                </a:lnTo>
                <a:lnTo>
                  <a:pt x="1128" y="1318"/>
                </a:lnTo>
                <a:lnTo>
                  <a:pt x="1132" y="1305"/>
                </a:lnTo>
                <a:lnTo>
                  <a:pt x="1135" y="1291"/>
                </a:lnTo>
                <a:lnTo>
                  <a:pt x="1137" y="1275"/>
                </a:lnTo>
                <a:lnTo>
                  <a:pt x="1138" y="1258"/>
                </a:lnTo>
                <a:lnTo>
                  <a:pt x="1138" y="1239"/>
                </a:lnTo>
                <a:lnTo>
                  <a:pt x="1137" y="1225"/>
                </a:lnTo>
                <a:lnTo>
                  <a:pt x="1134" y="1213"/>
                </a:lnTo>
                <a:lnTo>
                  <a:pt x="1130" y="1202"/>
                </a:lnTo>
                <a:lnTo>
                  <a:pt x="1125" y="1192"/>
                </a:lnTo>
                <a:lnTo>
                  <a:pt x="1112" y="1175"/>
                </a:lnTo>
                <a:lnTo>
                  <a:pt x="1096" y="1158"/>
                </a:lnTo>
                <a:lnTo>
                  <a:pt x="1089" y="1149"/>
                </a:lnTo>
                <a:lnTo>
                  <a:pt x="1081" y="1139"/>
                </a:lnTo>
                <a:lnTo>
                  <a:pt x="1074" y="1128"/>
                </a:lnTo>
                <a:lnTo>
                  <a:pt x="1068" y="1115"/>
                </a:lnTo>
                <a:lnTo>
                  <a:pt x="1063" y="1101"/>
                </a:lnTo>
                <a:lnTo>
                  <a:pt x="1058" y="1084"/>
                </a:lnTo>
                <a:lnTo>
                  <a:pt x="1056" y="1066"/>
                </a:lnTo>
                <a:lnTo>
                  <a:pt x="1055" y="1045"/>
                </a:lnTo>
                <a:lnTo>
                  <a:pt x="1055" y="1034"/>
                </a:lnTo>
                <a:lnTo>
                  <a:pt x="1056" y="1024"/>
                </a:lnTo>
                <a:lnTo>
                  <a:pt x="1057" y="1014"/>
                </a:lnTo>
                <a:lnTo>
                  <a:pt x="1059" y="1005"/>
                </a:lnTo>
                <a:lnTo>
                  <a:pt x="1064" y="988"/>
                </a:lnTo>
                <a:lnTo>
                  <a:pt x="1070" y="974"/>
                </a:lnTo>
                <a:lnTo>
                  <a:pt x="1078" y="961"/>
                </a:lnTo>
                <a:lnTo>
                  <a:pt x="1086" y="949"/>
                </a:lnTo>
                <a:lnTo>
                  <a:pt x="1095" y="938"/>
                </a:lnTo>
                <a:lnTo>
                  <a:pt x="1104" y="927"/>
                </a:lnTo>
                <a:lnTo>
                  <a:pt x="1113" y="916"/>
                </a:lnTo>
                <a:lnTo>
                  <a:pt x="1122" y="905"/>
                </a:lnTo>
                <a:lnTo>
                  <a:pt x="1131" y="892"/>
                </a:lnTo>
                <a:lnTo>
                  <a:pt x="1138" y="879"/>
                </a:lnTo>
                <a:lnTo>
                  <a:pt x="1145" y="865"/>
                </a:lnTo>
                <a:lnTo>
                  <a:pt x="1150" y="849"/>
                </a:lnTo>
                <a:lnTo>
                  <a:pt x="1152" y="840"/>
                </a:lnTo>
                <a:lnTo>
                  <a:pt x="1154" y="830"/>
                </a:lnTo>
                <a:lnTo>
                  <a:pt x="1154" y="820"/>
                </a:lnTo>
                <a:lnTo>
                  <a:pt x="1155" y="809"/>
                </a:lnTo>
                <a:lnTo>
                  <a:pt x="1154" y="798"/>
                </a:lnTo>
                <a:lnTo>
                  <a:pt x="1153" y="786"/>
                </a:lnTo>
                <a:lnTo>
                  <a:pt x="1151" y="775"/>
                </a:lnTo>
                <a:lnTo>
                  <a:pt x="1148" y="765"/>
                </a:lnTo>
                <a:lnTo>
                  <a:pt x="1142" y="745"/>
                </a:lnTo>
                <a:lnTo>
                  <a:pt x="1135" y="726"/>
                </a:lnTo>
                <a:lnTo>
                  <a:pt x="1129" y="708"/>
                </a:lnTo>
                <a:lnTo>
                  <a:pt x="1123" y="690"/>
                </a:lnTo>
                <a:lnTo>
                  <a:pt x="1121" y="680"/>
                </a:lnTo>
                <a:lnTo>
                  <a:pt x="1119" y="670"/>
                </a:lnTo>
                <a:lnTo>
                  <a:pt x="1118" y="661"/>
                </a:lnTo>
                <a:lnTo>
                  <a:pt x="1117" y="651"/>
                </a:lnTo>
                <a:lnTo>
                  <a:pt x="1118" y="642"/>
                </a:lnTo>
                <a:lnTo>
                  <a:pt x="1120" y="634"/>
                </a:lnTo>
                <a:lnTo>
                  <a:pt x="1124" y="626"/>
                </a:lnTo>
                <a:lnTo>
                  <a:pt x="1128" y="619"/>
                </a:lnTo>
                <a:lnTo>
                  <a:pt x="1131" y="610"/>
                </a:lnTo>
                <a:lnTo>
                  <a:pt x="1135" y="601"/>
                </a:lnTo>
                <a:lnTo>
                  <a:pt x="1137" y="591"/>
                </a:lnTo>
                <a:lnTo>
                  <a:pt x="1138" y="578"/>
                </a:lnTo>
                <a:lnTo>
                  <a:pt x="1136" y="557"/>
                </a:lnTo>
                <a:lnTo>
                  <a:pt x="1133" y="535"/>
                </a:lnTo>
                <a:lnTo>
                  <a:pt x="1131" y="524"/>
                </a:lnTo>
                <a:lnTo>
                  <a:pt x="1129" y="512"/>
                </a:lnTo>
                <a:lnTo>
                  <a:pt x="1128" y="500"/>
                </a:lnTo>
                <a:lnTo>
                  <a:pt x="1128" y="489"/>
                </a:lnTo>
                <a:lnTo>
                  <a:pt x="1128" y="478"/>
                </a:lnTo>
                <a:lnTo>
                  <a:pt x="1130" y="468"/>
                </a:lnTo>
                <a:lnTo>
                  <a:pt x="1132" y="459"/>
                </a:lnTo>
                <a:lnTo>
                  <a:pt x="1135" y="450"/>
                </a:lnTo>
                <a:lnTo>
                  <a:pt x="1139" y="443"/>
                </a:lnTo>
                <a:lnTo>
                  <a:pt x="1143" y="437"/>
                </a:lnTo>
                <a:lnTo>
                  <a:pt x="1148" y="430"/>
                </a:lnTo>
                <a:lnTo>
                  <a:pt x="1155" y="425"/>
                </a:lnTo>
                <a:lnTo>
                  <a:pt x="1167" y="414"/>
                </a:lnTo>
                <a:lnTo>
                  <a:pt x="1181" y="402"/>
                </a:lnTo>
                <a:lnTo>
                  <a:pt x="1196" y="389"/>
                </a:lnTo>
                <a:lnTo>
                  <a:pt x="1212" y="373"/>
                </a:lnTo>
                <a:lnTo>
                  <a:pt x="1217" y="367"/>
                </a:lnTo>
                <a:lnTo>
                  <a:pt x="1221" y="360"/>
                </a:lnTo>
                <a:lnTo>
                  <a:pt x="1224" y="352"/>
                </a:lnTo>
                <a:lnTo>
                  <a:pt x="1226" y="343"/>
                </a:lnTo>
                <a:lnTo>
                  <a:pt x="1229" y="324"/>
                </a:lnTo>
                <a:lnTo>
                  <a:pt x="1233" y="305"/>
                </a:lnTo>
                <a:lnTo>
                  <a:pt x="1235" y="296"/>
                </a:lnTo>
                <a:lnTo>
                  <a:pt x="1238" y="287"/>
                </a:lnTo>
                <a:lnTo>
                  <a:pt x="1242" y="278"/>
                </a:lnTo>
                <a:lnTo>
                  <a:pt x="1247" y="269"/>
                </a:lnTo>
                <a:lnTo>
                  <a:pt x="1254" y="261"/>
                </a:lnTo>
                <a:lnTo>
                  <a:pt x="1263" y="254"/>
                </a:lnTo>
                <a:lnTo>
                  <a:pt x="1273" y="248"/>
                </a:lnTo>
                <a:lnTo>
                  <a:pt x="1286" y="242"/>
                </a:lnTo>
                <a:lnTo>
                  <a:pt x="1301" y="238"/>
                </a:lnTo>
                <a:lnTo>
                  <a:pt x="1317" y="233"/>
                </a:lnTo>
                <a:lnTo>
                  <a:pt x="1337" y="227"/>
                </a:lnTo>
                <a:lnTo>
                  <a:pt x="1364" y="221"/>
                </a:lnTo>
                <a:lnTo>
                  <a:pt x="1377" y="217"/>
                </a:lnTo>
                <a:lnTo>
                  <a:pt x="1390" y="211"/>
                </a:lnTo>
                <a:lnTo>
                  <a:pt x="1403" y="204"/>
                </a:lnTo>
                <a:lnTo>
                  <a:pt x="1417" y="195"/>
                </a:lnTo>
                <a:lnTo>
                  <a:pt x="1431" y="185"/>
                </a:lnTo>
                <a:lnTo>
                  <a:pt x="1445" y="174"/>
                </a:lnTo>
                <a:lnTo>
                  <a:pt x="1458" y="163"/>
                </a:lnTo>
                <a:lnTo>
                  <a:pt x="1471" y="150"/>
                </a:lnTo>
                <a:lnTo>
                  <a:pt x="1485" y="137"/>
                </a:lnTo>
                <a:lnTo>
                  <a:pt x="1496" y="124"/>
                </a:lnTo>
                <a:lnTo>
                  <a:pt x="1506" y="110"/>
                </a:lnTo>
                <a:lnTo>
                  <a:pt x="1515" y="97"/>
                </a:lnTo>
                <a:lnTo>
                  <a:pt x="1522" y="84"/>
                </a:lnTo>
                <a:lnTo>
                  <a:pt x="1527" y="71"/>
                </a:lnTo>
                <a:lnTo>
                  <a:pt x="1529" y="65"/>
                </a:lnTo>
                <a:lnTo>
                  <a:pt x="1531" y="59"/>
                </a:lnTo>
                <a:lnTo>
                  <a:pt x="1532" y="53"/>
                </a:lnTo>
                <a:lnTo>
                  <a:pt x="1532" y="48"/>
                </a:lnTo>
                <a:lnTo>
                  <a:pt x="1533" y="43"/>
                </a:lnTo>
                <a:lnTo>
                  <a:pt x="1535" y="30"/>
                </a:lnTo>
                <a:lnTo>
                  <a:pt x="1536" y="15"/>
                </a:lnTo>
                <a:lnTo>
                  <a:pt x="1537" y="0"/>
                </a:lnTo>
                <a:lnTo>
                  <a:pt x="1545" y="1"/>
                </a:lnTo>
                <a:lnTo>
                  <a:pt x="1551" y="2"/>
                </a:lnTo>
                <a:lnTo>
                  <a:pt x="1556" y="4"/>
                </a:lnTo>
                <a:lnTo>
                  <a:pt x="1560" y="8"/>
                </a:lnTo>
                <a:lnTo>
                  <a:pt x="1562" y="12"/>
                </a:lnTo>
                <a:lnTo>
                  <a:pt x="1564" y="16"/>
                </a:lnTo>
                <a:lnTo>
                  <a:pt x="1565" y="21"/>
                </a:lnTo>
                <a:lnTo>
                  <a:pt x="1565" y="25"/>
                </a:lnTo>
                <a:lnTo>
                  <a:pt x="1565" y="34"/>
                </a:lnTo>
                <a:lnTo>
                  <a:pt x="1566" y="43"/>
                </a:lnTo>
                <a:lnTo>
                  <a:pt x="1567" y="46"/>
                </a:lnTo>
                <a:lnTo>
                  <a:pt x="1568" y="49"/>
                </a:lnTo>
                <a:lnTo>
                  <a:pt x="1570" y="52"/>
                </a:lnTo>
                <a:lnTo>
                  <a:pt x="1574" y="53"/>
                </a:lnTo>
                <a:lnTo>
                  <a:pt x="1585" y="57"/>
                </a:lnTo>
                <a:lnTo>
                  <a:pt x="1598" y="61"/>
                </a:lnTo>
                <a:lnTo>
                  <a:pt x="1610" y="63"/>
                </a:lnTo>
                <a:lnTo>
                  <a:pt x="1621" y="65"/>
                </a:lnTo>
                <a:lnTo>
                  <a:pt x="1644" y="66"/>
                </a:lnTo>
                <a:lnTo>
                  <a:pt x="1667" y="66"/>
                </a:lnTo>
                <a:lnTo>
                  <a:pt x="1689" y="65"/>
                </a:lnTo>
                <a:lnTo>
                  <a:pt x="1712" y="63"/>
                </a:lnTo>
                <a:lnTo>
                  <a:pt x="1733" y="63"/>
                </a:lnTo>
                <a:lnTo>
                  <a:pt x="1753" y="64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7298005" y="3355831"/>
            <a:ext cx="1110709" cy="1198557"/>
          </a:xfrm>
          <a:custGeom>
            <a:avLst/>
            <a:gdLst>
              <a:gd name="T0" fmla="*/ 1933 w 3129"/>
              <a:gd name="T1" fmla="*/ 3072 h 3422"/>
              <a:gd name="T2" fmla="*/ 2037 w 3129"/>
              <a:gd name="T3" fmla="*/ 2883 h 3422"/>
              <a:gd name="T4" fmla="*/ 2185 w 3129"/>
              <a:gd name="T5" fmla="*/ 2684 h 3422"/>
              <a:gd name="T6" fmla="*/ 2026 w 3129"/>
              <a:gd name="T7" fmla="*/ 2521 h 3422"/>
              <a:gd name="T8" fmla="*/ 1798 w 3129"/>
              <a:gd name="T9" fmla="*/ 2487 h 3422"/>
              <a:gd name="T10" fmla="*/ 1697 w 3129"/>
              <a:gd name="T11" fmla="*/ 2392 h 3422"/>
              <a:gd name="T12" fmla="*/ 1465 w 3129"/>
              <a:gd name="T13" fmla="*/ 2272 h 3422"/>
              <a:gd name="T14" fmla="*/ 1098 w 3129"/>
              <a:gd name="T15" fmla="*/ 2071 h 3422"/>
              <a:gd name="T16" fmla="*/ 872 w 3129"/>
              <a:gd name="T17" fmla="*/ 2070 h 3422"/>
              <a:gd name="T18" fmla="*/ 867 w 3129"/>
              <a:gd name="T19" fmla="*/ 1939 h 3422"/>
              <a:gd name="T20" fmla="*/ 520 w 3129"/>
              <a:gd name="T21" fmla="*/ 2026 h 3422"/>
              <a:gd name="T22" fmla="*/ 352 w 3129"/>
              <a:gd name="T23" fmla="*/ 2126 h 3422"/>
              <a:gd name="T24" fmla="*/ 133 w 3129"/>
              <a:gd name="T25" fmla="*/ 2228 h 3422"/>
              <a:gd name="T26" fmla="*/ 142 w 3129"/>
              <a:gd name="T27" fmla="*/ 2114 h 3422"/>
              <a:gd name="T28" fmla="*/ 162 w 3129"/>
              <a:gd name="T29" fmla="*/ 1917 h 3422"/>
              <a:gd name="T30" fmla="*/ 64 w 3129"/>
              <a:gd name="T31" fmla="*/ 1714 h 3422"/>
              <a:gd name="T32" fmla="*/ 131 w 3129"/>
              <a:gd name="T33" fmla="*/ 1553 h 3422"/>
              <a:gd name="T34" fmla="*/ 137 w 3129"/>
              <a:gd name="T35" fmla="*/ 1447 h 3422"/>
              <a:gd name="T36" fmla="*/ 111 w 3129"/>
              <a:gd name="T37" fmla="*/ 1335 h 3422"/>
              <a:gd name="T38" fmla="*/ 60 w 3129"/>
              <a:gd name="T39" fmla="*/ 1166 h 3422"/>
              <a:gd name="T40" fmla="*/ 134 w 3129"/>
              <a:gd name="T41" fmla="*/ 1059 h 3422"/>
              <a:gd name="T42" fmla="*/ 146 w 3129"/>
              <a:gd name="T43" fmla="*/ 996 h 3422"/>
              <a:gd name="T44" fmla="*/ 17 w 3129"/>
              <a:gd name="T45" fmla="*/ 913 h 3422"/>
              <a:gd name="T46" fmla="*/ 89 w 3129"/>
              <a:gd name="T47" fmla="*/ 734 h 3422"/>
              <a:gd name="T48" fmla="*/ 296 w 3129"/>
              <a:gd name="T49" fmla="*/ 526 h 3422"/>
              <a:gd name="T50" fmla="*/ 419 w 3129"/>
              <a:gd name="T51" fmla="*/ 673 h 3422"/>
              <a:gd name="T52" fmla="*/ 620 w 3129"/>
              <a:gd name="T53" fmla="*/ 712 h 3422"/>
              <a:gd name="T54" fmla="*/ 795 w 3129"/>
              <a:gd name="T55" fmla="*/ 652 h 3422"/>
              <a:gd name="T56" fmla="*/ 993 w 3129"/>
              <a:gd name="T57" fmla="*/ 450 h 3422"/>
              <a:gd name="T58" fmla="*/ 968 w 3129"/>
              <a:gd name="T59" fmla="*/ 238 h 3422"/>
              <a:gd name="T60" fmla="*/ 1151 w 3129"/>
              <a:gd name="T61" fmla="*/ 241 h 3422"/>
              <a:gd name="T62" fmla="*/ 1357 w 3129"/>
              <a:gd name="T63" fmla="*/ 293 h 3422"/>
              <a:gd name="T64" fmla="*/ 1649 w 3129"/>
              <a:gd name="T65" fmla="*/ 192 h 3422"/>
              <a:gd name="T66" fmla="*/ 1780 w 3129"/>
              <a:gd name="T67" fmla="*/ 69 h 3422"/>
              <a:gd name="T68" fmla="*/ 1975 w 3129"/>
              <a:gd name="T69" fmla="*/ 95 h 3422"/>
              <a:gd name="T70" fmla="*/ 2041 w 3129"/>
              <a:gd name="T71" fmla="*/ 265 h 3422"/>
              <a:gd name="T72" fmla="*/ 2125 w 3129"/>
              <a:gd name="T73" fmla="*/ 267 h 3422"/>
              <a:gd name="T74" fmla="*/ 2193 w 3129"/>
              <a:gd name="T75" fmla="*/ 190 h 3422"/>
              <a:gd name="T76" fmla="*/ 2326 w 3129"/>
              <a:gd name="T77" fmla="*/ 120 h 3422"/>
              <a:gd name="T78" fmla="*/ 2413 w 3129"/>
              <a:gd name="T79" fmla="*/ 28 h 3422"/>
              <a:gd name="T80" fmla="*/ 2591 w 3129"/>
              <a:gd name="T81" fmla="*/ 73 h 3422"/>
              <a:gd name="T82" fmla="*/ 2731 w 3129"/>
              <a:gd name="T83" fmla="*/ 146 h 3422"/>
              <a:gd name="T84" fmla="*/ 2819 w 3129"/>
              <a:gd name="T85" fmla="*/ 184 h 3422"/>
              <a:gd name="T86" fmla="*/ 2890 w 3129"/>
              <a:gd name="T87" fmla="*/ 315 h 3422"/>
              <a:gd name="T88" fmla="*/ 3008 w 3129"/>
              <a:gd name="T89" fmla="*/ 557 h 3422"/>
              <a:gd name="T90" fmla="*/ 3006 w 3129"/>
              <a:gd name="T91" fmla="*/ 802 h 3422"/>
              <a:gd name="T92" fmla="*/ 2852 w 3129"/>
              <a:gd name="T93" fmla="*/ 814 h 3422"/>
              <a:gd name="T94" fmla="*/ 2930 w 3129"/>
              <a:gd name="T95" fmla="*/ 987 h 3422"/>
              <a:gd name="T96" fmla="*/ 2978 w 3129"/>
              <a:gd name="T97" fmla="*/ 1053 h 3422"/>
              <a:gd name="T98" fmla="*/ 3052 w 3129"/>
              <a:gd name="T99" fmla="*/ 1251 h 3422"/>
              <a:gd name="T100" fmla="*/ 2731 w 3129"/>
              <a:gd name="T101" fmla="*/ 1617 h 3422"/>
              <a:gd name="T102" fmla="*/ 2673 w 3129"/>
              <a:gd name="T103" fmla="*/ 1488 h 3422"/>
              <a:gd name="T104" fmla="*/ 2651 w 3129"/>
              <a:gd name="T105" fmla="*/ 1580 h 3422"/>
              <a:gd name="T106" fmla="*/ 2585 w 3129"/>
              <a:gd name="T107" fmla="*/ 1663 h 3422"/>
              <a:gd name="T108" fmla="*/ 2572 w 3129"/>
              <a:gd name="T109" fmla="*/ 1811 h 3422"/>
              <a:gd name="T110" fmla="*/ 2526 w 3129"/>
              <a:gd name="T111" fmla="*/ 1896 h 3422"/>
              <a:gd name="T112" fmla="*/ 2495 w 3129"/>
              <a:gd name="T113" fmla="*/ 2147 h 3422"/>
              <a:gd name="T114" fmla="*/ 2520 w 3129"/>
              <a:gd name="T115" fmla="*/ 2549 h 3422"/>
              <a:gd name="T116" fmla="*/ 2371 w 3129"/>
              <a:gd name="T117" fmla="*/ 3134 h 3422"/>
              <a:gd name="T118" fmla="*/ 2274 w 3129"/>
              <a:gd name="T119" fmla="*/ 3340 h 342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129"/>
              <a:gd name="T181" fmla="*/ 0 h 3422"/>
              <a:gd name="T182" fmla="*/ 3129 w 3129"/>
              <a:gd name="T183" fmla="*/ 3422 h 342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129" h="3422">
                <a:moveTo>
                  <a:pt x="2037" y="3285"/>
                </a:moveTo>
                <a:lnTo>
                  <a:pt x="2041" y="3266"/>
                </a:lnTo>
                <a:lnTo>
                  <a:pt x="2045" y="3257"/>
                </a:lnTo>
                <a:lnTo>
                  <a:pt x="2045" y="3252"/>
                </a:lnTo>
                <a:lnTo>
                  <a:pt x="2044" y="3247"/>
                </a:lnTo>
                <a:lnTo>
                  <a:pt x="2042" y="3239"/>
                </a:lnTo>
                <a:lnTo>
                  <a:pt x="2037" y="3228"/>
                </a:lnTo>
                <a:lnTo>
                  <a:pt x="2027" y="3213"/>
                </a:lnTo>
                <a:lnTo>
                  <a:pt x="2016" y="3199"/>
                </a:lnTo>
                <a:lnTo>
                  <a:pt x="2004" y="3184"/>
                </a:lnTo>
                <a:lnTo>
                  <a:pt x="1993" y="3170"/>
                </a:lnTo>
                <a:lnTo>
                  <a:pt x="1982" y="3156"/>
                </a:lnTo>
                <a:lnTo>
                  <a:pt x="1971" y="3140"/>
                </a:lnTo>
                <a:lnTo>
                  <a:pt x="1966" y="3131"/>
                </a:lnTo>
                <a:lnTo>
                  <a:pt x="1961" y="3122"/>
                </a:lnTo>
                <a:lnTo>
                  <a:pt x="1957" y="3112"/>
                </a:lnTo>
                <a:lnTo>
                  <a:pt x="1953" y="3102"/>
                </a:lnTo>
                <a:lnTo>
                  <a:pt x="1946" y="3092"/>
                </a:lnTo>
                <a:lnTo>
                  <a:pt x="1937" y="3079"/>
                </a:lnTo>
                <a:lnTo>
                  <a:pt x="1933" y="3072"/>
                </a:lnTo>
                <a:lnTo>
                  <a:pt x="1929" y="3065"/>
                </a:lnTo>
                <a:lnTo>
                  <a:pt x="1926" y="3056"/>
                </a:lnTo>
                <a:lnTo>
                  <a:pt x="1924" y="3047"/>
                </a:lnTo>
                <a:lnTo>
                  <a:pt x="1923" y="3036"/>
                </a:lnTo>
                <a:lnTo>
                  <a:pt x="1923" y="3023"/>
                </a:lnTo>
                <a:lnTo>
                  <a:pt x="1925" y="3010"/>
                </a:lnTo>
                <a:lnTo>
                  <a:pt x="1929" y="2994"/>
                </a:lnTo>
                <a:lnTo>
                  <a:pt x="1935" y="2977"/>
                </a:lnTo>
                <a:lnTo>
                  <a:pt x="1943" y="2957"/>
                </a:lnTo>
                <a:lnTo>
                  <a:pt x="1954" y="2936"/>
                </a:lnTo>
                <a:lnTo>
                  <a:pt x="1969" y="2913"/>
                </a:lnTo>
                <a:lnTo>
                  <a:pt x="1972" y="2908"/>
                </a:lnTo>
                <a:lnTo>
                  <a:pt x="1977" y="2904"/>
                </a:lnTo>
                <a:lnTo>
                  <a:pt x="1982" y="2902"/>
                </a:lnTo>
                <a:lnTo>
                  <a:pt x="1988" y="2900"/>
                </a:lnTo>
                <a:lnTo>
                  <a:pt x="2002" y="2898"/>
                </a:lnTo>
                <a:lnTo>
                  <a:pt x="2017" y="2895"/>
                </a:lnTo>
                <a:lnTo>
                  <a:pt x="2024" y="2893"/>
                </a:lnTo>
                <a:lnTo>
                  <a:pt x="2030" y="2889"/>
                </a:lnTo>
                <a:lnTo>
                  <a:pt x="2037" y="2883"/>
                </a:lnTo>
                <a:lnTo>
                  <a:pt x="2042" y="2876"/>
                </a:lnTo>
                <a:lnTo>
                  <a:pt x="2046" y="2866"/>
                </a:lnTo>
                <a:lnTo>
                  <a:pt x="2050" y="2852"/>
                </a:lnTo>
                <a:lnTo>
                  <a:pt x="2052" y="2837"/>
                </a:lnTo>
                <a:lnTo>
                  <a:pt x="2053" y="2818"/>
                </a:lnTo>
                <a:lnTo>
                  <a:pt x="2053" y="2811"/>
                </a:lnTo>
                <a:lnTo>
                  <a:pt x="2055" y="2804"/>
                </a:lnTo>
                <a:lnTo>
                  <a:pt x="2059" y="2797"/>
                </a:lnTo>
                <a:lnTo>
                  <a:pt x="2063" y="2789"/>
                </a:lnTo>
                <a:lnTo>
                  <a:pt x="2069" y="2782"/>
                </a:lnTo>
                <a:lnTo>
                  <a:pt x="2075" y="2774"/>
                </a:lnTo>
                <a:lnTo>
                  <a:pt x="2082" y="2767"/>
                </a:lnTo>
                <a:lnTo>
                  <a:pt x="2090" y="2759"/>
                </a:lnTo>
                <a:lnTo>
                  <a:pt x="2107" y="2743"/>
                </a:lnTo>
                <a:lnTo>
                  <a:pt x="2126" y="2729"/>
                </a:lnTo>
                <a:lnTo>
                  <a:pt x="2145" y="2715"/>
                </a:lnTo>
                <a:lnTo>
                  <a:pt x="2163" y="2703"/>
                </a:lnTo>
                <a:lnTo>
                  <a:pt x="2172" y="2698"/>
                </a:lnTo>
                <a:lnTo>
                  <a:pt x="2179" y="2691"/>
                </a:lnTo>
                <a:lnTo>
                  <a:pt x="2185" y="2684"/>
                </a:lnTo>
                <a:lnTo>
                  <a:pt x="2189" y="2677"/>
                </a:lnTo>
                <a:lnTo>
                  <a:pt x="2191" y="2669"/>
                </a:lnTo>
                <a:lnTo>
                  <a:pt x="2193" y="2660"/>
                </a:lnTo>
                <a:lnTo>
                  <a:pt x="2192" y="2652"/>
                </a:lnTo>
                <a:lnTo>
                  <a:pt x="2191" y="2643"/>
                </a:lnTo>
                <a:lnTo>
                  <a:pt x="2188" y="2633"/>
                </a:lnTo>
                <a:lnTo>
                  <a:pt x="2184" y="2625"/>
                </a:lnTo>
                <a:lnTo>
                  <a:pt x="2179" y="2616"/>
                </a:lnTo>
                <a:lnTo>
                  <a:pt x="2172" y="2608"/>
                </a:lnTo>
                <a:lnTo>
                  <a:pt x="2165" y="2601"/>
                </a:lnTo>
                <a:lnTo>
                  <a:pt x="2157" y="2594"/>
                </a:lnTo>
                <a:lnTo>
                  <a:pt x="2147" y="2588"/>
                </a:lnTo>
                <a:lnTo>
                  <a:pt x="2137" y="2582"/>
                </a:lnTo>
                <a:lnTo>
                  <a:pt x="2116" y="2566"/>
                </a:lnTo>
                <a:lnTo>
                  <a:pt x="2098" y="2553"/>
                </a:lnTo>
                <a:lnTo>
                  <a:pt x="2081" y="2543"/>
                </a:lnTo>
                <a:lnTo>
                  <a:pt x="2066" y="2535"/>
                </a:lnTo>
                <a:lnTo>
                  <a:pt x="2051" y="2529"/>
                </a:lnTo>
                <a:lnTo>
                  <a:pt x="2038" y="2525"/>
                </a:lnTo>
                <a:lnTo>
                  <a:pt x="2026" y="2521"/>
                </a:lnTo>
                <a:lnTo>
                  <a:pt x="2014" y="2520"/>
                </a:lnTo>
                <a:lnTo>
                  <a:pt x="1993" y="2518"/>
                </a:lnTo>
                <a:lnTo>
                  <a:pt x="1975" y="2518"/>
                </a:lnTo>
                <a:lnTo>
                  <a:pt x="1966" y="2517"/>
                </a:lnTo>
                <a:lnTo>
                  <a:pt x="1958" y="2515"/>
                </a:lnTo>
                <a:lnTo>
                  <a:pt x="1950" y="2513"/>
                </a:lnTo>
                <a:lnTo>
                  <a:pt x="1943" y="2508"/>
                </a:lnTo>
                <a:lnTo>
                  <a:pt x="1932" y="2501"/>
                </a:lnTo>
                <a:lnTo>
                  <a:pt x="1922" y="2495"/>
                </a:lnTo>
                <a:lnTo>
                  <a:pt x="1912" y="2489"/>
                </a:lnTo>
                <a:lnTo>
                  <a:pt x="1903" y="2485"/>
                </a:lnTo>
                <a:lnTo>
                  <a:pt x="1894" y="2481"/>
                </a:lnTo>
                <a:lnTo>
                  <a:pt x="1885" y="2478"/>
                </a:lnTo>
                <a:lnTo>
                  <a:pt x="1877" y="2476"/>
                </a:lnTo>
                <a:lnTo>
                  <a:pt x="1870" y="2475"/>
                </a:lnTo>
                <a:lnTo>
                  <a:pt x="1855" y="2473"/>
                </a:lnTo>
                <a:lnTo>
                  <a:pt x="1842" y="2474"/>
                </a:lnTo>
                <a:lnTo>
                  <a:pt x="1830" y="2476"/>
                </a:lnTo>
                <a:lnTo>
                  <a:pt x="1819" y="2479"/>
                </a:lnTo>
                <a:lnTo>
                  <a:pt x="1798" y="2487"/>
                </a:lnTo>
                <a:lnTo>
                  <a:pt x="1777" y="2495"/>
                </a:lnTo>
                <a:lnTo>
                  <a:pt x="1768" y="2497"/>
                </a:lnTo>
                <a:lnTo>
                  <a:pt x="1758" y="2498"/>
                </a:lnTo>
                <a:lnTo>
                  <a:pt x="1753" y="2497"/>
                </a:lnTo>
                <a:lnTo>
                  <a:pt x="1748" y="2496"/>
                </a:lnTo>
                <a:lnTo>
                  <a:pt x="1743" y="2495"/>
                </a:lnTo>
                <a:lnTo>
                  <a:pt x="1738" y="2493"/>
                </a:lnTo>
                <a:lnTo>
                  <a:pt x="1728" y="2488"/>
                </a:lnTo>
                <a:lnTo>
                  <a:pt x="1721" y="2482"/>
                </a:lnTo>
                <a:lnTo>
                  <a:pt x="1716" y="2475"/>
                </a:lnTo>
                <a:lnTo>
                  <a:pt x="1712" y="2468"/>
                </a:lnTo>
                <a:lnTo>
                  <a:pt x="1709" y="2461"/>
                </a:lnTo>
                <a:lnTo>
                  <a:pt x="1708" y="2453"/>
                </a:lnTo>
                <a:lnTo>
                  <a:pt x="1707" y="2445"/>
                </a:lnTo>
                <a:lnTo>
                  <a:pt x="1706" y="2436"/>
                </a:lnTo>
                <a:lnTo>
                  <a:pt x="1706" y="2428"/>
                </a:lnTo>
                <a:lnTo>
                  <a:pt x="1705" y="2419"/>
                </a:lnTo>
                <a:lnTo>
                  <a:pt x="1704" y="2409"/>
                </a:lnTo>
                <a:lnTo>
                  <a:pt x="1701" y="2400"/>
                </a:lnTo>
                <a:lnTo>
                  <a:pt x="1697" y="2392"/>
                </a:lnTo>
                <a:lnTo>
                  <a:pt x="1692" y="2383"/>
                </a:lnTo>
                <a:lnTo>
                  <a:pt x="1685" y="2375"/>
                </a:lnTo>
                <a:lnTo>
                  <a:pt x="1675" y="2367"/>
                </a:lnTo>
                <a:lnTo>
                  <a:pt x="1672" y="2363"/>
                </a:lnTo>
                <a:lnTo>
                  <a:pt x="1663" y="2351"/>
                </a:lnTo>
                <a:lnTo>
                  <a:pt x="1657" y="2343"/>
                </a:lnTo>
                <a:lnTo>
                  <a:pt x="1649" y="2335"/>
                </a:lnTo>
                <a:lnTo>
                  <a:pt x="1639" y="2326"/>
                </a:lnTo>
                <a:lnTo>
                  <a:pt x="1627" y="2316"/>
                </a:lnTo>
                <a:lnTo>
                  <a:pt x="1613" y="2307"/>
                </a:lnTo>
                <a:lnTo>
                  <a:pt x="1597" y="2297"/>
                </a:lnTo>
                <a:lnTo>
                  <a:pt x="1579" y="2290"/>
                </a:lnTo>
                <a:lnTo>
                  <a:pt x="1557" y="2283"/>
                </a:lnTo>
                <a:lnTo>
                  <a:pt x="1546" y="2280"/>
                </a:lnTo>
                <a:lnTo>
                  <a:pt x="1534" y="2277"/>
                </a:lnTo>
                <a:lnTo>
                  <a:pt x="1522" y="2275"/>
                </a:lnTo>
                <a:lnTo>
                  <a:pt x="1509" y="2273"/>
                </a:lnTo>
                <a:lnTo>
                  <a:pt x="1495" y="2272"/>
                </a:lnTo>
                <a:lnTo>
                  <a:pt x="1480" y="2272"/>
                </a:lnTo>
                <a:lnTo>
                  <a:pt x="1465" y="2272"/>
                </a:lnTo>
                <a:lnTo>
                  <a:pt x="1449" y="2272"/>
                </a:lnTo>
                <a:lnTo>
                  <a:pt x="1424" y="2256"/>
                </a:lnTo>
                <a:lnTo>
                  <a:pt x="1396" y="2240"/>
                </a:lnTo>
                <a:lnTo>
                  <a:pt x="1367" y="2222"/>
                </a:lnTo>
                <a:lnTo>
                  <a:pt x="1337" y="2205"/>
                </a:lnTo>
                <a:lnTo>
                  <a:pt x="1308" y="2186"/>
                </a:lnTo>
                <a:lnTo>
                  <a:pt x="1281" y="2169"/>
                </a:lnTo>
                <a:lnTo>
                  <a:pt x="1256" y="2152"/>
                </a:lnTo>
                <a:lnTo>
                  <a:pt x="1234" y="2136"/>
                </a:lnTo>
                <a:lnTo>
                  <a:pt x="1208" y="2115"/>
                </a:lnTo>
                <a:lnTo>
                  <a:pt x="1187" y="2097"/>
                </a:lnTo>
                <a:lnTo>
                  <a:pt x="1181" y="2093"/>
                </a:lnTo>
                <a:lnTo>
                  <a:pt x="1175" y="2090"/>
                </a:lnTo>
                <a:lnTo>
                  <a:pt x="1168" y="2087"/>
                </a:lnTo>
                <a:lnTo>
                  <a:pt x="1160" y="2084"/>
                </a:lnTo>
                <a:lnTo>
                  <a:pt x="1150" y="2081"/>
                </a:lnTo>
                <a:lnTo>
                  <a:pt x="1140" y="2077"/>
                </a:lnTo>
                <a:lnTo>
                  <a:pt x="1128" y="2075"/>
                </a:lnTo>
                <a:lnTo>
                  <a:pt x="1113" y="2073"/>
                </a:lnTo>
                <a:lnTo>
                  <a:pt x="1098" y="2071"/>
                </a:lnTo>
                <a:lnTo>
                  <a:pt x="1085" y="2071"/>
                </a:lnTo>
                <a:lnTo>
                  <a:pt x="1073" y="2073"/>
                </a:lnTo>
                <a:lnTo>
                  <a:pt x="1063" y="2076"/>
                </a:lnTo>
                <a:lnTo>
                  <a:pt x="1053" y="2081"/>
                </a:lnTo>
                <a:lnTo>
                  <a:pt x="1044" y="2086"/>
                </a:lnTo>
                <a:lnTo>
                  <a:pt x="1036" y="2091"/>
                </a:lnTo>
                <a:lnTo>
                  <a:pt x="1028" y="2097"/>
                </a:lnTo>
                <a:lnTo>
                  <a:pt x="1020" y="2101"/>
                </a:lnTo>
                <a:lnTo>
                  <a:pt x="1011" y="2106"/>
                </a:lnTo>
                <a:lnTo>
                  <a:pt x="1002" y="2109"/>
                </a:lnTo>
                <a:lnTo>
                  <a:pt x="993" y="2111"/>
                </a:lnTo>
                <a:lnTo>
                  <a:pt x="983" y="2112"/>
                </a:lnTo>
                <a:lnTo>
                  <a:pt x="972" y="2110"/>
                </a:lnTo>
                <a:lnTo>
                  <a:pt x="959" y="2106"/>
                </a:lnTo>
                <a:lnTo>
                  <a:pt x="945" y="2100"/>
                </a:lnTo>
                <a:lnTo>
                  <a:pt x="927" y="2095"/>
                </a:lnTo>
                <a:lnTo>
                  <a:pt x="901" y="2087"/>
                </a:lnTo>
                <a:lnTo>
                  <a:pt x="887" y="2081"/>
                </a:lnTo>
                <a:lnTo>
                  <a:pt x="876" y="2074"/>
                </a:lnTo>
                <a:lnTo>
                  <a:pt x="872" y="2070"/>
                </a:lnTo>
                <a:lnTo>
                  <a:pt x="869" y="2066"/>
                </a:lnTo>
                <a:lnTo>
                  <a:pt x="867" y="2062"/>
                </a:lnTo>
                <a:lnTo>
                  <a:pt x="866" y="2057"/>
                </a:lnTo>
                <a:lnTo>
                  <a:pt x="867" y="2051"/>
                </a:lnTo>
                <a:lnTo>
                  <a:pt x="869" y="2044"/>
                </a:lnTo>
                <a:lnTo>
                  <a:pt x="872" y="2036"/>
                </a:lnTo>
                <a:lnTo>
                  <a:pt x="875" y="2028"/>
                </a:lnTo>
                <a:lnTo>
                  <a:pt x="883" y="2011"/>
                </a:lnTo>
                <a:lnTo>
                  <a:pt x="889" y="1993"/>
                </a:lnTo>
                <a:lnTo>
                  <a:pt x="891" y="1985"/>
                </a:lnTo>
                <a:lnTo>
                  <a:pt x="893" y="1976"/>
                </a:lnTo>
                <a:lnTo>
                  <a:pt x="892" y="1967"/>
                </a:lnTo>
                <a:lnTo>
                  <a:pt x="891" y="1960"/>
                </a:lnTo>
                <a:lnTo>
                  <a:pt x="889" y="1956"/>
                </a:lnTo>
                <a:lnTo>
                  <a:pt x="887" y="1953"/>
                </a:lnTo>
                <a:lnTo>
                  <a:pt x="884" y="1949"/>
                </a:lnTo>
                <a:lnTo>
                  <a:pt x="881" y="1946"/>
                </a:lnTo>
                <a:lnTo>
                  <a:pt x="877" y="1944"/>
                </a:lnTo>
                <a:lnTo>
                  <a:pt x="872" y="1941"/>
                </a:lnTo>
                <a:lnTo>
                  <a:pt x="867" y="1939"/>
                </a:lnTo>
                <a:lnTo>
                  <a:pt x="861" y="1937"/>
                </a:lnTo>
                <a:lnTo>
                  <a:pt x="840" y="1931"/>
                </a:lnTo>
                <a:lnTo>
                  <a:pt x="823" y="1928"/>
                </a:lnTo>
                <a:lnTo>
                  <a:pt x="809" y="1925"/>
                </a:lnTo>
                <a:lnTo>
                  <a:pt x="796" y="1923"/>
                </a:lnTo>
                <a:lnTo>
                  <a:pt x="768" y="1921"/>
                </a:lnTo>
                <a:lnTo>
                  <a:pt x="730" y="1921"/>
                </a:lnTo>
                <a:lnTo>
                  <a:pt x="714" y="1922"/>
                </a:lnTo>
                <a:lnTo>
                  <a:pt x="699" y="1923"/>
                </a:lnTo>
                <a:lnTo>
                  <a:pt x="684" y="1926"/>
                </a:lnTo>
                <a:lnTo>
                  <a:pt x="669" y="1929"/>
                </a:lnTo>
                <a:lnTo>
                  <a:pt x="656" y="1933"/>
                </a:lnTo>
                <a:lnTo>
                  <a:pt x="643" y="1938"/>
                </a:lnTo>
                <a:lnTo>
                  <a:pt x="631" y="1943"/>
                </a:lnTo>
                <a:lnTo>
                  <a:pt x="620" y="1949"/>
                </a:lnTo>
                <a:lnTo>
                  <a:pt x="598" y="1962"/>
                </a:lnTo>
                <a:lnTo>
                  <a:pt x="579" y="1977"/>
                </a:lnTo>
                <a:lnTo>
                  <a:pt x="559" y="1991"/>
                </a:lnTo>
                <a:lnTo>
                  <a:pt x="541" y="2005"/>
                </a:lnTo>
                <a:lnTo>
                  <a:pt x="520" y="2026"/>
                </a:lnTo>
                <a:lnTo>
                  <a:pt x="507" y="2041"/>
                </a:lnTo>
                <a:lnTo>
                  <a:pt x="500" y="2047"/>
                </a:lnTo>
                <a:lnTo>
                  <a:pt x="492" y="2051"/>
                </a:lnTo>
                <a:lnTo>
                  <a:pt x="482" y="2055"/>
                </a:lnTo>
                <a:lnTo>
                  <a:pt x="468" y="2057"/>
                </a:lnTo>
                <a:lnTo>
                  <a:pt x="458" y="2058"/>
                </a:lnTo>
                <a:lnTo>
                  <a:pt x="448" y="2059"/>
                </a:lnTo>
                <a:lnTo>
                  <a:pt x="440" y="2062"/>
                </a:lnTo>
                <a:lnTo>
                  <a:pt x="433" y="2065"/>
                </a:lnTo>
                <a:lnTo>
                  <a:pt x="427" y="2068"/>
                </a:lnTo>
                <a:lnTo>
                  <a:pt x="421" y="2073"/>
                </a:lnTo>
                <a:lnTo>
                  <a:pt x="416" y="2077"/>
                </a:lnTo>
                <a:lnTo>
                  <a:pt x="412" y="2083"/>
                </a:lnTo>
                <a:lnTo>
                  <a:pt x="404" y="2093"/>
                </a:lnTo>
                <a:lnTo>
                  <a:pt x="398" y="2102"/>
                </a:lnTo>
                <a:lnTo>
                  <a:pt x="394" y="2106"/>
                </a:lnTo>
                <a:lnTo>
                  <a:pt x="391" y="2110"/>
                </a:lnTo>
                <a:lnTo>
                  <a:pt x="388" y="2113"/>
                </a:lnTo>
                <a:lnTo>
                  <a:pt x="384" y="2115"/>
                </a:lnTo>
                <a:lnTo>
                  <a:pt x="352" y="2126"/>
                </a:lnTo>
                <a:lnTo>
                  <a:pt x="326" y="2133"/>
                </a:lnTo>
                <a:lnTo>
                  <a:pt x="307" y="2137"/>
                </a:lnTo>
                <a:lnTo>
                  <a:pt x="291" y="2142"/>
                </a:lnTo>
                <a:lnTo>
                  <a:pt x="284" y="2145"/>
                </a:lnTo>
                <a:lnTo>
                  <a:pt x="276" y="2149"/>
                </a:lnTo>
                <a:lnTo>
                  <a:pt x="268" y="2154"/>
                </a:lnTo>
                <a:lnTo>
                  <a:pt x="259" y="2160"/>
                </a:lnTo>
                <a:lnTo>
                  <a:pt x="250" y="2168"/>
                </a:lnTo>
                <a:lnTo>
                  <a:pt x="239" y="2178"/>
                </a:lnTo>
                <a:lnTo>
                  <a:pt x="225" y="2191"/>
                </a:lnTo>
                <a:lnTo>
                  <a:pt x="210" y="2205"/>
                </a:lnTo>
                <a:lnTo>
                  <a:pt x="190" y="2216"/>
                </a:lnTo>
                <a:lnTo>
                  <a:pt x="173" y="2224"/>
                </a:lnTo>
                <a:lnTo>
                  <a:pt x="159" y="2228"/>
                </a:lnTo>
                <a:lnTo>
                  <a:pt x="148" y="2231"/>
                </a:lnTo>
                <a:lnTo>
                  <a:pt x="144" y="2231"/>
                </a:lnTo>
                <a:lnTo>
                  <a:pt x="140" y="2231"/>
                </a:lnTo>
                <a:lnTo>
                  <a:pt x="137" y="2231"/>
                </a:lnTo>
                <a:lnTo>
                  <a:pt x="135" y="2230"/>
                </a:lnTo>
                <a:lnTo>
                  <a:pt x="133" y="2228"/>
                </a:lnTo>
                <a:lnTo>
                  <a:pt x="131" y="2227"/>
                </a:lnTo>
                <a:lnTo>
                  <a:pt x="130" y="2225"/>
                </a:lnTo>
                <a:lnTo>
                  <a:pt x="129" y="2222"/>
                </a:lnTo>
                <a:lnTo>
                  <a:pt x="129" y="2217"/>
                </a:lnTo>
                <a:lnTo>
                  <a:pt x="129" y="2212"/>
                </a:lnTo>
                <a:lnTo>
                  <a:pt x="130" y="2206"/>
                </a:lnTo>
                <a:lnTo>
                  <a:pt x="132" y="2201"/>
                </a:lnTo>
                <a:lnTo>
                  <a:pt x="136" y="2193"/>
                </a:lnTo>
                <a:lnTo>
                  <a:pt x="138" y="2188"/>
                </a:lnTo>
                <a:lnTo>
                  <a:pt x="140" y="2182"/>
                </a:lnTo>
                <a:lnTo>
                  <a:pt x="142" y="2176"/>
                </a:lnTo>
                <a:lnTo>
                  <a:pt x="143" y="2171"/>
                </a:lnTo>
                <a:lnTo>
                  <a:pt x="143" y="2166"/>
                </a:lnTo>
                <a:lnTo>
                  <a:pt x="143" y="2158"/>
                </a:lnTo>
                <a:lnTo>
                  <a:pt x="141" y="2151"/>
                </a:lnTo>
                <a:lnTo>
                  <a:pt x="138" y="2144"/>
                </a:lnTo>
                <a:lnTo>
                  <a:pt x="135" y="2137"/>
                </a:lnTo>
                <a:lnTo>
                  <a:pt x="133" y="2129"/>
                </a:lnTo>
                <a:lnTo>
                  <a:pt x="132" y="2121"/>
                </a:lnTo>
                <a:lnTo>
                  <a:pt x="142" y="2114"/>
                </a:lnTo>
                <a:lnTo>
                  <a:pt x="150" y="2107"/>
                </a:lnTo>
                <a:lnTo>
                  <a:pt x="157" y="2100"/>
                </a:lnTo>
                <a:lnTo>
                  <a:pt x="164" y="2092"/>
                </a:lnTo>
                <a:lnTo>
                  <a:pt x="169" y="2084"/>
                </a:lnTo>
                <a:lnTo>
                  <a:pt x="173" y="2076"/>
                </a:lnTo>
                <a:lnTo>
                  <a:pt x="177" y="2069"/>
                </a:lnTo>
                <a:lnTo>
                  <a:pt x="179" y="2062"/>
                </a:lnTo>
                <a:lnTo>
                  <a:pt x="180" y="2055"/>
                </a:lnTo>
                <a:lnTo>
                  <a:pt x="180" y="2045"/>
                </a:lnTo>
                <a:lnTo>
                  <a:pt x="178" y="2032"/>
                </a:lnTo>
                <a:lnTo>
                  <a:pt x="176" y="2018"/>
                </a:lnTo>
                <a:lnTo>
                  <a:pt x="173" y="2002"/>
                </a:lnTo>
                <a:lnTo>
                  <a:pt x="171" y="1986"/>
                </a:lnTo>
                <a:lnTo>
                  <a:pt x="169" y="1969"/>
                </a:lnTo>
                <a:lnTo>
                  <a:pt x="169" y="1952"/>
                </a:lnTo>
                <a:lnTo>
                  <a:pt x="168" y="1943"/>
                </a:lnTo>
                <a:lnTo>
                  <a:pt x="168" y="1936"/>
                </a:lnTo>
                <a:lnTo>
                  <a:pt x="166" y="1929"/>
                </a:lnTo>
                <a:lnTo>
                  <a:pt x="164" y="1923"/>
                </a:lnTo>
                <a:lnTo>
                  <a:pt x="162" y="1917"/>
                </a:lnTo>
                <a:lnTo>
                  <a:pt x="160" y="1913"/>
                </a:lnTo>
                <a:lnTo>
                  <a:pt x="157" y="1909"/>
                </a:lnTo>
                <a:lnTo>
                  <a:pt x="153" y="1905"/>
                </a:lnTo>
                <a:lnTo>
                  <a:pt x="137" y="1893"/>
                </a:lnTo>
                <a:lnTo>
                  <a:pt x="119" y="1881"/>
                </a:lnTo>
                <a:lnTo>
                  <a:pt x="108" y="1874"/>
                </a:lnTo>
                <a:lnTo>
                  <a:pt x="99" y="1865"/>
                </a:lnTo>
                <a:lnTo>
                  <a:pt x="94" y="1859"/>
                </a:lnTo>
                <a:lnTo>
                  <a:pt x="90" y="1852"/>
                </a:lnTo>
                <a:lnTo>
                  <a:pt x="86" y="1845"/>
                </a:lnTo>
                <a:lnTo>
                  <a:pt x="82" y="1836"/>
                </a:lnTo>
                <a:lnTo>
                  <a:pt x="79" y="1827"/>
                </a:lnTo>
                <a:lnTo>
                  <a:pt x="75" y="1817"/>
                </a:lnTo>
                <a:lnTo>
                  <a:pt x="72" y="1806"/>
                </a:lnTo>
                <a:lnTo>
                  <a:pt x="70" y="1793"/>
                </a:lnTo>
                <a:lnTo>
                  <a:pt x="67" y="1779"/>
                </a:lnTo>
                <a:lnTo>
                  <a:pt x="66" y="1763"/>
                </a:lnTo>
                <a:lnTo>
                  <a:pt x="64" y="1746"/>
                </a:lnTo>
                <a:lnTo>
                  <a:pt x="64" y="1727"/>
                </a:lnTo>
                <a:lnTo>
                  <a:pt x="64" y="1714"/>
                </a:lnTo>
                <a:lnTo>
                  <a:pt x="64" y="1703"/>
                </a:lnTo>
                <a:lnTo>
                  <a:pt x="65" y="1692"/>
                </a:lnTo>
                <a:lnTo>
                  <a:pt x="67" y="1681"/>
                </a:lnTo>
                <a:lnTo>
                  <a:pt x="69" y="1672"/>
                </a:lnTo>
                <a:lnTo>
                  <a:pt x="71" y="1663"/>
                </a:lnTo>
                <a:lnTo>
                  <a:pt x="74" y="1654"/>
                </a:lnTo>
                <a:lnTo>
                  <a:pt x="77" y="1646"/>
                </a:lnTo>
                <a:lnTo>
                  <a:pt x="84" y="1631"/>
                </a:lnTo>
                <a:lnTo>
                  <a:pt x="92" y="1618"/>
                </a:lnTo>
                <a:lnTo>
                  <a:pt x="100" y="1607"/>
                </a:lnTo>
                <a:lnTo>
                  <a:pt x="108" y="1597"/>
                </a:lnTo>
                <a:lnTo>
                  <a:pt x="115" y="1589"/>
                </a:lnTo>
                <a:lnTo>
                  <a:pt x="123" y="1581"/>
                </a:lnTo>
                <a:lnTo>
                  <a:pt x="128" y="1575"/>
                </a:lnTo>
                <a:lnTo>
                  <a:pt x="132" y="1568"/>
                </a:lnTo>
                <a:lnTo>
                  <a:pt x="133" y="1565"/>
                </a:lnTo>
                <a:lnTo>
                  <a:pt x="134" y="1562"/>
                </a:lnTo>
                <a:lnTo>
                  <a:pt x="133" y="1559"/>
                </a:lnTo>
                <a:lnTo>
                  <a:pt x="133" y="1556"/>
                </a:lnTo>
                <a:lnTo>
                  <a:pt x="131" y="1553"/>
                </a:lnTo>
                <a:lnTo>
                  <a:pt x="129" y="1550"/>
                </a:lnTo>
                <a:lnTo>
                  <a:pt x="126" y="1547"/>
                </a:lnTo>
                <a:lnTo>
                  <a:pt x="122" y="1544"/>
                </a:lnTo>
                <a:lnTo>
                  <a:pt x="113" y="1538"/>
                </a:lnTo>
                <a:lnTo>
                  <a:pt x="107" y="1532"/>
                </a:lnTo>
                <a:lnTo>
                  <a:pt x="103" y="1527"/>
                </a:lnTo>
                <a:lnTo>
                  <a:pt x="101" y="1519"/>
                </a:lnTo>
                <a:lnTo>
                  <a:pt x="100" y="1503"/>
                </a:lnTo>
                <a:lnTo>
                  <a:pt x="100" y="1480"/>
                </a:lnTo>
                <a:lnTo>
                  <a:pt x="101" y="1477"/>
                </a:lnTo>
                <a:lnTo>
                  <a:pt x="102" y="1475"/>
                </a:lnTo>
                <a:lnTo>
                  <a:pt x="103" y="1473"/>
                </a:lnTo>
                <a:lnTo>
                  <a:pt x="106" y="1471"/>
                </a:lnTo>
                <a:lnTo>
                  <a:pt x="112" y="1467"/>
                </a:lnTo>
                <a:lnTo>
                  <a:pt x="119" y="1464"/>
                </a:lnTo>
                <a:lnTo>
                  <a:pt x="126" y="1460"/>
                </a:lnTo>
                <a:lnTo>
                  <a:pt x="132" y="1456"/>
                </a:lnTo>
                <a:lnTo>
                  <a:pt x="134" y="1453"/>
                </a:lnTo>
                <a:lnTo>
                  <a:pt x="136" y="1451"/>
                </a:lnTo>
                <a:lnTo>
                  <a:pt x="137" y="1447"/>
                </a:lnTo>
                <a:lnTo>
                  <a:pt x="138" y="1444"/>
                </a:lnTo>
                <a:lnTo>
                  <a:pt x="137" y="1438"/>
                </a:lnTo>
                <a:lnTo>
                  <a:pt x="136" y="1433"/>
                </a:lnTo>
                <a:lnTo>
                  <a:pt x="133" y="1428"/>
                </a:lnTo>
                <a:lnTo>
                  <a:pt x="130" y="1424"/>
                </a:lnTo>
                <a:lnTo>
                  <a:pt x="123" y="1415"/>
                </a:lnTo>
                <a:lnTo>
                  <a:pt x="113" y="1407"/>
                </a:lnTo>
                <a:lnTo>
                  <a:pt x="105" y="1400"/>
                </a:lnTo>
                <a:lnTo>
                  <a:pt x="97" y="1392"/>
                </a:lnTo>
                <a:lnTo>
                  <a:pt x="94" y="1388"/>
                </a:lnTo>
                <a:lnTo>
                  <a:pt x="92" y="1384"/>
                </a:lnTo>
                <a:lnTo>
                  <a:pt x="90" y="1380"/>
                </a:lnTo>
                <a:lnTo>
                  <a:pt x="90" y="1375"/>
                </a:lnTo>
                <a:lnTo>
                  <a:pt x="90" y="1369"/>
                </a:lnTo>
                <a:lnTo>
                  <a:pt x="91" y="1363"/>
                </a:lnTo>
                <a:lnTo>
                  <a:pt x="93" y="1358"/>
                </a:lnTo>
                <a:lnTo>
                  <a:pt x="95" y="1354"/>
                </a:lnTo>
                <a:lnTo>
                  <a:pt x="100" y="1347"/>
                </a:lnTo>
                <a:lnTo>
                  <a:pt x="105" y="1341"/>
                </a:lnTo>
                <a:lnTo>
                  <a:pt x="111" y="1335"/>
                </a:lnTo>
                <a:lnTo>
                  <a:pt x="117" y="1328"/>
                </a:lnTo>
                <a:lnTo>
                  <a:pt x="119" y="1324"/>
                </a:lnTo>
                <a:lnTo>
                  <a:pt x="121" y="1319"/>
                </a:lnTo>
                <a:lnTo>
                  <a:pt x="122" y="1314"/>
                </a:lnTo>
                <a:lnTo>
                  <a:pt x="122" y="1308"/>
                </a:lnTo>
                <a:lnTo>
                  <a:pt x="121" y="1301"/>
                </a:lnTo>
                <a:lnTo>
                  <a:pt x="119" y="1294"/>
                </a:lnTo>
                <a:lnTo>
                  <a:pt x="115" y="1289"/>
                </a:lnTo>
                <a:lnTo>
                  <a:pt x="110" y="1285"/>
                </a:lnTo>
                <a:lnTo>
                  <a:pt x="100" y="1279"/>
                </a:lnTo>
                <a:lnTo>
                  <a:pt x="88" y="1271"/>
                </a:lnTo>
                <a:lnTo>
                  <a:pt x="82" y="1266"/>
                </a:lnTo>
                <a:lnTo>
                  <a:pt x="76" y="1259"/>
                </a:lnTo>
                <a:lnTo>
                  <a:pt x="71" y="1251"/>
                </a:lnTo>
                <a:lnTo>
                  <a:pt x="66" y="1241"/>
                </a:lnTo>
                <a:lnTo>
                  <a:pt x="62" y="1229"/>
                </a:lnTo>
                <a:lnTo>
                  <a:pt x="60" y="1215"/>
                </a:lnTo>
                <a:lnTo>
                  <a:pt x="58" y="1197"/>
                </a:lnTo>
                <a:lnTo>
                  <a:pt x="59" y="1175"/>
                </a:lnTo>
                <a:lnTo>
                  <a:pt x="60" y="1166"/>
                </a:lnTo>
                <a:lnTo>
                  <a:pt x="62" y="1158"/>
                </a:lnTo>
                <a:lnTo>
                  <a:pt x="65" y="1151"/>
                </a:lnTo>
                <a:lnTo>
                  <a:pt x="69" y="1146"/>
                </a:lnTo>
                <a:lnTo>
                  <a:pt x="73" y="1142"/>
                </a:lnTo>
                <a:lnTo>
                  <a:pt x="78" y="1139"/>
                </a:lnTo>
                <a:lnTo>
                  <a:pt x="83" y="1136"/>
                </a:lnTo>
                <a:lnTo>
                  <a:pt x="88" y="1133"/>
                </a:lnTo>
                <a:lnTo>
                  <a:pt x="94" y="1130"/>
                </a:lnTo>
                <a:lnTo>
                  <a:pt x="99" y="1127"/>
                </a:lnTo>
                <a:lnTo>
                  <a:pt x="105" y="1124"/>
                </a:lnTo>
                <a:lnTo>
                  <a:pt x="110" y="1119"/>
                </a:lnTo>
                <a:lnTo>
                  <a:pt x="115" y="1114"/>
                </a:lnTo>
                <a:lnTo>
                  <a:pt x="120" y="1106"/>
                </a:lnTo>
                <a:lnTo>
                  <a:pt x="124" y="1098"/>
                </a:lnTo>
                <a:lnTo>
                  <a:pt x="127" y="1087"/>
                </a:lnTo>
                <a:lnTo>
                  <a:pt x="133" y="1080"/>
                </a:lnTo>
                <a:lnTo>
                  <a:pt x="136" y="1073"/>
                </a:lnTo>
                <a:lnTo>
                  <a:pt x="137" y="1068"/>
                </a:lnTo>
                <a:lnTo>
                  <a:pt x="136" y="1063"/>
                </a:lnTo>
                <a:lnTo>
                  <a:pt x="134" y="1059"/>
                </a:lnTo>
                <a:lnTo>
                  <a:pt x="130" y="1056"/>
                </a:lnTo>
                <a:lnTo>
                  <a:pt x="126" y="1054"/>
                </a:lnTo>
                <a:lnTo>
                  <a:pt x="121" y="1051"/>
                </a:lnTo>
                <a:lnTo>
                  <a:pt x="109" y="1046"/>
                </a:lnTo>
                <a:lnTo>
                  <a:pt x="98" y="1041"/>
                </a:lnTo>
                <a:lnTo>
                  <a:pt x="94" y="1037"/>
                </a:lnTo>
                <a:lnTo>
                  <a:pt x="91" y="1034"/>
                </a:lnTo>
                <a:lnTo>
                  <a:pt x="90" y="1029"/>
                </a:lnTo>
                <a:lnTo>
                  <a:pt x="90" y="1024"/>
                </a:lnTo>
                <a:lnTo>
                  <a:pt x="90" y="1021"/>
                </a:lnTo>
                <a:lnTo>
                  <a:pt x="91" y="1019"/>
                </a:lnTo>
                <a:lnTo>
                  <a:pt x="94" y="1017"/>
                </a:lnTo>
                <a:lnTo>
                  <a:pt x="98" y="1015"/>
                </a:lnTo>
                <a:lnTo>
                  <a:pt x="108" y="1012"/>
                </a:lnTo>
                <a:lnTo>
                  <a:pt x="121" y="1009"/>
                </a:lnTo>
                <a:lnTo>
                  <a:pt x="127" y="1007"/>
                </a:lnTo>
                <a:lnTo>
                  <a:pt x="133" y="1005"/>
                </a:lnTo>
                <a:lnTo>
                  <a:pt x="138" y="1002"/>
                </a:lnTo>
                <a:lnTo>
                  <a:pt x="143" y="1000"/>
                </a:lnTo>
                <a:lnTo>
                  <a:pt x="146" y="996"/>
                </a:lnTo>
                <a:lnTo>
                  <a:pt x="148" y="992"/>
                </a:lnTo>
                <a:lnTo>
                  <a:pt x="149" y="988"/>
                </a:lnTo>
                <a:lnTo>
                  <a:pt x="148" y="982"/>
                </a:lnTo>
                <a:lnTo>
                  <a:pt x="146" y="975"/>
                </a:lnTo>
                <a:lnTo>
                  <a:pt x="143" y="968"/>
                </a:lnTo>
                <a:lnTo>
                  <a:pt x="140" y="961"/>
                </a:lnTo>
                <a:lnTo>
                  <a:pt x="136" y="956"/>
                </a:lnTo>
                <a:lnTo>
                  <a:pt x="131" y="952"/>
                </a:lnTo>
                <a:lnTo>
                  <a:pt x="127" y="948"/>
                </a:lnTo>
                <a:lnTo>
                  <a:pt x="122" y="945"/>
                </a:lnTo>
                <a:lnTo>
                  <a:pt x="115" y="942"/>
                </a:lnTo>
                <a:lnTo>
                  <a:pt x="104" y="938"/>
                </a:lnTo>
                <a:lnTo>
                  <a:pt x="92" y="935"/>
                </a:lnTo>
                <a:lnTo>
                  <a:pt x="79" y="932"/>
                </a:lnTo>
                <a:lnTo>
                  <a:pt x="66" y="930"/>
                </a:lnTo>
                <a:lnTo>
                  <a:pt x="54" y="928"/>
                </a:lnTo>
                <a:lnTo>
                  <a:pt x="42" y="926"/>
                </a:lnTo>
                <a:lnTo>
                  <a:pt x="31" y="922"/>
                </a:lnTo>
                <a:lnTo>
                  <a:pt x="21" y="917"/>
                </a:lnTo>
                <a:lnTo>
                  <a:pt x="17" y="913"/>
                </a:lnTo>
                <a:lnTo>
                  <a:pt x="13" y="910"/>
                </a:lnTo>
                <a:lnTo>
                  <a:pt x="10" y="905"/>
                </a:lnTo>
                <a:lnTo>
                  <a:pt x="7" y="900"/>
                </a:lnTo>
                <a:lnTo>
                  <a:pt x="3" y="894"/>
                </a:lnTo>
                <a:lnTo>
                  <a:pt x="2" y="888"/>
                </a:lnTo>
                <a:lnTo>
                  <a:pt x="1" y="880"/>
                </a:lnTo>
                <a:lnTo>
                  <a:pt x="0" y="872"/>
                </a:lnTo>
                <a:lnTo>
                  <a:pt x="1" y="859"/>
                </a:lnTo>
                <a:lnTo>
                  <a:pt x="2" y="846"/>
                </a:lnTo>
                <a:lnTo>
                  <a:pt x="4" y="835"/>
                </a:lnTo>
                <a:lnTo>
                  <a:pt x="8" y="824"/>
                </a:lnTo>
                <a:lnTo>
                  <a:pt x="12" y="815"/>
                </a:lnTo>
                <a:lnTo>
                  <a:pt x="16" y="806"/>
                </a:lnTo>
                <a:lnTo>
                  <a:pt x="21" y="798"/>
                </a:lnTo>
                <a:lnTo>
                  <a:pt x="27" y="791"/>
                </a:lnTo>
                <a:lnTo>
                  <a:pt x="39" y="778"/>
                </a:lnTo>
                <a:lnTo>
                  <a:pt x="52" y="766"/>
                </a:lnTo>
                <a:lnTo>
                  <a:pt x="66" y="756"/>
                </a:lnTo>
                <a:lnTo>
                  <a:pt x="79" y="746"/>
                </a:lnTo>
                <a:lnTo>
                  <a:pt x="89" y="734"/>
                </a:lnTo>
                <a:lnTo>
                  <a:pt x="96" y="724"/>
                </a:lnTo>
                <a:lnTo>
                  <a:pt x="100" y="716"/>
                </a:lnTo>
                <a:lnTo>
                  <a:pt x="101" y="708"/>
                </a:lnTo>
                <a:lnTo>
                  <a:pt x="101" y="695"/>
                </a:lnTo>
                <a:lnTo>
                  <a:pt x="100" y="683"/>
                </a:lnTo>
                <a:lnTo>
                  <a:pt x="103" y="676"/>
                </a:lnTo>
                <a:lnTo>
                  <a:pt x="109" y="669"/>
                </a:lnTo>
                <a:lnTo>
                  <a:pt x="118" y="661"/>
                </a:lnTo>
                <a:lnTo>
                  <a:pt x="128" y="654"/>
                </a:lnTo>
                <a:lnTo>
                  <a:pt x="152" y="638"/>
                </a:lnTo>
                <a:lnTo>
                  <a:pt x="180" y="619"/>
                </a:lnTo>
                <a:lnTo>
                  <a:pt x="195" y="610"/>
                </a:lnTo>
                <a:lnTo>
                  <a:pt x="210" y="600"/>
                </a:lnTo>
                <a:lnTo>
                  <a:pt x="225" y="589"/>
                </a:lnTo>
                <a:lnTo>
                  <a:pt x="240" y="578"/>
                </a:lnTo>
                <a:lnTo>
                  <a:pt x="253" y="566"/>
                </a:lnTo>
                <a:lnTo>
                  <a:pt x="265" y="553"/>
                </a:lnTo>
                <a:lnTo>
                  <a:pt x="275" y="540"/>
                </a:lnTo>
                <a:lnTo>
                  <a:pt x="284" y="526"/>
                </a:lnTo>
                <a:lnTo>
                  <a:pt x="296" y="526"/>
                </a:lnTo>
                <a:lnTo>
                  <a:pt x="308" y="526"/>
                </a:lnTo>
                <a:lnTo>
                  <a:pt x="321" y="528"/>
                </a:lnTo>
                <a:lnTo>
                  <a:pt x="336" y="531"/>
                </a:lnTo>
                <a:lnTo>
                  <a:pt x="348" y="537"/>
                </a:lnTo>
                <a:lnTo>
                  <a:pt x="357" y="544"/>
                </a:lnTo>
                <a:lnTo>
                  <a:pt x="364" y="551"/>
                </a:lnTo>
                <a:lnTo>
                  <a:pt x="369" y="559"/>
                </a:lnTo>
                <a:lnTo>
                  <a:pt x="372" y="567"/>
                </a:lnTo>
                <a:lnTo>
                  <a:pt x="375" y="576"/>
                </a:lnTo>
                <a:lnTo>
                  <a:pt x="376" y="585"/>
                </a:lnTo>
                <a:lnTo>
                  <a:pt x="377" y="594"/>
                </a:lnTo>
                <a:lnTo>
                  <a:pt x="378" y="603"/>
                </a:lnTo>
                <a:lnTo>
                  <a:pt x="380" y="612"/>
                </a:lnTo>
                <a:lnTo>
                  <a:pt x="381" y="621"/>
                </a:lnTo>
                <a:lnTo>
                  <a:pt x="384" y="630"/>
                </a:lnTo>
                <a:lnTo>
                  <a:pt x="388" y="639"/>
                </a:lnTo>
                <a:lnTo>
                  <a:pt x="393" y="647"/>
                </a:lnTo>
                <a:lnTo>
                  <a:pt x="400" y="655"/>
                </a:lnTo>
                <a:lnTo>
                  <a:pt x="410" y="662"/>
                </a:lnTo>
                <a:lnTo>
                  <a:pt x="419" y="673"/>
                </a:lnTo>
                <a:lnTo>
                  <a:pt x="428" y="682"/>
                </a:lnTo>
                <a:lnTo>
                  <a:pt x="437" y="691"/>
                </a:lnTo>
                <a:lnTo>
                  <a:pt x="446" y="698"/>
                </a:lnTo>
                <a:lnTo>
                  <a:pt x="456" y="704"/>
                </a:lnTo>
                <a:lnTo>
                  <a:pt x="466" y="709"/>
                </a:lnTo>
                <a:lnTo>
                  <a:pt x="475" y="713"/>
                </a:lnTo>
                <a:lnTo>
                  <a:pt x="484" y="716"/>
                </a:lnTo>
                <a:lnTo>
                  <a:pt x="494" y="719"/>
                </a:lnTo>
                <a:lnTo>
                  <a:pt x="504" y="721"/>
                </a:lnTo>
                <a:lnTo>
                  <a:pt x="513" y="722"/>
                </a:lnTo>
                <a:lnTo>
                  <a:pt x="523" y="723"/>
                </a:lnTo>
                <a:lnTo>
                  <a:pt x="542" y="724"/>
                </a:lnTo>
                <a:lnTo>
                  <a:pt x="563" y="724"/>
                </a:lnTo>
                <a:lnTo>
                  <a:pt x="573" y="724"/>
                </a:lnTo>
                <a:lnTo>
                  <a:pt x="583" y="723"/>
                </a:lnTo>
                <a:lnTo>
                  <a:pt x="591" y="722"/>
                </a:lnTo>
                <a:lnTo>
                  <a:pt x="599" y="720"/>
                </a:lnTo>
                <a:lnTo>
                  <a:pt x="607" y="718"/>
                </a:lnTo>
                <a:lnTo>
                  <a:pt x="613" y="715"/>
                </a:lnTo>
                <a:lnTo>
                  <a:pt x="620" y="712"/>
                </a:lnTo>
                <a:lnTo>
                  <a:pt x="625" y="708"/>
                </a:lnTo>
                <a:lnTo>
                  <a:pt x="636" y="701"/>
                </a:lnTo>
                <a:lnTo>
                  <a:pt x="645" y="693"/>
                </a:lnTo>
                <a:lnTo>
                  <a:pt x="654" y="685"/>
                </a:lnTo>
                <a:lnTo>
                  <a:pt x="663" y="676"/>
                </a:lnTo>
                <a:lnTo>
                  <a:pt x="673" y="668"/>
                </a:lnTo>
                <a:lnTo>
                  <a:pt x="683" y="661"/>
                </a:lnTo>
                <a:lnTo>
                  <a:pt x="688" y="657"/>
                </a:lnTo>
                <a:lnTo>
                  <a:pt x="694" y="655"/>
                </a:lnTo>
                <a:lnTo>
                  <a:pt x="700" y="652"/>
                </a:lnTo>
                <a:lnTo>
                  <a:pt x="707" y="650"/>
                </a:lnTo>
                <a:lnTo>
                  <a:pt x="714" y="648"/>
                </a:lnTo>
                <a:lnTo>
                  <a:pt x="722" y="647"/>
                </a:lnTo>
                <a:lnTo>
                  <a:pt x="731" y="646"/>
                </a:lnTo>
                <a:lnTo>
                  <a:pt x="741" y="646"/>
                </a:lnTo>
                <a:lnTo>
                  <a:pt x="751" y="646"/>
                </a:lnTo>
                <a:lnTo>
                  <a:pt x="762" y="647"/>
                </a:lnTo>
                <a:lnTo>
                  <a:pt x="774" y="649"/>
                </a:lnTo>
                <a:lnTo>
                  <a:pt x="788" y="651"/>
                </a:lnTo>
                <a:lnTo>
                  <a:pt x="795" y="652"/>
                </a:lnTo>
                <a:lnTo>
                  <a:pt x="802" y="652"/>
                </a:lnTo>
                <a:lnTo>
                  <a:pt x="809" y="651"/>
                </a:lnTo>
                <a:lnTo>
                  <a:pt x="816" y="650"/>
                </a:lnTo>
                <a:lnTo>
                  <a:pt x="823" y="647"/>
                </a:lnTo>
                <a:lnTo>
                  <a:pt x="831" y="645"/>
                </a:lnTo>
                <a:lnTo>
                  <a:pt x="838" y="641"/>
                </a:lnTo>
                <a:lnTo>
                  <a:pt x="845" y="638"/>
                </a:lnTo>
                <a:lnTo>
                  <a:pt x="859" y="627"/>
                </a:lnTo>
                <a:lnTo>
                  <a:pt x="874" y="616"/>
                </a:lnTo>
                <a:lnTo>
                  <a:pt x="888" y="604"/>
                </a:lnTo>
                <a:lnTo>
                  <a:pt x="903" y="590"/>
                </a:lnTo>
                <a:lnTo>
                  <a:pt x="916" y="575"/>
                </a:lnTo>
                <a:lnTo>
                  <a:pt x="929" y="559"/>
                </a:lnTo>
                <a:lnTo>
                  <a:pt x="941" y="543"/>
                </a:lnTo>
                <a:lnTo>
                  <a:pt x="953" y="527"/>
                </a:lnTo>
                <a:lnTo>
                  <a:pt x="964" y="509"/>
                </a:lnTo>
                <a:lnTo>
                  <a:pt x="975" y="493"/>
                </a:lnTo>
                <a:lnTo>
                  <a:pt x="984" y="477"/>
                </a:lnTo>
                <a:lnTo>
                  <a:pt x="992" y="462"/>
                </a:lnTo>
                <a:lnTo>
                  <a:pt x="993" y="450"/>
                </a:lnTo>
                <a:lnTo>
                  <a:pt x="994" y="432"/>
                </a:lnTo>
                <a:lnTo>
                  <a:pt x="993" y="411"/>
                </a:lnTo>
                <a:lnTo>
                  <a:pt x="992" y="388"/>
                </a:lnTo>
                <a:lnTo>
                  <a:pt x="990" y="365"/>
                </a:lnTo>
                <a:lnTo>
                  <a:pt x="989" y="343"/>
                </a:lnTo>
                <a:lnTo>
                  <a:pt x="987" y="325"/>
                </a:lnTo>
                <a:lnTo>
                  <a:pt x="987" y="310"/>
                </a:lnTo>
                <a:lnTo>
                  <a:pt x="981" y="306"/>
                </a:lnTo>
                <a:lnTo>
                  <a:pt x="976" y="299"/>
                </a:lnTo>
                <a:lnTo>
                  <a:pt x="970" y="291"/>
                </a:lnTo>
                <a:lnTo>
                  <a:pt x="966" y="283"/>
                </a:lnTo>
                <a:lnTo>
                  <a:pt x="962" y="274"/>
                </a:lnTo>
                <a:lnTo>
                  <a:pt x="958" y="266"/>
                </a:lnTo>
                <a:lnTo>
                  <a:pt x="957" y="259"/>
                </a:lnTo>
                <a:lnTo>
                  <a:pt x="956" y="252"/>
                </a:lnTo>
                <a:lnTo>
                  <a:pt x="956" y="249"/>
                </a:lnTo>
                <a:lnTo>
                  <a:pt x="957" y="246"/>
                </a:lnTo>
                <a:lnTo>
                  <a:pt x="959" y="243"/>
                </a:lnTo>
                <a:lnTo>
                  <a:pt x="962" y="241"/>
                </a:lnTo>
                <a:lnTo>
                  <a:pt x="968" y="238"/>
                </a:lnTo>
                <a:lnTo>
                  <a:pt x="977" y="237"/>
                </a:lnTo>
                <a:lnTo>
                  <a:pt x="995" y="236"/>
                </a:lnTo>
                <a:lnTo>
                  <a:pt x="1014" y="237"/>
                </a:lnTo>
                <a:lnTo>
                  <a:pt x="1028" y="236"/>
                </a:lnTo>
                <a:lnTo>
                  <a:pt x="1038" y="234"/>
                </a:lnTo>
                <a:lnTo>
                  <a:pt x="1047" y="231"/>
                </a:lnTo>
                <a:lnTo>
                  <a:pt x="1054" y="227"/>
                </a:lnTo>
                <a:lnTo>
                  <a:pt x="1066" y="219"/>
                </a:lnTo>
                <a:lnTo>
                  <a:pt x="1082" y="211"/>
                </a:lnTo>
                <a:lnTo>
                  <a:pt x="1085" y="208"/>
                </a:lnTo>
                <a:lnTo>
                  <a:pt x="1088" y="207"/>
                </a:lnTo>
                <a:lnTo>
                  <a:pt x="1092" y="208"/>
                </a:lnTo>
                <a:lnTo>
                  <a:pt x="1097" y="209"/>
                </a:lnTo>
                <a:lnTo>
                  <a:pt x="1106" y="214"/>
                </a:lnTo>
                <a:lnTo>
                  <a:pt x="1116" y="220"/>
                </a:lnTo>
                <a:lnTo>
                  <a:pt x="1127" y="228"/>
                </a:lnTo>
                <a:lnTo>
                  <a:pt x="1137" y="235"/>
                </a:lnTo>
                <a:lnTo>
                  <a:pt x="1142" y="238"/>
                </a:lnTo>
                <a:lnTo>
                  <a:pt x="1147" y="240"/>
                </a:lnTo>
                <a:lnTo>
                  <a:pt x="1151" y="241"/>
                </a:lnTo>
                <a:lnTo>
                  <a:pt x="1155" y="242"/>
                </a:lnTo>
                <a:lnTo>
                  <a:pt x="1179" y="240"/>
                </a:lnTo>
                <a:lnTo>
                  <a:pt x="1200" y="236"/>
                </a:lnTo>
                <a:lnTo>
                  <a:pt x="1210" y="235"/>
                </a:lnTo>
                <a:lnTo>
                  <a:pt x="1219" y="235"/>
                </a:lnTo>
                <a:lnTo>
                  <a:pt x="1223" y="236"/>
                </a:lnTo>
                <a:lnTo>
                  <a:pt x="1227" y="237"/>
                </a:lnTo>
                <a:lnTo>
                  <a:pt x="1231" y="239"/>
                </a:lnTo>
                <a:lnTo>
                  <a:pt x="1234" y="242"/>
                </a:lnTo>
                <a:lnTo>
                  <a:pt x="1247" y="254"/>
                </a:lnTo>
                <a:lnTo>
                  <a:pt x="1257" y="265"/>
                </a:lnTo>
                <a:lnTo>
                  <a:pt x="1266" y="274"/>
                </a:lnTo>
                <a:lnTo>
                  <a:pt x="1275" y="281"/>
                </a:lnTo>
                <a:lnTo>
                  <a:pt x="1280" y="284"/>
                </a:lnTo>
                <a:lnTo>
                  <a:pt x="1285" y="287"/>
                </a:lnTo>
                <a:lnTo>
                  <a:pt x="1292" y="289"/>
                </a:lnTo>
                <a:lnTo>
                  <a:pt x="1299" y="291"/>
                </a:lnTo>
                <a:lnTo>
                  <a:pt x="1316" y="293"/>
                </a:lnTo>
                <a:lnTo>
                  <a:pt x="1338" y="294"/>
                </a:lnTo>
                <a:lnTo>
                  <a:pt x="1357" y="293"/>
                </a:lnTo>
                <a:lnTo>
                  <a:pt x="1375" y="290"/>
                </a:lnTo>
                <a:lnTo>
                  <a:pt x="1391" y="286"/>
                </a:lnTo>
                <a:lnTo>
                  <a:pt x="1407" y="280"/>
                </a:lnTo>
                <a:lnTo>
                  <a:pt x="1422" y="273"/>
                </a:lnTo>
                <a:lnTo>
                  <a:pt x="1436" y="266"/>
                </a:lnTo>
                <a:lnTo>
                  <a:pt x="1451" y="258"/>
                </a:lnTo>
                <a:lnTo>
                  <a:pt x="1465" y="250"/>
                </a:lnTo>
                <a:lnTo>
                  <a:pt x="1492" y="233"/>
                </a:lnTo>
                <a:lnTo>
                  <a:pt x="1519" y="219"/>
                </a:lnTo>
                <a:lnTo>
                  <a:pt x="1532" y="214"/>
                </a:lnTo>
                <a:lnTo>
                  <a:pt x="1546" y="209"/>
                </a:lnTo>
                <a:lnTo>
                  <a:pt x="1560" y="206"/>
                </a:lnTo>
                <a:lnTo>
                  <a:pt x="1575" y="205"/>
                </a:lnTo>
                <a:lnTo>
                  <a:pt x="1592" y="205"/>
                </a:lnTo>
                <a:lnTo>
                  <a:pt x="1609" y="204"/>
                </a:lnTo>
                <a:lnTo>
                  <a:pt x="1617" y="202"/>
                </a:lnTo>
                <a:lnTo>
                  <a:pt x="1626" y="201"/>
                </a:lnTo>
                <a:lnTo>
                  <a:pt x="1634" y="198"/>
                </a:lnTo>
                <a:lnTo>
                  <a:pt x="1642" y="196"/>
                </a:lnTo>
                <a:lnTo>
                  <a:pt x="1649" y="192"/>
                </a:lnTo>
                <a:lnTo>
                  <a:pt x="1657" y="188"/>
                </a:lnTo>
                <a:lnTo>
                  <a:pt x="1663" y="182"/>
                </a:lnTo>
                <a:lnTo>
                  <a:pt x="1669" y="176"/>
                </a:lnTo>
                <a:lnTo>
                  <a:pt x="1675" y="169"/>
                </a:lnTo>
                <a:lnTo>
                  <a:pt x="1680" y="161"/>
                </a:lnTo>
                <a:lnTo>
                  <a:pt x="1683" y="152"/>
                </a:lnTo>
                <a:lnTo>
                  <a:pt x="1686" y="142"/>
                </a:lnTo>
                <a:lnTo>
                  <a:pt x="1687" y="136"/>
                </a:lnTo>
                <a:lnTo>
                  <a:pt x="1691" y="130"/>
                </a:lnTo>
                <a:lnTo>
                  <a:pt x="1695" y="125"/>
                </a:lnTo>
                <a:lnTo>
                  <a:pt x="1701" y="121"/>
                </a:lnTo>
                <a:lnTo>
                  <a:pt x="1715" y="115"/>
                </a:lnTo>
                <a:lnTo>
                  <a:pt x="1730" y="109"/>
                </a:lnTo>
                <a:lnTo>
                  <a:pt x="1745" y="105"/>
                </a:lnTo>
                <a:lnTo>
                  <a:pt x="1759" y="100"/>
                </a:lnTo>
                <a:lnTo>
                  <a:pt x="1764" y="97"/>
                </a:lnTo>
                <a:lnTo>
                  <a:pt x="1769" y="93"/>
                </a:lnTo>
                <a:lnTo>
                  <a:pt x="1772" y="89"/>
                </a:lnTo>
                <a:lnTo>
                  <a:pt x="1774" y="85"/>
                </a:lnTo>
                <a:lnTo>
                  <a:pt x="1780" y="69"/>
                </a:lnTo>
                <a:lnTo>
                  <a:pt x="1789" y="57"/>
                </a:lnTo>
                <a:lnTo>
                  <a:pt x="1796" y="47"/>
                </a:lnTo>
                <a:lnTo>
                  <a:pt x="1805" y="38"/>
                </a:lnTo>
                <a:lnTo>
                  <a:pt x="1814" y="30"/>
                </a:lnTo>
                <a:lnTo>
                  <a:pt x="1823" y="23"/>
                </a:lnTo>
                <a:lnTo>
                  <a:pt x="1833" y="17"/>
                </a:lnTo>
                <a:lnTo>
                  <a:pt x="1843" y="11"/>
                </a:lnTo>
                <a:lnTo>
                  <a:pt x="1863" y="17"/>
                </a:lnTo>
                <a:lnTo>
                  <a:pt x="1882" y="23"/>
                </a:lnTo>
                <a:lnTo>
                  <a:pt x="1899" y="29"/>
                </a:lnTo>
                <a:lnTo>
                  <a:pt x="1914" y="35"/>
                </a:lnTo>
                <a:lnTo>
                  <a:pt x="1927" y="42"/>
                </a:lnTo>
                <a:lnTo>
                  <a:pt x="1937" y="48"/>
                </a:lnTo>
                <a:lnTo>
                  <a:pt x="1947" y="55"/>
                </a:lnTo>
                <a:lnTo>
                  <a:pt x="1955" y="61"/>
                </a:lnTo>
                <a:lnTo>
                  <a:pt x="1961" y="68"/>
                </a:lnTo>
                <a:lnTo>
                  <a:pt x="1966" y="74"/>
                </a:lnTo>
                <a:lnTo>
                  <a:pt x="1970" y="82"/>
                </a:lnTo>
                <a:lnTo>
                  <a:pt x="1973" y="88"/>
                </a:lnTo>
                <a:lnTo>
                  <a:pt x="1975" y="95"/>
                </a:lnTo>
                <a:lnTo>
                  <a:pt x="1977" y="101"/>
                </a:lnTo>
                <a:lnTo>
                  <a:pt x="1977" y="108"/>
                </a:lnTo>
                <a:lnTo>
                  <a:pt x="1978" y="114"/>
                </a:lnTo>
                <a:lnTo>
                  <a:pt x="1976" y="138"/>
                </a:lnTo>
                <a:lnTo>
                  <a:pt x="1975" y="159"/>
                </a:lnTo>
                <a:lnTo>
                  <a:pt x="1976" y="164"/>
                </a:lnTo>
                <a:lnTo>
                  <a:pt x="1978" y="168"/>
                </a:lnTo>
                <a:lnTo>
                  <a:pt x="1981" y="172"/>
                </a:lnTo>
                <a:lnTo>
                  <a:pt x="1984" y="176"/>
                </a:lnTo>
                <a:lnTo>
                  <a:pt x="1989" y="180"/>
                </a:lnTo>
                <a:lnTo>
                  <a:pt x="1995" y="183"/>
                </a:lnTo>
                <a:lnTo>
                  <a:pt x="2002" y="187"/>
                </a:lnTo>
                <a:lnTo>
                  <a:pt x="2011" y="190"/>
                </a:lnTo>
                <a:lnTo>
                  <a:pt x="2016" y="192"/>
                </a:lnTo>
                <a:lnTo>
                  <a:pt x="2020" y="195"/>
                </a:lnTo>
                <a:lnTo>
                  <a:pt x="2024" y="199"/>
                </a:lnTo>
                <a:lnTo>
                  <a:pt x="2027" y="205"/>
                </a:lnTo>
                <a:lnTo>
                  <a:pt x="2032" y="219"/>
                </a:lnTo>
                <a:lnTo>
                  <a:pt x="2036" y="235"/>
                </a:lnTo>
                <a:lnTo>
                  <a:pt x="2041" y="265"/>
                </a:lnTo>
                <a:lnTo>
                  <a:pt x="2042" y="283"/>
                </a:lnTo>
                <a:lnTo>
                  <a:pt x="2043" y="285"/>
                </a:lnTo>
                <a:lnTo>
                  <a:pt x="2044" y="287"/>
                </a:lnTo>
                <a:lnTo>
                  <a:pt x="2047" y="290"/>
                </a:lnTo>
                <a:lnTo>
                  <a:pt x="2051" y="292"/>
                </a:lnTo>
                <a:lnTo>
                  <a:pt x="2062" y="297"/>
                </a:lnTo>
                <a:lnTo>
                  <a:pt x="2079" y="305"/>
                </a:lnTo>
                <a:lnTo>
                  <a:pt x="2081" y="306"/>
                </a:lnTo>
                <a:lnTo>
                  <a:pt x="2082" y="305"/>
                </a:lnTo>
                <a:lnTo>
                  <a:pt x="2084" y="303"/>
                </a:lnTo>
                <a:lnTo>
                  <a:pt x="2086" y="301"/>
                </a:lnTo>
                <a:lnTo>
                  <a:pt x="2090" y="294"/>
                </a:lnTo>
                <a:lnTo>
                  <a:pt x="2095" y="286"/>
                </a:lnTo>
                <a:lnTo>
                  <a:pt x="2098" y="282"/>
                </a:lnTo>
                <a:lnTo>
                  <a:pt x="2101" y="278"/>
                </a:lnTo>
                <a:lnTo>
                  <a:pt x="2105" y="275"/>
                </a:lnTo>
                <a:lnTo>
                  <a:pt x="2109" y="272"/>
                </a:lnTo>
                <a:lnTo>
                  <a:pt x="2113" y="270"/>
                </a:lnTo>
                <a:lnTo>
                  <a:pt x="2119" y="268"/>
                </a:lnTo>
                <a:lnTo>
                  <a:pt x="2125" y="267"/>
                </a:lnTo>
                <a:lnTo>
                  <a:pt x="2132" y="268"/>
                </a:lnTo>
                <a:lnTo>
                  <a:pt x="2139" y="269"/>
                </a:lnTo>
                <a:lnTo>
                  <a:pt x="2145" y="269"/>
                </a:lnTo>
                <a:lnTo>
                  <a:pt x="2150" y="269"/>
                </a:lnTo>
                <a:lnTo>
                  <a:pt x="2154" y="268"/>
                </a:lnTo>
                <a:lnTo>
                  <a:pt x="2158" y="267"/>
                </a:lnTo>
                <a:lnTo>
                  <a:pt x="2161" y="265"/>
                </a:lnTo>
                <a:lnTo>
                  <a:pt x="2164" y="262"/>
                </a:lnTo>
                <a:lnTo>
                  <a:pt x="2166" y="259"/>
                </a:lnTo>
                <a:lnTo>
                  <a:pt x="2169" y="252"/>
                </a:lnTo>
                <a:lnTo>
                  <a:pt x="2171" y="244"/>
                </a:lnTo>
                <a:lnTo>
                  <a:pt x="2172" y="235"/>
                </a:lnTo>
                <a:lnTo>
                  <a:pt x="2173" y="226"/>
                </a:lnTo>
                <a:lnTo>
                  <a:pt x="2175" y="217"/>
                </a:lnTo>
                <a:lnTo>
                  <a:pt x="2178" y="208"/>
                </a:lnTo>
                <a:lnTo>
                  <a:pt x="2180" y="204"/>
                </a:lnTo>
                <a:lnTo>
                  <a:pt x="2182" y="200"/>
                </a:lnTo>
                <a:lnTo>
                  <a:pt x="2185" y="197"/>
                </a:lnTo>
                <a:lnTo>
                  <a:pt x="2189" y="193"/>
                </a:lnTo>
                <a:lnTo>
                  <a:pt x="2193" y="190"/>
                </a:lnTo>
                <a:lnTo>
                  <a:pt x="2198" y="188"/>
                </a:lnTo>
                <a:lnTo>
                  <a:pt x="2204" y="185"/>
                </a:lnTo>
                <a:lnTo>
                  <a:pt x="2210" y="183"/>
                </a:lnTo>
                <a:lnTo>
                  <a:pt x="2218" y="182"/>
                </a:lnTo>
                <a:lnTo>
                  <a:pt x="2226" y="182"/>
                </a:lnTo>
                <a:lnTo>
                  <a:pt x="2236" y="183"/>
                </a:lnTo>
                <a:lnTo>
                  <a:pt x="2247" y="184"/>
                </a:lnTo>
                <a:lnTo>
                  <a:pt x="2255" y="184"/>
                </a:lnTo>
                <a:lnTo>
                  <a:pt x="2262" y="184"/>
                </a:lnTo>
                <a:lnTo>
                  <a:pt x="2269" y="184"/>
                </a:lnTo>
                <a:lnTo>
                  <a:pt x="2275" y="182"/>
                </a:lnTo>
                <a:lnTo>
                  <a:pt x="2281" y="181"/>
                </a:lnTo>
                <a:lnTo>
                  <a:pt x="2286" y="178"/>
                </a:lnTo>
                <a:lnTo>
                  <a:pt x="2291" y="176"/>
                </a:lnTo>
                <a:lnTo>
                  <a:pt x="2295" y="173"/>
                </a:lnTo>
                <a:lnTo>
                  <a:pt x="2302" y="165"/>
                </a:lnTo>
                <a:lnTo>
                  <a:pt x="2308" y="157"/>
                </a:lnTo>
                <a:lnTo>
                  <a:pt x="2314" y="148"/>
                </a:lnTo>
                <a:lnTo>
                  <a:pt x="2318" y="139"/>
                </a:lnTo>
                <a:lnTo>
                  <a:pt x="2326" y="120"/>
                </a:lnTo>
                <a:lnTo>
                  <a:pt x="2334" y="104"/>
                </a:lnTo>
                <a:lnTo>
                  <a:pt x="2339" y="98"/>
                </a:lnTo>
                <a:lnTo>
                  <a:pt x="2346" y="93"/>
                </a:lnTo>
                <a:lnTo>
                  <a:pt x="2350" y="91"/>
                </a:lnTo>
                <a:lnTo>
                  <a:pt x="2354" y="90"/>
                </a:lnTo>
                <a:lnTo>
                  <a:pt x="2358" y="90"/>
                </a:lnTo>
                <a:lnTo>
                  <a:pt x="2363" y="90"/>
                </a:lnTo>
                <a:lnTo>
                  <a:pt x="2372" y="91"/>
                </a:lnTo>
                <a:lnTo>
                  <a:pt x="2378" y="90"/>
                </a:lnTo>
                <a:lnTo>
                  <a:pt x="2381" y="89"/>
                </a:lnTo>
                <a:lnTo>
                  <a:pt x="2382" y="87"/>
                </a:lnTo>
                <a:lnTo>
                  <a:pt x="2384" y="86"/>
                </a:lnTo>
                <a:lnTo>
                  <a:pt x="2385" y="83"/>
                </a:lnTo>
                <a:lnTo>
                  <a:pt x="2388" y="71"/>
                </a:lnTo>
                <a:lnTo>
                  <a:pt x="2392" y="56"/>
                </a:lnTo>
                <a:lnTo>
                  <a:pt x="2395" y="49"/>
                </a:lnTo>
                <a:lnTo>
                  <a:pt x="2400" y="40"/>
                </a:lnTo>
                <a:lnTo>
                  <a:pt x="2404" y="36"/>
                </a:lnTo>
                <a:lnTo>
                  <a:pt x="2408" y="32"/>
                </a:lnTo>
                <a:lnTo>
                  <a:pt x="2413" y="28"/>
                </a:lnTo>
                <a:lnTo>
                  <a:pt x="2419" y="25"/>
                </a:lnTo>
                <a:lnTo>
                  <a:pt x="2425" y="21"/>
                </a:lnTo>
                <a:lnTo>
                  <a:pt x="2433" y="17"/>
                </a:lnTo>
                <a:lnTo>
                  <a:pt x="2442" y="14"/>
                </a:lnTo>
                <a:lnTo>
                  <a:pt x="2452" y="11"/>
                </a:lnTo>
                <a:lnTo>
                  <a:pt x="2463" y="8"/>
                </a:lnTo>
                <a:lnTo>
                  <a:pt x="2476" y="5"/>
                </a:lnTo>
                <a:lnTo>
                  <a:pt x="2489" y="3"/>
                </a:lnTo>
                <a:lnTo>
                  <a:pt x="2504" y="1"/>
                </a:lnTo>
                <a:lnTo>
                  <a:pt x="2509" y="0"/>
                </a:lnTo>
                <a:lnTo>
                  <a:pt x="2514" y="1"/>
                </a:lnTo>
                <a:lnTo>
                  <a:pt x="2518" y="2"/>
                </a:lnTo>
                <a:lnTo>
                  <a:pt x="2522" y="3"/>
                </a:lnTo>
                <a:lnTo>
                  <a:pt x="2529" y="8"/>
                </a:lnTo>
                <a:lnTo>
                  <a:pt x="2536" y="14"/>
                </a:lnTo>
                <a:lnTo>
                  <a:pt x="2548" y="30"/>
                </a:lnTo>
                <a:lnTo>
                  <a:pt x="2564" y="49"/>
                </a:lnTo>
                <a:lnTo>
                  <a:pt x="2573" y="58"/>
                </a:lnTo>
                <a:lnTo>
                  <a:pt x="2585" y="68"/>
                </a:lnTo>
                <a:lnTo>
                  <a:pt x="2591" y="73"/>
                </a:lnTo>
                <a:lnTo>
                  <a:pt x="2598" y="78"/>
                </a:lnTo>
                <a:lnTo>
                  <a:pt x="2606" y="82"/>
                </a:lnTo>
                <a:lnTo>
                  <a:pt x="2614" y="86"/>
                </a:lnTo>
                <a:lnTo>
                  <a:pt x="2623" y="90"/>
                </a:lnTo>
                <a:lnTo>
                  <a:pt x="2633" y="94"/>
                </a:lnTo>
                <a:lnTo>
                  <a:pt x="2644" y="97"/>
                </a:lnTo>
                <a:lnTo>
                  <a:pt x="2656" y="99"/>
                </a:lnTo>
                <a:lnTo>
                  <a:pt x="2668" y="102"/>
                </a:lnTo>
                <a:lnTo>
                  <a:pt x="2683" y="104"/>
                </a:lnTo>
                <a:lnTo>
                  <a:pt x="2698" y="105"/>
                </a:lnTo>
                <a:lnTo>
                  <a:pt x="2714" y="106"/>
                </a:lnTo>
                <a:lnTo>
                  <a:pt x="2718" y="106"/>
                </a:lnTo>
                <a:lnTo>
                  <a:pt x="2722" y="108"/>
                </a:lnTo>
                <a:lnTo>
                  <a:pt x="2724" y="110"/>
                </a:lnTo>
                <a:lnTo>
                  <a:pt x="2726" y="114"/>
                </a:lnTo>
                <a:lnTo>
                  <a:pt x="2727" y="122"/>
                </a:lnTo>
                <a:lnTo>
                  <a:pt x="2728" y="132"/>
                </a:lnTo>
                <a:lnTo>
                  <a:pt x="2729" y="136"/>
                </a:lnTo>
                <a:lnTo>
                  <a:pt x="2730" y="141"/>
                </a:lnTo>
                <a:lnTo>
                  <a:pt x="2731" y="146"/>
                </a:lnTo>
                <a:lnTo>
                  <a:pt x="2733" y="149"/>
                </a:lnTo>
                <a:lnTo>
                  <a:pt x="2736" y="153"/>
                </a:lnTo>
                <a:lnTo>
                  <a:pt x="2739" y="155"/>
                </a:lnTo>
                <a:lnTo>
                  <a:pt x="2744" y="157"/>
                </a:lnTo>
                <a:lnTo>
                  <a:pt x="2750" y="158"/>
                </a:lnTo>
                <a:lnTo>
                  <a:pt x="2756" y="157"/>
                </a:lnTo>
                <a:lnTo>
                  <a:pt x="2760" y="155"/>
                </a:lnTo>
                <a:lnTo>
                  <a:pt x="2764" y="153"/>
                </a:lnTo>
                <a:lnTo>
                  <a:pt x="2767" y="150"/>
                </a:lnTo>
                <a:lnTo>
                  <a:pt x="2772" y="143"/>
                </a:lnTo>
                <a:lnTo>
                  <a:pt x="2776" y="135"/>
                </a:lnTo>
                <a:lnTo>
                  <a:pt x="2778" y="131"/>
                </a:lnTo>
                <a:lnTo>
                  <a:pt x="2780" y="128"/>
                </a:lnTo>
                <a:lnTo>
                  <a:pt x="2783" y="126"/>
                </a:lnTo>
                <a:lnTo>
                  <a:pt x="2786" y="125"/>
                </a:lnTo>
                <a:lnTo>
                  <a:pt x="2790" y="124"/>
                </a:lnTo>
                <a:lnTo>
                  <a:pt x="2793" y="125"/>
                </a:lnTo>
                <a:lnTo>
                  <a:pt x="2798" y="128"/>
                </a:lnTo>
                <a:lnTo>
                  <a:pt x="2803" y="132"/>
                </a:lnTo>
                <a:lnTo>
                  <a:pt x="2819" y="184"/>
                </a:lnTo>
                <a:lnTo>
                  <a:pt x="2832" y="187"/>
                </a:lnTo>
                <a:lnTo>
                  <a:pt x="2842" y="189"/>
                </a:lnTo>
                <a:lnTo>
                  <a:pt x="2851" y="192"/>
                </a:lnTo>
                <a:lnTo>
                  <a:pt x="2858" y="195"/>
                </a:lnTo>
                <a:lnTo>
                  <a:pt x="2863" y="199"/>
                </a:lnTo>
                <a:lnTo>
                  <a:pt x="2867" y="203"/>
                </a:lnTo>
                <a:lnTo>
                  <a:pt x="2870" y="208"/>
                </a:lnTo>
                <a:lnTo>
                  <a:pt x="2872" y="213"/>
                </a:lnTo>
                <a:lnTo>
                  <a:pt x="2873" y="219"/>
                </a:lnTo>
                <a:lnTo>
                  <a:pt x="2874" y="225"/>
                </a:lnTo>
                <a:lnTo>
                  <a:pt x="2874" y="232"/>
                </a:lnTo>
                <a:lnTo>
                  <a:pt x="2873" y="239"/>
                </a:lnTo>
                <a:lnTo>
                  <a:pt x="2872" y="255"/>
                </a:lnTo>
                <a:lnTo>
                  <a:pt x="2871" y="273"/>
                </a:lnTo>
                <a:lnTo>
                  <a:pt x="2872" y="281"/>
                </a:lnTo>
                <a:lnTo>
                  <a:pt x="2873" y="288"/>
                </a:lnTo>
                <a:lnTo>
                  <a:pt x="2876" y="295"/>
                </a:lnTo>
                <a:lnTo>
                  <a:pt x="2880" y="302"/>
                </a:lnTo>
                <a:lnTo>
                  <a:pt x="2885" y="309"/>
                </a:lnTo>
                <a:lnTo>
                  <a:pt x="2890" y="315"/>
                </a:lnTo>
                <a:lnTo>
                  <a:pt x="2895" y="320"/>
                </a:lnTo>
                <a:lnTo>
                  <a:pt x="2902" y="325"/>
                </a:lnTo>
                <a:lnTo>
                  <a:pt x="2925" y="343"/>
                </a:lnTo>
                <a:lnTo>
                  <a:pt x="2940" y="357"/>
                </a:lnTo>
                <a:lnTo>
                  <a:pt x="2945" y="365"/>
                </a:lnTo>
                <a:lnTo>
                  <a:pt x="2949" y="372"/>
                </a:lnTo>
                <a:lnTo>
                  <a:pt x="2952" y="378"/>
                </a:lnTo>
                <a:lnTo>
                  <a:pt x="2955" y="385"/>
                </a:lnTo>
                <a:lnTo>
                  <a:pt x="2957" y="397"/>
                </a:lnTo>
                <a:lnTo>
                  <a:pt x="2958" y="410"/>
                </a:lnTo>
                <a:lnTo>
                  <a:pt x="2957" y="422"/>
                </a:lnTo>
                <a:lnTo>
                  <a:pt x="2957" y="436"/>
                </a:lnTo>
                <a:lnTo>
                  <a:pt x="2958" y="453"/>
                </a:lnTo>
                <a:lnTo>
                  <a:pt x="2960" y="473"/>
                </a:lnTo>
                <a:lnTo>
                  <a:pt x="2963" y="482"/>
                </a:lnTo>
                <a:lnTo>
                  <a:pt x="2967" y="491"/>
                </a:lnTo>
                <a:lnTo>
                  <a:pt x="2973" y="501"/>
                </a:lnTo>
                <a:lnTo>
                  <a:pt x="2979" y="511"/>
                </a:lnTo>
                <a:lnTo>
                  <a:pt x="2993" y="534"/>
                </a:lnTo>
                <a:lnTo>
                  <a:pt x="3008" y="557"/>
                </a:lnTo>
                <a:lnTo>
                  <a:pt x="3015" y="570"/>
                </a:lnTo>
                <a:lnTo>
                  <a:pt x="3021" y="582"/>
                </a:lnTo>
                <a:lnTo>
                  <a:pt x="3025" y="595"/>
                </a:lnTo>
                <a:lnTo>
                  <a:pt x="3029" y="607"/>
                </a:lnTo>
                <a:lnTo>
                  <a:pt x="3031" y="621"/>
                </a:lnTo>
                <a:lnTo>
                  <a:pt x="3031" y="635"/>
                </a:lnTo>
                <a:lnTo>
                  <a:pt x="3030" y="642"/>
                </a:lnTo>
                <a:lnTo>
                  <a:pt x="3028" y="648"/>
                </a:lnTo>
                <a:lnTo>
                  <a:pt x="3026" y="655"/>
                </a:lnTo>
                <a:lnTo>
                  <a:pt x="3024" y="662"/>
                </a:lnTo>
                <a:lnTo>
                  <a:pt x="3021" y="671"/>
                </a:lnTo>
                <a:lnTo>
                  <a:pt x="3019" y="682"/>
                </a:lnTo>
                <a:lnTo>
                  <a:pt x="3018" y="694"/>
                </a:lnTo>
                <a:lnTo>
                  <a:pt x="3018" y="708"/>
                </a:lnTo>
                <a:lnTo>
                  <a:pt x="3018" y="737"/>
                </a:lnTo>
                <a:lnTo>
                  <a:pt x="3017" y="767"/>
                </a:lnTo>
                <a:lnTo>
                  <a:pt x="3015" y="780"/>
                </a:lnTo>
                <a:lnTo>
                  <a:pt x="3012" y="792"/>
                </a:lnTo>
                <a:lnTo>
                  <a:pt x="3010" y="797"/>
                </a:lnTo>
                <a:lnTo>
                  <a:pt x="3006" y="802"/>
                </a:lnTo>
                <a:lnTo>
                  <a:pt x="3004" y="806"/>
                </a:lnTo>
                <a:lnTo>
                  <a:pt x="3000" y="809"/>
                </a:lnTo>
                <a:lnTo>
                  <a:pt x="2996" y="812"/>
                </a:lnTo>
                <a:lnTo>
                  <a:pt x="2992" y="814"/>
                </a:lnTo>
                <a:lnTo>
                  <a:pt x="2986" y="815"/>
                </a:lnTo>
                <a:lnTo>
                  <a:pt x="2981" y="816"/>
                </a:lnTo>
                <a:lnTo>
                  <a:pt x="2974" y="815"/>
                </a:lnTo>
                <a:lnTo>
                  <a:pt x="2967" y="814"/>
                </a:lnTo>
                <a:lnTo>
                  <a:pt x="2959" y="812"/>
                </a:lnTo>
                <a:lnTo>
                  <a:pt x="2950" y="808"/>
                </a:lnTo>
                <a:lnTo>
                  <a:pt x="2920" y="794"/>
                </a:lnTo>
                <a:lnTo>
                  <a:pt x="2901" y="786"/>
                </a:lnTo>
                <a:lnTo>
                  <a:pt x="2897" y="786"/>
                </a:lnTo>
                <a:lnTo>
                  <a:pt x="2892" y="786"/>
                </a:lnTo>
                <a:lnTo>
                  <a:pt x="2887" y="786"/>
                </a:lnTo>
                <a:lnTo>
                  <a:pt x="2882" y="788"/>
                </a:lnTo>
                <a:lnTo>
                  <a:pt x="2871" y="794"/>
                </a:lnTo>
                <a:lnTo>
                  <a:pt x="2855" y="803"/>
                </a:lnTo>
                <a:lnTo>
                  <a:pt x="2853" y="808"/>
                </a:lnTo>
                <a:lnTo>
                  <a:pt x="2852" y="814"/>
                </a:lnTo>
                <a:lnTo>
                  <a:pt x="2852" y="821"/>
                </a:lnTo>
                <a:lnTo>
                  <a:pt x="2852" y="827"/>
                </a:lnTo>
                <a:lnTo>
                  <a:pt x="2855" y="841"/>
                </a:lnTo>
                <a:lnTo>
                  <a:pt x="2860" y="856"/>
                </a:lnTo>
                <a:lnTo>
                  <a:pt x="2871" y="878"/>
                </a:lnTo>
                <a:lnTo>
                  <a:pt x="2876" y="887"/>
                </a:lnTo>
                <a:lnTo>
                  <a:pt x="2885" y="901"/>
                </a:lnTo>
                <a:lnTo>
                  <a:pt x="2892" y="912"/>
                </a:lnTo>
                <a:lnTo>
                  <a:pt x="2899" y="920"/>
                </a:lnTo>
                <a:lnTo>
                  <a:pt x="2904" y="926"/>
                </a:lnTo>
                <a:lnTo>
                  <a:pt x="2911" y="932"/>
                </a:lnTo>
                <a:lnTo>
                  <a:pt x="2918" y="937"/>
                </a:lnTo>
                <a:lnTo>
                  <a:pt x="2928" y="943"/>
                </a:lnTo>
                <a:lnTo>
                  <a:pt x="2940" y="950"/>
                </a:lnTo>
                <a:lnTo>
                  <a:pt x="2942" y="956"/>
                </a:lnTo>
                <a:lnTo>
                  <a:pt x="2943" y="962"/>
                </a:lnTo>
                <a:lnTo>
                  <a:pt x="2942" y="968"/>
                </a:lnTo>
                <a:lnTo>
                  <a:pt x="2941" y="972"/>
                </a:lnTo>
                <a:lnTo>
                  <a:pt x="2936" y="979"/>
                </a:lnTo>
                <a:lnTo>
                  <a:pt x="2930" y="987"/>
                </a:lnTo>
                <a:lnTo>
                  <a:pt x="2927" y="990"/>
                </a:lnTo>
                <a:lnTo>
                  <a:pt x="2924" y="995"/>
                </a:lnTo>
                <a:lnTo>
                  <a:pt x="2922" y="999"/>
                </a:lnTo>
                <a:lnTo>
                  <a:pt x="2920" y="1004"/>
                </a:lnTo>
                <a:lnTo>
                  <a:pt x="2919" y="1010"/>
                </a:lnTo>
                <a:lnTo>
                  <a:pt x="2919" y="1017"/>
                </a:lnTo>
                <a:lnTo>
                  <a:pt x="2921" y="1025"/>
                </a:lnTo>
                <a:lnTo>
                  <a:pt x="2924" y="1034"/>
                </a:lnTo>
                <a:lnTo>
                  <a:pt x="2925" y="1037"/>
                </a:lnTo>
                <a:lnTo>
                  <a:pt x="2927" y="1039"/>
                </a:lnTo>
                <a:lnTo>
                  <a:pt x="2929" y="1041"/>
                </a:lnTo>
                <a:lnTo>
                  <a:pt x="2931" y="1042"/>
                </a:lnTo>
                <a:lnTo>
                  <a:pt x="2936" y="1044"/>
                </a:lnTo>
                <a:lnTo>
                  <a:pt x="2942" y="1045"/>
                </a:lnTo>
                <a:lnTo>
                  <a:pt x="2953" y="1045"/>
                </a:lnTo>
                <a:lnTo>
                  <a:pt x="2960" y="1044"/>
                </a:lnTo>
                <a:lnTo>
                  <a:pt x="2966" y="1046"/>
                </a:lnTo>
                <a:lnTo>
                  <a:pt x="2971" y="1048"/>
                </a:lnTo>
                <a:lnTo>
                  <a:pt x="2975" y="1050"/>
                </a:lnTo>
                <a:lnTo>
                  <a:pt x="2978" y="1053"/>
                </a:lnTo>
                <a:lnTo>
                  <a:pt x="2983" y="1060"/>
                </a:lnTo>
                <a:lnTo>
                  <a:pt x="2988" y="1069"/>
                </a:lnTo>
                <a:lnTo>
                  <a:pt x="2991" y="1078"/>
                </a:lnTo>
                <a:lnTo>
                  <a:pt x="2995" y="1086"/>
                </a:lnTo>
                <a:lnTo>
                  <a:pt x="2998" y="1089"/>
                </a:lnTo>
                <a:lnTo>
                  <a:pt x="3000" y="1092"/>
                </a:lnTo>
                <a:lnTo>
                  <a:pt x="3004" y="1095"/>
                </a:lnTo>
                <a:lnTo>
                  <a:pt x="3008" y="1097"/>
                </a:lnTo>
                <a:lnTo>
                  <a:pt x="3014" y="1100"/>
                </a:lnTo>
                <a:lnTo>
                  <a:pt x="3021" y="1102"/>
                </a:lnTo>
                <a:lnTo>
                  <a:pt x="3029" y="1103"/>
                </a:lnTo>
                <a:lnTo>
                  <a:pt x="3038" y="1104"/>
                </a:lnTo>
                <a:lnTo>
                  <a:pt x="3057" y="1104"/>
                </a:lnTo>
                <a:lnTo>
                  <a:pt x="3078" y="1103"/>
                </a:lnTo>
                <a:lnTo>
                  <a:pt x="3113" y="1100"/>
                </a:lnTo>
                <a:lnTo>
                  <a:pt x="3129" y="1097"/>
                </a:lnTo>
                <a:lnTo>
                  <a:pt x="3110" y="1138"/>
                </a:lnTo>
                <a:lnTo>
                  <a:pt x="3092" y="1176"/>
                </a:lnTo>
                <a:lnTo>
                  <a:pt x="3072" y="1215"/>
                </a:lnTo>
                <a:lnTo>
                  <a:pt x="3052" y="1251"/>
                </a:lnTo>
                <a:lnTo>
                  <a:pt x="3031" y="1285"/>
                </a:lnTo>
                <a:lnTo>
                  <a:pt x="3009" y="1319"/>
                </a:lnTo>
                <a:lnTo>
                  <a:pt x="2985" y="1350"/>
                </a:lnTo>
                <a:lnTo>
                  <a:pt x="2960" y="1380"/>
                </a:lnTo>
                <a:lnTo>
                  <a:pt x="2931" y="1419"/>
                </a:lnTo>
                <a:lnTo>
                  <a:pt x="2898" y="1464"/>
                </a:lnTo>
                <a:lnTo>
                  <a:pt x="2880" y="1487"/>
                </a:lnTo>
                <a:lnTo>
                  <a:pt x="2862" y="1510"/>
                </a:lnTo>
                <a:lnTo>
                  <a:pt x="2844" y="1533"/>
                </a:lnTo>
                <a:lnTo>
                  <a:pt x="2827" y="1554"/>
                </a:lnTo>
                <a:lnTo>
                  <a:pt x="2809" y="1573"/>
                </a:lnTo>
                <a:lnTo>
                  <a:pt x="2792" y="1589"/>
                </a:lnTo>
                <a:lnTo>
                  <a:pt x="2783" y="1596"/>
                </a:lnTo>
                <a:lnTo>
                  <a:pt x="2775" y="1602"/>
                </a:lnTo>
                <a:lnTo>
                  <a:pt x="2767" y="1608"/>
                </a:lnTo>
                <a:lnTo>
                  <a:pt x="2759" y="1612"/>
                </a:lnTo>
                <a:lnTo>
                  <a:pt x="2752" y="1615"/>
                </a:lnTo>
                <a:lnTo>
                  <a:pt x="2745" y="1617"/>
                </a:lnTo>
                <a:lnTo>
                  <a:pt x="2738" y="1618"/>
                </a:lnTo>
                <a:lnTo>
                  <a:pt x="2731" y="1617"/>
                </a:lnTo>
                <a:lnTo>
                  <a:pt x="2725" y="1615"/>
                </a:lnTo>
                <a:lnTo>
                  <a:pt x="2719" y="1612"/>
                </a:lnTo>
                <a:lnTo>
                  <a:pt x="2714" y="1607"/>
                </a:lnTo>
                <a:lnTo>
                  <a:pt x="2709" y="1601"/>
                </a:lnTo>
                <a:lnTo>
                  <a:pt x="2703" y="1592"/>
                </a:lnTo>
                <a:lnTo>
                  <a:pt x="2699" y="1585"/>
                </a:lnTo>
                <a:lnTo>
                  <a:pt x="2696" y="1577"/>
                </a:lnTo>
                <a:lnTo>
                  <a:pt x="2694" y="1571"/>
                </a:lnTo>
                <a:lnTo>
                  <a:pt x="2694" y="1564"/>
                </a:lnTo>
                <a:lnTo>
                  <a:pt x="2694" y="1558"/>
                </a:lnTo>
                <a:lnTo>
                  <a:pt x="2695" y="1552"/>
                </a:lnTo>
                <a:lnTo>
                  <a:pt x="2696" y="1546"/>
                </a:lnTo>
                <a:lnTo>
                  <a:pt x="2697" y="1534"/>
                </a:lnTo>
                <a:lnTo>
                  <a:pt x="2697" y="1521"/>
                </a:lnTo>
                <a:lnTo>
                  <a:pt x="2696" y="1514"/>
                </a:lnTo>
                <a:lnTo>
                  <a:pt x="2693" y="1507"/>
                </a:lnTo>
                <a:lnTo>
                  <a:pt x="2689" y="1499"/>
                </a:lnTo>
                <a:lnTo>
                  <a:pt x="2683" y="1491"/>
                </a:lnTo>
                <a:lnTo>
                  <a:pt x="2679" y="1489"/>
                </a:lnTo>
                <a:lnTo>
                  <a:pt x="2673" y="1488"/>
                </a:lnTo>
                <a:lnTo>
                  <a:pt x="2668" y="1488"/>
                </a:lnTo>
                <a:lnTo>
                  <a:pt x="2663" y="1489"/>
                </a:lnTo>
                <a:lnTo>
                  <a:pt x="2652" y="1490"/>
                </a:lnTo>
                <a:lnTo>
                  <a:pt x="2640" y="1491"/>
                </a:lnTo>
                <a:lnTo>
                  <a:pt x="2636" y="1490"/>
                </a:lnTo>
                <a:lnTo>
                  <a:pt x="2631" y="1491"/>
                </a:lnTo>
                <a:lnTo>
                  <a:pt x="2625" y="1492"/>
                </a:lnTo>
                <a:lnTo>
                  <a:pt x="2620" y="1495"/>
                </a:lnTo>
                <a:lnTo>
                  <a:pt x="2614" y="1498"/>
                </a:lnTo>
                <a:lnTo>
                  <a:pt x="2610" y="1503"/>
                </a:lnTo>
                <a:lnTo>
                  <a:pt x="2606" y="1508"/>
                </a:lnTo>
                <a:lnTo>
                  <a:pt x="2602" y="1513"/>
                </a:lnTo>
                <a:lnTo>
                  <a:pt x="2601" y="1520"/>
                </a:lnTo>
                <a:lnTo>
                  <a:pt x="2601" y="1528"/>
                </a:lnTo>
                <a:lnTo>
                  <a:pt x="2602" y="1535"/>
                </a:lnTo>
                <a:lnTo>
                  <a:pt x="2607" y="1543"/>
                </a:lnTo>
                <a:lnTo>
                  <a:pt x="2613" y="1552"/>
                </a:lnTo>
                <a:lnTo>
                  <a:pt x="2622" y="1561"/>
                </a:lnTo>
                <a:lnTo>
                  <a:pt x="2635" y="1570"/>
                </a:lnTo>
                <a:lnTo>
                  <a:pt x="2651" y="1580"/>
                </a:lnTo>
                <a:lnTo>
                  <a:pt x="2655" y="1583"/>
                </a:lnTo>
                <a:lnTo>
                  <a:pt x="2658" y="1586"/>
                </a:lnTo>
                <a:lnTo>
                  <a:pt x="2661" y="1590"/>
                </a:lnTo>
                <a:lnTo>
                  <a:pt x="2663" y="1593"/>
                </a:lnTo>
                <a:lnTo>
                  <a:pt x="2664" y="1597"/>
                </a:lnTo>
                <a:lnTo>
                  <a:pt x="2664" y="1601"/>
                </a:lnTo>
                <a:lnTo>
                  <a:pt x="2664" y="1605"/>
                </a:lnTo>
                <a:lnTo>
                  <a:pt x="2663" y="1609"/>
                </a:lnTo>
                <a:lnTo>
                  <a:pt x="2659" y="1617"/>
                </a:lnTo>
                <a:lnTo>
                  <a:pt x="2653" y="1625"/>
                </a:lnTo>
                <a:lnTo>
                  <a:pt x="2646" y="1633"/>
                </a:lnTo>
                <a:lnTo>
                  <a:pt x="2638" y="1641"/>
                </a:lnTo>
                <a:lnTo>
                  <a:pt x="2629" y="1648"/>
                </a:lnTo>
                <a:lnTo>
                  <a:pt x="2620" y="1654"/>
                </a:lnTo>
                <a:lnTo>
                  <a:pt x="2611" y="1659"/>
                </a:lnTo>
                <a:lnTo>
                  <a:pt x="2603" y="1662"/>
                </a:lnTo>
                <a:lnTo>
                  <a:pt x="2596" y="1664"/>
                </a:lnTo>
                <a:lnTo>
                  <a:pt x="2589" y="1664"/>
                </a:lnTo>
                <a:lnTo>
                  <a:pt x="2587" y="1664"/>
                </a:lnTo>
                <a:lnTo>
                  <a:pt x="2585" y="1663"/>
                </a:lnTo>
                <a:lnTo>
                  <a:pt x="2584" y="1661"/>
                </a:lnTo>
                <a:lnTo>
                  <a:pt x="2583" y="1659"/>
                </a:lnTo>
                <a:lnTo>
                  <a:pt x="2582" y="1659"/>
                </a:lnTo>
                <a:lnTo>
                  <a:pt x="2580" y="1659"/>
                </a:lnTo>
                <a:lnTo>
                  <a:pt x="2578" y="1661"/>
                </a:lnTo>
                <a:lnTo>
                  <a:pt x="2576" y="1663"/>
                </a:lnTo>
                <a:lnTo>
                  <a:pt x="2571" y="1670"/>
                </a:lnTo>
                <a:lnTo>
                  <a:pt x="2566" y="1679"/>
                </a:lnTo>
                <a:lnTo>
                  <a:pt x="2561" y="1690"/>
                </a:lnTo>
                <a:lnTo>
                  <a:pt x="2557" y="1702"/>
                </a:lnTo>
                <a:lnTo>
                  <a:pt x="2556" y="1708"/>
                </a:lnTo>
                <a:lnTo>
                  <a:pt x="2555" y="1714"/>
                </a:lnTo>
                <a:lnTo>
                  <a:pt x="2555" y="1721"/>
                </a:lnTo>
                <a:lnTo>
                  <a:pt x="2556" y="1727"/>
                </a:lnTo>
                <a:lnTo>
                  <a:pt x="2561" y="1744"/>
                </a:lnTo>
                <a:lnTo>
                  <a:pt x="2566" y="1760"/>
                </a:lnTo>
                <a:lnTo>
                  <a:pt x="2569" y="1775"/>
                </a:lnTo>
                <a:lnTo>
                  <a:pt x="2571" y="1788"/>
                </a:lnTo>
                <a:lnTo>
                  <a:pt x="2572" y="1800"/>
                </a:lnTo>
                <a:lnTo>
                  <a:pt x="2572" y="1811"/>
                </a:lnTo>
                <a:lnTo>
                  <a:pt x="2572" y="1820"/>
                </a:lnTo>
                <a:lnTo>
                  <a:pt x="2570" y="1828"/>
                </a:lnTo>
                <a:lnTo>
                  <a:pt x="2568" y="1835"/>
                </a:lnTo>
                <a:lnTo>
                  <a:pt x="2565" y="1841"/>
                </a:lnTo>
                <a:lnTo>
                  <a:pt x="2560" y="1845"/>
                </a:lnTo>
                <a:lnTo>
                  <a:pt x="2556" y="1848"/>
                </a:lnTo>
                <a:lnTo>
                  <a:pt x="2551" y="1850"/>
                </a:lnTo>
                <a:lnTo>
                  <a:pt x="2546" y="1850"/>
                </a:lnTo>
                <a:lnTo>
                  <a:pt x="2541" y="1849"/>
                </a:lnTo>
                <a:lnTo>
                  <a:pt x="2535" y="1847"/>
                </a:lnTo>
                <a:lnTo>
                  <a:pt x="2534" y="1847"/>
                </a:lnTo>
                <a:lnTo>
                  <a:pt x="2533" y="1848"/>
                </a:lnTo>
                <a:lnTo>
                  <a:pt x="2531" y="1850"/>
                </a:lnTo>
                <a:lnTo>
                  <a:pt x="2529" y="1853"/>
                </a:lnTo>
                <a:lnTo>
                  <a:pt x="2526" y="1862"/>
                </a:lnTo>
                <a:lnTo>
                  <a:pt x="2524" y="1872"/>
                </a:lnTo>
                <a:lnTo>
                  <a:pt x="2524" y="1878"/>
                </a:lnTo>
                <a:lnTo>
                  <a:pt x="2524" y="1884"/>
                </a:lnTo>
                <a:lnTo>
                  <a:pt x="2524" y="1890"/>
                </a:lnTo>
                <a:lnTo>
                  <a:pt x="2526" y="1896"/>
                </a:lnTo>
                <a:lnTo>
                  <a:pt x="2528" y="1901"/>
                </a:lnTo>
                <a:lnTo>
                  <a:pt x="2531" y="1907"/>
                </a:lnTo>
                <a:lnTo>
                  <a:pt x="2535" y="1912"/>
                </a:lnTo>
                <a:lnTo>
                  <a:pt x="2540" y="1916"/>
                </a:lnTo>
                <a:lnTo>
                  <a:pt x="2547" y="1921"/>
                </a:lnTo>
                <a:lnTo>
                  <a:pt x="2552" y="1926"/>
                </a:lnTo>
                <a:lnTo>
                  <a:pt x="2556" y="1932"/>
                </a:lnTo>
                <a:lnTo>
                  <a:pt x="2558" y="1938"/>
                </a:lnTo>
                <a:lnTo>
                  <a:pt x="2560" y="1944"/>
                </a:lnTo>
                <a:lnTo>
                  <a:pt x="2559" y="1951"/>
                </a:lnTo>
                <a:lnTo>
                  <a:pt x="2558" y="1958"/>
                </a:lnTo>
                <a:lnTo>
                  <a:pt x="2557" y="1965"/>
                </a:lnTo>
                <a:lnTo>
                  <a:pt x="2544" y="1995"/>
                </a:lnTo>
                <a:lnTo>
                  <a:pt x="2530" y="2026"/>
                </a:lnTo>
                <a:lnTo>
                  <a:pt x="2520" y="2053"/>
                </a:lnTo>
                <a:lnTo>
                  <a:pt x="2510" y="2082"/>
                </a:lnTo>
                <a:lnTo>
                  <a:pt x="2506" y="2097"/>
                </a:lnTo>
                <a:lnTo>
                  <a:pt x="2502" y="2112"/>
                </a:lnTo>
                <a:lnTo>
                  <a:pt x="2498" y="2129"/>
                </a:lnTo>
                <a:lnTo>
                  <a:pt x="2495" y="2147"/>
                </a:lnTo>
                <a:lnTo>
                  <a:pt x="2492" y="2167"/>
                </a:lnTo>
                <a:lnTo>
                  <a:pt x="2490" y="2188"/>
                </a:lnTo>
                <a:lnTo>
                  <a:pt x="2489" y="2212"/>
                </a:lnTo>
                <a:lnTo>
                  <a:pt x="2489" y="2238"/>
                </a:lnTo>
                <a:lnTo>
                  <a:pt x="2490" y="2266"/>
                </a:lnTo>
                <a:lnTo>
                  <a:pt x="2492" y="2296"/>
                </a:lnTo>
                <a:lnTo>
                  <a:pt x="2495" y="2331"/>
                </a:lnTo>
                <a:lnTo>
                  <a:pt x="2499" y="2367"/>
                </a:lnTo>
                <a:lnTo>
                  <a:pt x="2501" y="2383"/>
                </a:lnTo>
                <a:lnTo>
                  <a:pt x="2504" y="2396"/>
                </a:lnTo>
                <a:lnTo>
                  <a:pt x="2508" y="2406"/>
                </a:lnTo>
                <a:lnTo>
                  <a:pt x="2511" y="2417"/>
                </a:lnTo>
                <a:lnTo>
                  <a:pt x="2514" y="2426"/>
                </a:lnTo>
                <a:lnTo>
                  <a:pt x="2517" y="2436"/>
                </a:lnTo>
                <a:lnTo>
                  <a:pt x="2519" y="2448"/>
                </a:lnTo>
                <a:lnTo>
                  <a:pt x="2520" y="2462"/>
                </a:lnTo>
                <a:lnTo>
                  <a:pt x="2518" y="2490"/>
                </a:lnTo>
                <a:lnTo>
                  <a:pt x="2517" y="2520"/>
                </a:lnTo>
                <a:lnTo>
                  <a:pt x="2518" y="2535"/>
                </a:lnTo>
                <a:lnTo>
                  <a:pt x="2520" y="2549"/>
                </a:lnTo>
                <a:lnTo>
                  <a:pt x="2521" y="2555"/>
                </a:lnTo>
                <a:lnTo>
                  <a:pt x="2524" y="2561"/>
                </a:lnTo>
                <a:lnTo>
                  <a:pt x="2526" y="2567"/>
                </a:lnTo>
                <a:lnTo>
                  <a:pt x="2530" y="2572"/>
                </a:lnTo>
                <a:lnTo>
                  <a:pt x="2522" y="2609"/>
                </a:lnTo>
                <a:lnTo>
                  <a:pt x="2513" y="2645"/>
                </a:lnTo>
                <a:lnTo>
                  <a:pt x="2503" y="2679"/>
                </a:lnTo>
                <a:lnTo>
                  <a:pt x="2492" y="2712"/>
                </a:lnTo>
                <a:lnTo>
                  <a:pt x="2471" y="2776"/>
                </a:lnTo>
                <a:lnTo>
                  <a:pt x="2447" y="2837"/>
                </a:lnTo>
                <a:lnTo>
                  <a:pt x="2436" y="2869"/>
                </a:lnTo>
                <a:lnTo>
                  <a:pt x="2425" y="2900"/>
                </a:lnTo>
                <a:lnTo>
                  <a:pt x="2415" y="2931"/>
                </a:lnTo>
                <a:lnTo>
                  <a:pt x="2405" y="2963"/>
                </a:lnTo>
                <a:lnTo>
                  <a:pt x="2395" y="2998"/>
                </a:lnTo>
                <a:lnTo>
                  <a:pt x="2387" y="3032"/>
                </a:lnTo>
                <a:lnTo>
                  <a:pt x="2379" y="3068"/>
                </a:lnTo>
                <a:lnTo>
                  <a:pt x="2373" y="3107"/>
                </a:lnTo>
                <a:lnTo>
                  <a:pt x="2372" y="3121"/>
                </a:lnTo>
                <a:lnTo>
                  <a:pt x="2371" y="3134"/>
                </a:lnTo>
                <a:lnTo>
                  <a:pt x="2372" y="3146"/>
                </a:lnTo>
                <a:lnTo>
                  <a:pt x="2373" y="3156"/>
                </a:lnTo>
                <a:lnTo>
                  <a:pt x="2377" y="3175"/>
                </a:lnTo>
                <a:lnTo>
                  <a:pt x="2382" y="3193"/>
                </a:lnTo>
                <a:lnTo>
                  <a:pt x="2386" y="3208"/>
                </a:lnTo>
                <a:lnTo>
                  <a:pt x="2389" y="3222"/>
                </a:lnTo>
                <a:lnTo>
                  <a:pt x="2389" y="3230"/>
                </a:lnTo>
                <a:lnTo>
                  <a:pt x="2388" y="3237"/>
                </a:lnTo>
                <a:lnTo>
                  <a:pt x="2387" y="3245"/>
                </a:lnTo>
                <a:lnTo>
                  <a:pt x="2383" y="3254"/>
                </a:lnTo>
                <a:lnTo>
                  <a:pt x="2381" y="3259"/>
                </a:lnTo>
                <a:lnTo>
                  <a:pt x="2377" y="3264"/>
                </a:lnTo>
                <a:lnTo>
                  <a:pt x="2373" y="3269"/>
                </a:lnTo>
                <a:lnTo>
                  <a:pt x="2368" y="3273"/>
                </a:lnTo>
                <a:lnTo>
                  <a:pt x="2356" y="3283"/>
                </a:lnTo>
                <a:lnTo>
                  <a:pt x="2343" y="3292"/>
                </a:lnTo>
                <a:lnTo>
                  <a:pt x="2315" y="3309"/>
                </a:lnTo>
                <a:lnTo>
                  <a:pt x="2294" y="3323"/>
                </a:lnTo>
                <a:lnTo>
                  <a:pt x="2284" y="3331"/>
                </a:lnTo>
                <a:lnTo>
                  <a:pt x="2274" y="3340"/>
                </a:lnTo>
                <a:lnTo>
                  <a:pt x="2263" y="3351"/>
                </a:lnTo>
                <a:lnTo>
                  <a:pt x="2252" y="3362"/>
                </a:lnTo>
                <a:lnTo>
                  <a:pt x="2242" y="3375"/>
                </a:lnTo>
                <a:lnTo>
                  <a:pt x="2231" y="3389"/>
                </a:lnTo>
                <a:lnTo>
                  <a:pt x="2220" y="3405"/>
                </a:lnTo>
                <a:lnTo>
                  <a:pt x="2210" y="3422"/>
                </a:lnTo>
                <a:lnTo>
                  <a:pt x="2197" y="3416"/>
                </a:lnTo>
                <a:lnTo>
                  <a:pt x="2184" y="3409"/>
                </a:lnTo>
                <a:lnTo>
                  <a:pt x="2173" y="3401"/>
                </a:lnTo>
                <a:lnTo>
                  <a:pt x="2162" y="3394"/>
                </a:lnTo>
                <a:lnTo>
                  <a:pt x="2143" y="3377"/>
                </a:lnTo>
                <a:lnTo>
                  <a:pt x="2124" y="3360"/>
                </a:lnTo>
                <a:lnTo>
                  <a:pt x="2104" y="3341"/>
                </a:lnTo>
                <a:lnTo>
                  <a:pt x="2084" y="3323"/>
                </a:lnTo>
                <a:lnTo>
                  <a:pt x="2074" y="3313"/>
                </a:lnTo>
                <a:lnTo>
                  <a:pt x="2062" y="3303"/>
                </a:lnTo>
                <a:lnTo>
                  <a:pt x="2050" y="3294"/>
                </a:lnTo>
                <a:lnTo>
                  <a:pt x="2037" y="3285"/>
                </a:lnTo>
                <a:close/>
              </a:path>
            </a:pathLst>
          </a:custGeom>
          <a:solidFill>
            <a:srgbClr val="4A8885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8311822" y="3479569"/>
            <a:ext cx="233959" cy="262033"/>
          </a:xfrm>
          <a:custGeom>
            <a:avLst/>
            <a:gdLst>
              <a:gd name="T0" fmla="*/ 290 w 665"/>
              <a:gd name="T1" fmla="*/ 700 h 747"/>
              <a:gd name="T2" fmla="*/ 322 w 665"/>
              <a:gd name="T3" fmla="*/ 644 h 747"/>
              <a:gd name="T4" fmla="*/ 359 w 665"/>
              <a:gd name="T5" fmla="*/ 592 h 747"/>
              <a:gd name="T6" fmla="*/ 402 w 665"/>
              <a:gd name="T7" fmla="*/ 546 h 747"/>
              <a:gd name="T8" fmla="*/ 450 w 665"/>
              <a:gd name="T9" fmla="*/ 507 h 747"/>
              <a:gd name="T10" fmla="*/ 512 w 665"/>
              <a:gd name="T11" fmla="*/ 470 h 747"/>
              <a:gd name="T12" fmla="*/ 581 w 665"/>
              <a:gd name="T13" fmla="*/ 444 h 747"/>
              <a:gd name="T14" fmla="*/ 635 w 665"/>
              <a:gd name="T15" fmla="*/ 422 h 747"/>
              <a:gd name="T16" fmla="*/ 665 w 665"/>
              <a:gd name="T17" fmla="*/ 405 h 747"/>
              <a:gd name="T18" fmla="*/ 633 w 665"/>
              <a:gd name="T19" fmla="*/ 373 h 747"/>
              <a:gd name="T20" fmla="*/ 597 w 665"/>
              <a:gd name="T21" fmla="*/ 336 h 747"/>
              <a:gd name="T22" fmla="*/ 562 w 665"/>
              <a:gd name="T23" fmla="*/ 314 h 747"/>
              <a:gd name="T24" fmla="*/ 523 w 665"/>
              <a:gd name="T25" fmla="*/ 297 h 747"/>
              <a:gd name="T26" fmla="*/ 511 w 665"/>
              <a:gd name="T27" fmla="*/ 284 h 747"/>
              <a:gd name="T28" fmla="*/ 478 w 665"/>
              <a:gd name="T29" fmla="*/ 233 h 747"/>
              <a:gd name="T30" fmla="*/ 461 w 665"/>
              <a:gd name="T31" fmla="*/ 209 h 747"/>
              <a:gd name="T32" fmla="*/ 449 w 665"/>
              <a:gd name="T33" fmla="*/ 200 h 747"/>
              <a:gd name="T34" fmla="*/ 312 w 665"/>
              <a:gd name="T35" fmla="*/ 127 h 747"/>
              <a:gd name="T36" fmla="*/ 186 w 665"/>
              <a:gd name="T37" fmla="*/ 55 h 747"/>
              <a:gd name="T38" fmla="*/ 93 w 665"/>
              <a:gd name="T39" fmla="*/ 8 h 747"/>
              <a:gd name="T40" fmla="*/ 103 w 665"/>
              <a:gd name="T41" fmla="*/ 28 h 747"/>
              <a:gd name="T42" fmla="*/ 105 w 665"/>
              <a:gd name="T43" fmla="*/ 65 h 747"/>
              <a:gd name="T44" fmla="*/ 108 w 665"/>
              <a:gd name="T45" fmla="*/ 116 h 747"/>
              <a:gd name="T46" fmla="*/ 121 w 665"/>
              <a:gd name="T47" fmla="*/ 144 h 747"/>
              <a:gd name="T48" fmla="*/ 156 w 665"/>
              <a:gd name="T49" fmla="*/ 200 h 747"/>
              <a:gd name="T50" fmla="*/ 173 w 665"/>
              <a:gd name="T51" fmla="*/ 238 h 747"/>
              <a:gd name="T52" fmla="*/ 179 w 665"/>
              <a:gd name="T53" fmla="*/ 278 h 747"/>
              <a:gd name="T54" fmla="*/ 174 w 665"/>
              <a:gd name="T55" fmla="*/ 298 h 747"/>
              <a:gd name="T56" fmla="*/ 167 w 665"/>
              <a:gd name="T57" fmla="*/ 325 h 747"/>
              <a:gd name="T58" fmla="*/ 166 w 665"/>
              <a:gd name="T59" fmla="*/ 380 h 747"/>
              <a:gd name="T60" fmla="*/ 160 w 665"/>
              <a:gd name="T61" fmla="*/ 435 h 747"/>
              <a:gd name="T62" fmla="*/ 152 w 665"/>
              <a:gd name="T63" fmla="*/ 449 h 747"/>
              <a:gd name="T64" fmla="*/ 140 w 665"/>
              <a:gd name="T65" fmla="*/ 457 h 747"/>
              <a:gd name="T66" fmla="*/ 122 w 665"/>
              <a:gd name="T67" fmla="*/ 458 h 747"/>
              <a:gd name="T68" fmla="*/ 98 w 665"/>
              <a:gd name="T69" fmla="*/ 451 h 747"/>
              <a:gd name="T70" fmla="*/ 45 w 665"/>
              <a:gd name="T71" fmla="*/ 429 h 747"/>
              <a:gd name="T72" fmla="*/ 30 w 665"/>
              <a:gd name="T73" fmla="*/ 431 h 747"/>
              <a:gd name="T74" fmla="*/ 1 w 665"/>
              <a:gd name="T75" fmla="*/ 451 h 747"/>
              <a:gd name="T76" fmla="*/ 0 w 665"/>
              <a:gd name="T77" fmla="*/ 470 h 747"/>
              <a:gd name="T78" fmla="*/ 19 w 665"/>
              <a:gd name="T79" fmla="*/ 521 h 747"/>
              <a:gd name="T80" fmla="*/ 40 w 665"/>
              <a:gd name="T81" fmla="*/ 555 h 747"/>
              <a:gd name="T82" fmla="*/ 59 w 665"/>
              <a:gd name="T83" fmla="*/ 575 h 747"/>
              <a:gd name="T84" fmla="*/ 88 w 665"/>
              <a:gd name="T85" fmla="*/ 593 h 747"/>
              <a:gd name="T86" fmla="*/ 90 w 665"/>
              <a:gd name="T87" fmla="*/ 611 h 747"/>
              <a:gd name="T88" fmla="*/ 78 w 665"/>
              <a:gd name="T89" fmla="*/ 630 h 747"/>
              <a:gd name="T90" fmla="*/ 70 w 665"/>
              <a:gd name="T91" fmla="*/ 642 h 747"/>
              <a:gd name="T92" fmla="*/ 67 w 665"/>
              <a:gd name="T93" fmla="*/ 660 h 747"/>
              <a:gd name="T94" fmla="*/ 73 w 665"/>
              <a:gd name="T95" fmla="*/ 680 h 747"/>
              <a:gd name="T96" fmla="*/ 79 w 665"/>
              <a:gd name="T97" fmla="*/ 685 h 747"/>
              <a:gd name="T98" fmla="*/ 101 w 665"/>
              <a:gd name="T99" fmla="*/ 688 h 747"/>
              <a:gd name="T100" fmla="*/ 119 w 665"/>
              <a:gd name="T101" fmla="*/ 691 h 747"/>
              <a:gd name="T102" fmla="*/ 131 w 665"/>
              <a:gd name="T103" fmla="*/ 703 h 747"/>
              <a:gd name="T104" fmla="*/ 143 w 665"/>
              <a:gd name="T105" fmla="*/ 729 h 747"/>
              <a:gd name="T106" fmla="*/ 152 w 665"/>
              <a:gd name="T107" fmla="*/ 738 h 747"/>
              <a:gd name="T108" fmla="*/ 169 w 665"/>
              <a:gd name="T109" fmla="*/ 745 h 747"/>
              <a:gd name="T110" fmla="*/ 204 w 665"/>
              <a:gd name="T111" fmla="*/ 747 h 747"/>
              <a:gd name="T112" fmla="*/ 272 w 665"/>
              <a:gd name="T113" fmla="*/ 740 h 74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65"/>
              <a:gd name="T172" fmla="*/ 0 h 747"/>
              <a:gd name="T173" fmla="*/ 665 w 665"/>
              <a:gd name="T174" fmla="*/ 747 h 747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65" h="747">
                <a:moveTo>
                  <a:pt x="272" y="740"/>
                </a:moveTo>
                <a:lnTo>
                  <a:pt x="281" y="719"/>
                </a:lnTo>
                <a:lnTo>
                  <a:pt x="290" y="700"/>
                </a:lnTo>
                <a:lnTo>
                  <a:pt x="300" y="680"/>
                </a:lnTo>
                <a:lnTo>
                  <a:pt x="311" y="662"/>
                </a:lnTo>
                <a:lnTo>
                  <a:pt x="322" y="644"/>
                </a:lnTo>
                <a:lnTo>
                  <a:pt x="334" y="626"/>
                </a:lnTo>
                <a:lnTo>
                  <a:pt x="346" y="608"/>
                </a:lnTo>
                <a:lnTo>
                  <a:pt x="359" y="592"/>
                </a:lnTo>
                <a:lnTo>
                  <a:pt x="372" y="576"/>
                </a:lnTo>
                <a:lnTo>
                  <a:pt x="387" y="561"/>
                </a:lnTo>
                <a:lnTo>
                  <a:pt x="402" y="546"/>
                </a:lnTo>
                <a:lnTo>
                  <a:pt x="417" y="532"/>
                </a:lnTo>
                <a:lnTo>
                  <a:pt x="433" y="519"/>
                </a:lnTo>
                <a:lnTo>
                  <a:pt x="450" y="507"/>
                </a:lnTo>
                <a:lnTo>
                  <a:pt x="468" y="494"/>
                </a:lnTo>
                <a:lnTo>
                  <a:pt x="486" y="483"/>
                </a:lnTo>
                <a:lnTo>
                  <a:pt x="512" y="470"/>
                </a:lnTo>
                <a:lnTo>
                  <a:pt x="536" y="460"/>
                </a:lnTo>
                <a:lnTo>
                  <a:pt x="559" y="452"/>
                </a:lnTo>
                <a:lnTo>
                  <a:pt x="581" y="444"/>
                </a:lnTo>
                <a:lnTo>
                  <a:pt x="604" y="436"/>
                </a:lnTo>
                <a:lnTo>
                  <a:pt x="625" y="427"/>
                </a:lnTo>
                <a:lnTo>
                  <a:pt x="635" y="422"/>
                </a:lnTo>
                <a:lnTo>
                  <a:pt x="645" y="417"/>
                </a:lnTo>
                <a:lnTo>
                  <a:pt x="655" y="411"/>
                </a:lnTo>
                <a:lnTo>
                  <a:pt x="665" y="405"/>
                </a:lnTo>
                <a:lnTo>
                  <a:pt x="656" y="397"/>
                </a:lnTo>
                <a:lnTo>
                  <a:pt x="645" y="387"/>
                </a:lnTo>
                <a:lnTo>
                  <a:pt x="633" y="373"/>
                </a:lnTo>
                <a:lnTo>
                  <a:pt x="621" y="360"/>
                </a:lnTo>
                <a:lnTo>
                  <a:pt x="609" y="347"/>
                </a:lnTo>
                <a:lnTo>
                  <a:pt x="597" y="336"/>
                </a:lnTo>
                <a:lnTo>
                  <a:pt x="588" y="326"/>
                </a:lnTo>
                <a:lnTo>
                  <a:pt x="580" y="320"/>
                </a:lnTo>
                <a:lnTo>
                  <a:pt x="562" y="314"/>
                </a:lnTo>
                <a:lnTo>
                  <a:pt x="542" y="307"/>
                </a:lnTo>
                <a:lnTo>
                  <a:pt x="532" y="303"/>
                </a:lnTo>
                <a:lnTo>
                  <a:pt x="523" y="297"/>
                </a:lnTo>
                <a:lnTo>
                  <a:pt x="518" y="293"/>
                </a:lnTo>
                <a:lnTo>
                  <a:pt x="514" y="289"/>
                </a:lnTo>
                <a:lnTo>
                  <a:pt x="511" y="284"/>
                </a:lnTo>
                <a:lnTo>
                  <a:pt x="508" y="279"/>
                </a:lnTo>
                <a:lnTo>
                  <a:pt x="493" y="256"/>
                </a:lnTo>
                <a:lnTo>
                  <a:pt x="478" y="233"/>
                </a:lnTo>
                <a:lnTo>
                  <a:pt x="471" y="222"/>
                </a:lnTo>
                <a:lnTo>
                  <a:pt x="464" y="213"/>
                </a:lnTo>
                <a:lnTo>
                  <a:pt x="461" y="209"/>
                </a:lnTo>
                <a:lnTo>
                  <a:pt x="457" y="205"/>
                </a:lnTo>
                <a:lnTo>
                  <a:pt x="453" y="202"/>
                </a:lnTo>
                <a:lnTo>
                  <a:pt x="449" y="200"/>
                </a:lnTo>
                <a:lnTo>
                  <a:pt x="400" y="175"/>
                </a:lnTo>
                <a:lnTo>
                  <a:pt x="354" y="150"/>
                </a:lnTo>
                <a:lnTo>
                  <a:pt x="312" y="127"/>
                </a:lnTo>
                <a:lnTo>
                  <a:pt x="271" y="104"/>
                </a:lnTo>
                <a:lnTo>
                  <a:pt x="229" y="80"/>
                </a:lnTo>
                <a:lnTo>
                  <a:pt x="186" y="55"/>
                </a:lnTo>
                <a:lnTo>
                  <a:pt x="139" y="28"/>
                </a:lnTo>
                <a:lnTo>
                  <a:pt x="88" y="0"/>
                </a:lnTo>
                <a:lnTo>
                  <a:pt x="93" y="8"/>
                </a:lnTo>
                <a:lnTo>
                  <a:pt x="97" y="15"/>
                </a:lnTo>
                <a:lnTo>
                  <a:pt x="100" y="21"/>
                </a:lnTo>
                <a:lnTo>
                  <a:pt x="103" y="28"/>
                </a:lnTo>
                <a:lnTo>
                  <a:pt x="105" y="40"/>
                </a:lnTo>
                <a:lnTo>
                  <a:pt x="106" y="53"/>
                </a:lnTo>
                <a:lnTo>
                  <a:pt x="105" y="65"/>
                </a:lnTo>
                <a:lnTo>
                  <a:pt x="105" y="79"/>
                </a:lnTo>
                <a:lnTo>
                  <a:pt x="106" y="96"/>
                </a:lnTo>
                <a:lnTo>
                  <a:pt x="108" y="116"/>
                </a:lnTo>
                <a:lnTo>
                  <a:pt x="111" y="125"/>
                </a:lnTo>
                <a:lnTo>
                  <a:pt x="115" y="134"/>
                </a:lnTo>
                <a:lnTo>
                  <a:pt x="121" y="144"/>
                </a:lnTo>
                <a:lnTo>
                  <a:pt x="127" y="154"/>
                </a:lnTo>
                <a:lnTo>
                  <a:pt x="141" y="177"/>
                </a:lnTo>
                <a:lnTo>
                  <a:pt x="156" y="200"/>
                </a:lnTo>
                <a:lnTo>
                  <a:pt x="163" y="213"/>
                </a:lnTo>
                <a:lnTo>
                  <a:pt x="169" y="225"/>
                </a:lnTo>
                <a:lnTo>
                  <a:pt x="173" y="238"/>
                </a:lnTo>
                <a:lnTo>
                  <a:pt x="177" y="250"/>
                </a:lnTo>
                <a:lnTo>
                  <a:pt x="179" y="264"/>
                </a:lnTo>
                <a:lnTo>
                  <a:pt x="179" y="278"/>
                </a:lnTo>
                <a:lnTo>
                  <a:pt x="178" y="285"/>
                </a:lnTo>
                <a:lnTo>
                  <a:pt x="176" y="291"/>
                </a:lnTo>
                <a:lnTo>
                  <a:pt x="174" y="298"/>
                </a:lnTo>
                <a:lnTo>
                  <a:pt x="172" y="305"/>
                </a:lnTo>
                <a:lnTo>
                  <a:pt x="169" y="314"/>
                </a:lnTo>
                <a:lnTo>
                  <a:pt x="167" y="325"/>
                </a:lnTo>
                <a:lnTo>
                  <a:pt x="166" y="337"/>
                </a:lnTo>
                <a:lnTo>
                  <a:pt x="166" y="351"/>
                </a:lnTo>
                <a:lnTo>
                  <a:pt x="166" y="380"/>
                </a:lnTo>
                <a:lnTo>
                  <a:pt x="165" y="410"/>
                </a:lnTo>
                <a:lnTo>
                  <a:pt x="163" y="423"/>
                </a:lnTo>
                <a:lnTo>
                  <a:pt x="160" y="435"/>
                </a:lnTo>
                <a:lnTo>
                  <a:pt x="158" y="440"/>
                </a:lnTo>
                <a:lnTo>
                  <a:pt x="154" y="445"/>
                </a:lnTo>
                <a:lnTo>
                  <a:pt x="152" y="449"/>
                </a:lnTo>
                <a:lnTo>
                  <a:pt x="148" y="452"/>
                </a:lnTo>
                <a:lnTo>
                  <a:pt x="144" y="455"/>
                </a:lnTo>
                <a:lnTo>
                  <a:pt x="140" y="457"/>
                </a:lnTo>
                <a:lnTo>
                  <a:pt x="134" y="458"/>
                </a:lnTo>
                <a:lnTo>
                  <a:pt x="129" y="459"/>
                </a:lnTo>
                <a:lnTo>
                  <a:pt x="122" y="458"/>
                </a:lnTo>
                <a:lnTo>
                  <a:pt x="115" y="457"/>
                </a:lnTo>
                <a:lnTo>
                  <a:pt x="107" y="455"/>
                </a:lnTo>
                <a:lnTo>
                  <a:pt x="98" y="451"/>
                </a:lnTo>
                <a:lnTo>
                  <a:pt x="68" y="437"/>
                </a:lnTo>
                <a:lnTo>
                  <a:pt x="49" y="429"/>
                </a:lnTo>
                <a:lnTo>
                  <a:pt x="45" y="429"/>
                </a:lnTo>
                <a:lnTo>
                  <a:pt x="40" y="429"/>
                </a:lnTo>
                <a:lnTo>
                  <a:pt x="35" y="429"/>
                </a:lnTo>
                <a:lnTo>
                  <a:pt x="30" y="431"/>
                </a:lnTo>
                <a:lnTo>
                  <a:pt x="19" y="437"/>
                </a:lnTo>
                <a:lnTo>
                  <a:pt x="3" y="446"/>
                </a:lnTo>
                <a:lnTo>
                  <a:pt x="1" y="451"/>
                </a:lnTo>
                <a:lnTo>
                  <a:pt x="0" y="457"/>
                </a:lnTo>
                <a:lnTo>
                  <a:pt x="0" y="464"/>
                </a:lnTo>
                <a:lnTo>
                  <a:pt x="0" y="470"/>
                </a:lnTo>
                <a:lnTo>
                  <a:pt x="3" y="484"/>
                </a:lnTo>
                <a:lnTo>
                  <a:pt x="8" y="499"/>
                </a:lnTo>
                <a:lnTo>
                  <a:pt x="19" y="521"/>
                </a:lnTo>
                <a:lnTo>
                  <a:pt x="24" y="530"/>
                </a:lnTo>
                <a:lnTo>
                  <a:pt x="33" y="544"/>
                </a:lnTo>
                <a:lnTo>
                  <a:pt x="40" y="555"/>
                </a:lnTo>
                <a:lnTo>
                  <a:pt x="47" y="563"/>
                </a:lnTo>
                <a:lnTo>
                  <a:pt x="52" y="569"/>
                </a:lnTo>
                <a:lnTo>
                  <a:pt x="59" y="575"/>
                </a:lnTo>
                <a:lnTo>
                  <a:pt x="66" y="580"/>
                </a:lnTo>
                <a:lnTo>
                  <a:pt x="76" y="586"/>
                </a:lnTo>
                <a:lnTo>
                  <a:pt x="88" y="593"/>
                </a:lnTo>
                <a:lnTo>
                  <a:pt x="90" y="599"/>
                </a:lnTo>
                <a:lnTo>
                  <a:pt x="91" y="605"/>
                </a:lnTo>
                <a:lnTo>
                  <a:pt x="90" y="611"/>
                </a:lnTo>
                <a:lnTo>
                  <a:pt x="89" y="615"/>
                </a:lnTo>
                <a:lnTo>
                  <a:pt x="84" y="622"/>
                </a:lnTo>
                <a:lnTo>
                  <a:pt x="78" y="630"/>
                </a:lnTo>
                <a:lnTo>
                  <a:pt x="75" y="633"/>
                </a:lnTo>
                <a:lnTo>
                  <a:pt x="72" y="638"/>
                </a:lnTo>
                <a:lnTo>
                  <a:pt x="70" y="642"/>
                </a:lnTo>
                <a:lnTo>
                  <a:pt x="68" y="647"/>
                </a:lnTo>
                <a:lnTo>
                  <a:pt x="67" y="653"/>
                </a:lnTo>
                <a:lnTo>
                  <a:pt x="67" y="660"/>
                </a:lnTo>
                <a:lnTo>
                  <a:pt x="69" y="668"/>
                </a:lnTo>
                <a:lnTo>
                  <a:pt x="72" y="677"/>
                </a:lnTo>
                <a:lnTo>
                  <a:pt x="73" y="680"/>
                </a:lnTo>
                <a:lnTo>
                  <a:pt x="75" y="682"/>
                </a:lnTo>
                <a:lnTo>
                  <a:pt x="77" y="684"/>
                </a:lnTo>
                <a:lnTo>
                  <a:pt x="79" y="685"/>
                </a:lnTo>
                <a:lnTo>
                  <a:pt x="84" y="687"/>
                </a:lnTo>
                <a:lnTo>
                  <a:pt x="90" y="688"/>
                </a:lnTo>
                <a:lnTo>
                  <a:pt x="101" y="688"/>
                </a:lnTo>
                <a:lnTo>
                  <a:pt x="108" y="687"/>
                </a:lnTo>
                <a:lnTo>
                  <a:pt x="114" y="689"/>
                </a:lnTo>
                <a:lnTo>
                  <a:pt x="119" y="691"/>
                </a:lnTo>
                <a:lnTo>
                  <a:pt x="123" y="693"/>
                </a:lnTo>
                <a:lnTo>
                  <a:pt x="126" y="696"/>
                </a:lnTo>
                <a:lnTo>
                  <a:pt x="131" y="703"/>
                </a:lnTo>
                <a:lnTo>
                  <a:pt x="136" y="712"/>
                </a:lnTo>
                <a:lnTo>
                  <a:pt x="139" y="721"/>
                </a:lnTo>
                <a:lnTo>
                  <a:pt x="143" y="729"/>
                </a:lnTo>
                <a:lnTo>
                  <a:pt x="146" y="732"/>
                </a:lnTo>
                <a:lnTo>
                  <a:pt x="148" y="735"/>
                </a:lnTo>
                <a:lnTo>
                  <a:pt x="152" y="738"/>
                </a:lnTo>
                <a:lnTo>
                  <a:pt x="156" y="740"/>
                </a:lnTo>
                <a:lnTo>
                  <a:pt x="162" y="743"/>
                </a:lnTo>
                <a:lnTo>
                  <a:pt x="169" y="745"/>
                </a:lnTo>
                <a:lnTo>
                  <a:pt x="176" y="746"/>
                </a:lnTo>
                <a:lnTo>
                  <a:pt x="185" y="747"/>
                </a:lnTo>
                <a:lnTo>
                  <a:pt x="204" y="747"/>
                </a:lnTo>
                <a:lnTo>
                  <a:pt x="223" y="746"/>
                </a:lnTo>
                <a:lnTo>
                  <a:pt x="256" y="743"/>
                </a:lnTo>
                <a:lnTo>
                  <a:pt x="272" y="740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8318912" y="3414060"/>
            <a:ext cx="385203" cy="203803"/>
          </a:xfrm>
          <a:custGeom>
            <a:avLst/>
            <a:gdLst>
              <a:gd name="T0" fmla="*/ 1066 w 1092"/>
              <a:gd name="T1" fmla="*/ 59 h 590"/>
              <a:gd name="T2" fmla="*/ 1020 w 1092"/>
              <a:gd name="T3" fmla="*/ 35 h 590"/>
              <a:gd name="T4" fmla="*/ 985 w 1092"/>
              <a:gd name="T5" fmla="*/ 25 h 590"/>
              <a:gd name="T6" fmla="*/ 957 w 1092"/>
              <a:gd name="T7" fmla="*/ 26 h 590"/>
              <a:gd name="T8" fmla="*/ 922 w 1092"/>
              <a:gd name="T9" fmla="*/ 41 h 590"/>
              <a:gd name="T10" fmla="*/ 902 w 1092"/>
              <a:gd name="T11" fmla="*/ 47 h 590"/>
              <a:gd name="T12" fmla="*/ 885 w 1092"/>
              <a:gd name="T13" fmla="*/ 46 h 590"/>
              <a:gd name="T14" fmla="*/ 872 w 1092"/>
              <a:gd name="T15" fmla="*/ 38 h 590"/>
              <a:gd name="T16" fmla="*/ 839 w 1092"/>
              <a:gd name="T17" fmla="*/ 32 h 590"/>
              <a:gd name="T18" fmla="*/ 801 w 1092"/>
              <a:gd name="T19" fmla="*/ 33 h 590"/>
              <a:gd name="T20" fmla="*/ 759 w 1092"/>
              <a:gd name="T21" fmla="*/ 44 h 590"/>
              <a:gd name="T22" fmla="*/ 739 w 1092"/>
              <a:gd name="T23" fmla="*/ 55 h 590"/>
              <a:gd name="T24" fmla="*/ 720 w 1092"/>
              <a:gd name="T25" fmla="*/ 72 h 590"/>
              <a:gd name="T26" fmla="*/ 698 w 1092"/>
              <a:gd name="T27" fmla="*/ 101 h 590"/>
              <a:gd name="T28" fmla="*/ 669 w 1092"/>
              <a:gd name="T29" fmla="*/ 133 h 590"/>
              <a:gd name="T30" fmla="*/ 650 w 1092"/>
              <a:gd name="T31" fmla="*/ 145 h 590"/>
              <a:gd name="T32" fmla="*/ 599 w 1092"/>
              <a:gd name="T33" fmla="*/ 160 h 590"/>
              <a:gd name="T34" fmla="*/ 566 w 1092"/>
              <a:gd name="T35" fmla="*/ 178 h 590"/>
              <a:gd name="T36" fmla="*/ 550 w 1092"/>
              <a:gd name="T37" fmla="*/ 175 h 590"/>
              <a:gd name="T38" fmla="*/ 526 w 1092"/>
              <a:gd name="T39" fmla="*/ 162 h 590"/>
              <a:gd name="T40" fmla="*/ 509 w 1092"/>
              <a:gd name="T41" fmla="*/ 152 h 590"/>
              <a:gd name="T42" fmla="*/ 497 w 1092"/>
              <a:gd name="T43" fmla="*/ 155 h 590"/>
              <a:gd name="T44" fmla="*/ 475 w 1092"/>
              <a:gd name="T45" fmla="*/ 167 h 590"/>
              <a:gd name="T46" fmla="*/ 448 w 1092"/>
              <a:gd name="T47" fmla="*/ 170 h 590"/>
              <a:gd name="T48" fmla="*/ 424 w 1092"/>
              <a:gd name="T49" fmla="*/ 163 h 590"/>
              <a:gd name="T50" fmla="*/ 401 w 1092"/>
              <a:gd name="T51" fmla="*/ 150 h 590"/>
              <a:gd name="T52" fmla="*/ 368 w 1092"/>
              <a:gd name="T53" fmla="*/ 119 h 590"/>
              <a:gd name="T54" fmla="*/ 329 w 1092"/>
              <a:gd name="T55" fmla="*/ 78 h 590"/>
              <a:gd name="T56" fmla="*/ 291 w 1092"/>
              <a:gd name="T57" fmla="*/ 47 h 590"/>
              <a:gd name="T58" fmla="*/ 270 w 1092"/>
              <a:gd name="T59" fmla="*/ 39 h 590"/>
              <a:gd name="T60" fmla="*/ 248 w 1092"/>
              <a:gd name="T61" fmla="*/ 39 h 590"/>
              <a:gd name="T62" fmla="*/ 228 w 1092"/>
              <a:gd name="T63" fmla="*/ 44 h 590"/>
              <a:gd name="T64" fmla="*/ 218 w 1092"/>
              <a:gd name="T65" fmla="*/ 33 h 590"/>
              <a:gd name="T66" fmla="*/ 197 w 1092"/>
              <a:gd name="T67" fmla="*/ 5 h 590"/>
              <a:gd name="T68" fmla="*/ 186 w 1092"/>
              <a:gd name="T69" fmla="*/ 0 h 590"/>
              <a:gd name="T70" fmla="*/ 177 w 1092"/>
              <a:gd name="T71" fmla="*/ 2 h 590"/>
              <a:gd name="T72" fmla="*/ 167 w 1092"/>
              <a:gd name="T73" fmla="*/ 10 h 590"/>
              <a:gd name="T74" fmla="*/ 123 w 1092"/>
              <a:gd name="T75" fmla="*/ 57 h 590"/>
              <a:gd name="T76" fmla="*/ 59 w 1092"/>
              <a:gd name="T77" fmla="*/ 99 h 590"/>
              <a:gd name="T78" fmla="*/ 35 w 1092"/>
              <a:gd name="T79" fmla="*/ 106 h 590"/>
              <a:gd name="T80" fmla="*/ 13 w 1092"/>
              <a:gd name="T81" fmla="*/ 109 h 590"/>
              <a:gd name="T82" fmla="*/ 4 w 1092"/>
              <a:gd name="T83" fmla="*/ 108 h 590"/>
              <a:gd name="T84" fmla="*/ 2 w 1092"/>
              <a:gd name="T85" fmla="*/ 122 h 590"/>
              <a:gd name="T86" fmla="*/ 14 w 1092"/>
              <a:gd name="T87" fmla="*/ 143 h 590"/>
              <a:gd name="T88" fmla="*/ 31 w 1092"/>
              <a:gd name="T89" fmla="*/ 159 h 590"/>
              <a:gd name="T90" fmla="*/ 120 w 1092"/>
              <a:gd name="T91" fmla="*/ 219 h 590"/>
              <a:gd name="T92" fmla="*/ 252 w 1092"/>
              <a:gd name="T93" fmla="*/ 295 h 590"/>
              <a:gd name="T94" fmla="*/ 381 w 1092"/>
              <a:gd name="T95" fmla="*/ 366 h 590"/>
              <a:gd name="T96" fmla="*/ 438 w 1092"/>
              <a:gd name="T97" fmla="*/ 396 h 590"/>
              <a:gd name="T98" fmla="*/ 452 w 1092"/>
              <a:gd name="T99" fmla="*/ 413 h 590"/>
              <a:gd name="T100" fmla="*/ 489 w 1092"/>
              <a:gd name="T101" fmla="*/ 470 h 590"/>
              <a:gd name="T102" fmla="*/ 499 w 1092"/>
              <a:gd name="T103" fmla="*/ 484 h 590"/>
              <a:gd name="T104" fmla="*/ 523 w 1092"/>
              <a:gd name="T105" fmla="*/ 498 h 590"/>
              <a:gd name="T106" fmla="*/ 578 w 1092"/>
              <a:gd name="T107" fmla="*/ 526 h 590"/>
              <a:gd name="T108" fmla="*/ 646 w 1092"/>
              <a:gd name="T109" fmla="*/ 590 h 590"/>
              <a:gd name="T110" fmla="*/ 665 w 1092"/>
              <a:gd name="T111" fmla="*/ 573 h 590"/>
              <a:gd name="T112" fmla="*/ 711 w 1092"/>
              <a:gd name="T113" fmla="*/ 513 h 590"/>
              <a:gd name="T114" fmla="*/ 793 w 1092"/>
              <a:gd name="T115" fmla="*/ 419 h 590"/>
              <a:gd name="T116" fmla="*/ 928 w 1092"/>
              <a:gd name="T117" fmla="*/ 281 h 590"/>
              <a:gd name="T118" fmla="*/ 995 w 1092"/>
              <a:gd name="T119" fmla="*/ 203 h 590"/>
              <a:gd name="T120" fmla="*/ 1053 w 1092"/>
              <a:gd name="T121" fmla="*/ 131 h 59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92"/>
              <a:gd name="T184" fmla="*/ 0 h 590"/>
              <a:gd name="T185" fmla="*/ 1092 w 1092"/>
              <a:gd name="T186" fmla="*/ 590 h 59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92" h="590">
                <a:moveTo>
                  <a:pt x="1092" y="76"/>
                </a:moveTo>
                <a:lnTo>
                  <a:pt x="1080" y="68"/>
                </a:lnTo>
                <a:lnTo>
                  <a:pt x="1066" y="59"/>
                </a:lnTo>
                <a:lnTo>
                  <a:pt x="1052" y="50"/>
                </a:lnTo>
                <a:lnTo>
                  <a:pt x="1037" y="42"/>
                </a:lnTo>
                <a:lnTo>
                  <a:pt x="1020" y="35"/>
                </a:lnTo>
                <a:lnTo>
                  <a:pt x="1003" y="29"/>
                </a:lnTo>
                <a:lnTo>
                  <a:pt x="994" y="27"/>
                </a:lnTo>
                <a:lnTo>
                  <a:pt x="985" y="25"/>
                </a:lnTo>
                <a:lnTo>
                  <a:pt x="976" y="24"/>
                </a:lnTo>
                <a:lnTo>
                  <a:pt x="966" y="24"/>
                </a:lnTo>
                <a:lnTo>
                  <a:pt x="957" y="26"/>
                </a:lnTo>
                <a:lnTo>
                  <a:pt x="946" y="30"/>
                </a:lnTo>
                <a:lnTo>
                  <a:pt x="934" y="36"/>
                </a:lnTo>
                <a:lnTo>
                  <a:pt x="922" y="41"/>
                </a:lnTo>
                <a:lnTo>
                  <a:pt x="914" y="44"/>
                </a:lnTo>
                <a:lnTo>
                  <a:pt x="908" y="46"/>
                </a:lnTo>
                <a:lnTo>
                  <a:pt x="902" y="47"/>
                </a:lnTo>
                <a:lnTo>
                  <a:pt x="896" y="48"/>
                </a:lnTo>
                <a:lnTo>
                  <a:pt x="891" y="48"/>
                </a:lnTo>
                <a:lnTo>
                  <a:pt x="885" y="46"/>
                </a:lnTo>
                <a:lnTo>
                  <a:pt x="881" y="43"/>
                </a:lnTo>
                <a:lnTo>
                  <a:pt x="876" y="39"/>
                </a:lnTo>
                <a:lnTo>
                  <a:pt x="872" y="38"/>
                </a:lnTo>
                <a:lnTo>
                  <a:pt x="859" y="35"/>
                </a:lnTo>
                <a:lnTo>
                  <a:pt x="849" y="33"/>
                </a:lnTo>
                <a:lnTo>
                  <a:pt x="839" y="32"/>
                </a:lnTo>
                <a:lnTo>
                  <a:pt x="827" y="32"/>
                </a:lnTo>
                <a:lnTo>
                  <a:pt x="815" y="32"/>
                </a:lnTo>
                <a:lnTo>
                  <a:pt x="801" y="33"/>
                </a:lnTo>
                <a:lnTo>
                  <a:pt x="787" y="35"/>
                </a:lnTo>
                <a:lnTo>
                  <a:pt x="773" y="38"/>
                </a:lnTo>
                <a:lnTo>
                  <a:pt x="759" y="44"/>
                </a:lnTo>
                <a:lnTo>
                  <a:pt x="752" y="47"/>
                </a:lnTo>
                <a:lnTo>
                  <a:pt x="746" y="51"/>
                </a:lnTo>
                <a:lnTo>
                  <a:pt x="739" y="55"/>
                </a:lnTo>
                <a:lnTo>
                  <a:pt x="733" y="60"/>
                </a:lnTo>
                <a:lnTo>
                  <a:pt x="726" y="66"/>
                </a:lnTo>
                <a:lnTo>
                  <a:pt x="720" y="72"/>
                </a:lnTo>
                <a:lnTo>
                  <a:pt x="715" y="79"/>
                </a:lnTo>
                <a:lnTo>
                  <a:pt x="709" y="86"/>
                </a:lnTo>
                <a:lnTo>
                  <a:pt x="698" y="101"/>
                </a:lnTo>
                <a:lnTo>
                  <a:pt x="688" y="113"/>
                </a:lnTo>
                <a:lnTo>
                  <a:pt x="679" y="123"/>
                </a:lnTo>
                <a:lnTo>
                  <a:pt x="669" y="133"/>
                </a:lnTo>
                <a:lnTo>
                  <a:pt x="663" y="137"/>
                </a:lnTo>
                <a:lnTo>
                  <a:pt x="657" y="141"/>
                </a:lnTo>
                <a:lnTo>
                  <a:pt x="650" y="145"/>
                </a:lnTo>
                <a:lnTo>
                  <a:pt x="642" y="148"/>
                </a:lnTo>
                <a:lnTo>
                  <a:pt x="623" y="154"/>
                </a:lnTo>
                <a:lnTo>
                  <a:pt x="599" y="160"/>
                </a:lnTo>
                <a:lnTo>
                  <a:pt x="584" y="169"/>
                </a:lnTo>
                <a:lnTo>
                  <a:pt x="570" y="177"/>
                </a:lnTo>
                <a:lnTo>
                  <a:pt x="566" y="178"/>
                </a:lnTo>
                <a:lnTo>
                  <a:pt x="562" y="177"/>
                </a:lnTo>
                <a:lnTo>
                  <a:pt x="556" y="177"/>
                </a:lnTo>
                <a:lnTo>
                  <a:pt x="550" y="175"/>
                </a:lnTo>
                <a:lnTo>
                  <a:pt x="543" y="172"/>
                </a:lnTo>
                <a:lnTo>
                  <a:pt x="535" y="167"/>
                </a:lnTo>
                <a:lnTo>
                  <a:pt x="526" y="162"/>
                </a:lnTo>
                <a:lnTo>
                  <a:pt x="515" y="155"/>
                </a:lnTo>
                <a:lnTo>
                  <a:pt x="512" y="153"/>
                </a:lnTo>
                <a:lnTo>
                  <a:pt x="509" y="152"/>
                </a:lnTo>
                <a:lnTo>
                  <a:pt x="506" y="152"/>
                </a:lnTo>
                <a:lnTo>
                  <a:pt x="503" y="153"/>
                </a:lnTo>
                <a:lnTo>
                  <a:pt x="497" y="155"/>
                </a:lnTo>
                <a:lnTo>
                  <a:pt x="490" y="159"/>
                </a:lnTo>
                <a:lnTo>
                  <a:pt x="483" y="163"/>
                </a:lnTo>
                <a:lnTo>
                  <a:pt x="475" y="167"/>
                </a:lnTo>
                <a:lnTo>
                  <a:pt x="466" y="169"/>
                </a:lnTo>
                <a:lnTo>
                  <a:pt x="456" y="170"/>
                </a:lnTo>
                <a:lnTo>
                  <a:pt x="448" y="170"/>
                </a:lnTo>
                <a:lnTo>
                  <a:pt x="439" y="169"/>
                </a:lnTo>
                <a:lnTo>
                  <a:pt x="431" y="166"/>
                </a:lnTo>
                <a:lnTo>
                  <a:pt x="424" y="163"/>
                </a:lnTo>
                <a:lnTo>
                  <a:pt x="416" y="160"/>
                </a:lnTo>
                <a:lnTo>
                  <a:pt x="409" y="155"/>
                </a:lnTo>
                <a:lnTo>
                  <a:pt x="401" y="150"/>
                </a:lnTo>
                <a:lnTo>
                  <a:pt x="394" y="145"/>
                </a:lnTo>
                <a:lnTo>
                  <a:pt x="381" y="133"/>
                </a:lnTo>
                <a:lnTo>
                  <a:pt x="368" y="119"/>
                </a:lnTo>
                <a:lnTo>
                  <a:pt x="354" y="105"/>
                </a:lnTo>
                <a:lnTo>
                  <a:pt x="342" y="91"/>
                </a:lnTo>
                <a:lnTo>
                  <a:pt x="329" y="78"/>
                </a:lnTo>
                <a:lnTo>
                  <a:pt x="317" y="66"/>
                </a:lnTo>
                <a:lnTo>
                  <a:pt x="304" y="55"/>
                </a:lnTo>
                <a:lnTo>
                  <a:pt x="291" y="47"/>
                </a:lnTo>
                <a:lnTo>
                  <a:pt x="284" y="43"/>
                </a:lnTo>
                <a:lnTo>
                  <a:pt x="277" y="41"/>
                </a:lnTo>
                <a:lnTo>
                  <a:pt x="270" y="39"/>
                </a:lnTo>
                <a:lnTo>
                  <a:pt x="263" y="38"/>
                </a:lnTo>
                <a:lnTo>
                  <a:pt x="256" y="38"/>
                </a:lnTo>
                <a:lnTo>
                  <a:pt x="248" y="39"/>
                </a:lnTo>
                <a:lnTo>
                  <a:pt x="239" y="41"/>
                </a:lnTo>
                <a:lnTo>
                  <a:pt x="231" y="45"/>
                </a:lnTo>
                <a:lnTo>
                  <a:pt x="228" y="44"/>
                </a:lnTo>
                <a:lnTo>
                  <a:pt x="225" y="42"/>
                </a:lnTo>
                <a:lnTo>
                  <a:pt x="221" y="38"/>
                </a:lnTo>
                <a:lnTo>
                  <a:pt x="218" y="33"/>
                </a:lnTo>
                <a:lnTo>
                  <a:pt x="210" y="22"/>
                </a:lnTo>
                <a:lnTo>
                  <a:pt x="202" y="9"/>
                </a:lnTo>
                <a:lnTo>
                  <a:pt x="197" y="5"/>
                </a:lnTo>
                <a:lnTo>
                  <a:pt x="192" y="1"/>
                </a:lnTo>
                <a:lnTo>
                  <a:pt x="189" y="0"/>
                </a:lnTo>
                <a:lnTo>
                  <a:pt x="186" y="0"/>
                </a:lnTo>
                <a:lnTo>
                  <a:pt x="183" y="0"/>
                </a:lnTo>
                <a:lnTo>
                  <a:pt x="180" y="0"/>
                </a:lnTo>
                <a:lnTo>
                  <a:pt x="177" y="2"/>
                </a:lnTo>
                <a:lnTo>
                  <a:pt x="174" y="4"/>
                </a:lnTo>
                <a:lnTo>
                  <a:pt x="171" y="6"/>
                </a:lnTo>
                <a:lnTo>
                  <a:pt x="167" y="10"/>
                </a:lnTo>
                <a:lnTo>
                  <a:pt x="160" y="21"/>
                </a:lnTo>
                <a:lnTo>
                  <a:pt x="153" y="34"/>
                </a:lnTo>
                <a:lnTo>
                  <a:pt x="123" y="57"/>
                </a:lnTo>
                <a:lnTo>
                  <a:pt x="91" y="80"/>
                </a:lnTo>
                <a:lnTo>
                  <a:pt x="75" y="91"/>
                </a:lnTo>
                <a:lnTo>
                  <a:pt x="59" y="99"/>
                </a:lnTo>
                <a:lnTo>
                  <a:pt x="51" y="103"/>
                </a:lnTo>
                <a:lnTo>
                  <a:pt x="43" y="105"/>
                </a:lnTo>
                <a:lnTo>
                  <a:pt x="35" y="106"/>
                </a:lnTo>
                <a:lnTo>
                  <a:pt x="27" y="107"/>
                </a:lnTo>
                <a:lnTo>
                  <a:pt x="19" y="108"/>
                </a:lnTo>
                <a:lnTo>
                  <a:pt x="13" y="109"/>
                </a:lnTo>
                <a:lnTo>
                  <a:pt x="10" y="109"/>
                </a:lnTo>
                <a:lnTo>
                  <a:pt x="7" y="109"/>
                </a:lnTo>
                <a:lnTo>
                  <a:pt x="4" y="108"/>
                </a:lnTo>
                <a:lnTo>
                  <a:pt x="0" y="107"/>
                </a:lnTo>
                <a:lnTo>
                  <a:pt x="1" y="115"/>
                </a:lnTo>
                <a:lnTo>
                  <a:pt x="2" y="122"/>
                </a:lnTo>
                <a:lnTo>
                  <a:pt x="5" y="129"/>
                </a:lnTo>
                <a:lnTo>
                  <a:pt x="9" y="136"/>
                </a:lnTo>
                <a:lnTo>
                  <a:pt x="14" y="143"/>
                </a:lnTo>
                <a:lnTo>
                  <a:pt x="19" y="149"/>
                </a:lnTo>
                <a:lnTo>
                  <a:pt x="24" y="154"/>
                </a:lnTo>
                <a:lnTo>
                  <a:pt x="31" y="159"/>
                </a:lnTo>
                <a:lnTo>
                  <a:pt x="54" y="177"/>
                </a:lnTo>
                <a:lnTo>
                  <a:pt x="69" y="191"/>
                </a:lnTo>
                <a:lnTo>
                  <a:pt x="120" y="219"/>
                </a:lnTo>
                <a:lnTo>
                  <a:pt x="167" y="246"/>
                </a:lnTo>
                <a:lnTo>
                  <a:pt x="210" y="271"/>
                </a:lnTo>
                <a:lnTo>
                  <a:pt x="252" y="295"/>
                </a:lnTo>
                <a:lnTo>
                  <a:pt x="293" y="318"/>
                </a:lnTo>
                <a:lnTo>
                  <a:pt x="335" y="341"/>
                </a:lnTo>
                <a:lnTo>
                  <a:pt x="381" y="366"/>
                </a:lnTo>
                <a:lnTo>
                  <a:pt x="430" y="391"/>
                </a:lnTo>
                <a:lnTo>
                  <a:pt x="434" y="393"/>
                </a:lnTo>
                <a:lnTo>
                  <a:pt x="438" y="396"/>
                </a:lnTo>
                <a:lnTo>
                  <a:pt x="442" y="400"/>
                </a:lnTo>
                <a:lnTo>
                  <a:pt x="445" y="404"/>
                </a:lnTo>
                <a:lnTo>
                  <a:pt x="452" y="413"/>
                </a:lnTo>
                <a:lnTo>
                  <a:pt x="459" y="424"/>
                </a:lnTo>
                <a:lnTo>
                  <a:pt x="474" y="447"/>
                </a:lnTo>
                <a:lnTo>
                  <a:pt x="489" y="470"/>
                </a:lnTo>
                <a:lnTo>
                  <a:pt x="492" y="475"/>
                </a:lnTo>
                <a:lnTo>
                  <a:pt x="495" y="480"/>
                </a:lnTo>
                <a:lnTo>
                  <a:pt x="499" y="484"/>
                </a:lnTo>
                <a:lnTo>
                  <a:pt x="504" y="488"/>
                </a:lnTo>
                <a:lnTo>
                  <a:pt x="513" y="494"/>
                </a:lnTo>
                <a:lnTo>
                  <a:pt x="523" y="498"/>
                </a:lnTo>
                <a:lnTo>
                  <a:pt x="543" y="505"/>
                </a:lnTo>
                <a:lnTo>
                  <a:pt x="561" y="511"/>
                </a:lnTo>
                <a:lnTo>
                  <a:pt x="578" y="526"/>
                </a:lnTo>
                <a:lnTo>
                  <a:pt x="602" y="548"/>
                </a:lnTo>
                <a:lnTo>
                  <a:pt x="626" y="572"/>
                </a:lnTo>
                <a:lnTo>
                  <a:pt x="646" y="590"/>
                </a:lnTo>
                <a:lnTo>
                  <a:pt x="653" y="586"/>
                </a:lnTo>
                <a:lnTo>
                  <a:pt x="659" y="581"/>
                </a:lnTo>
                <a:lnTo>
                  <a:pt x="665" y="573"/>
                </a:lnTo>
                <a:lnTo>
                  <a:pt x="672" y="563"/>
                </a:lnTo>
                <a:lnTo>
                  <a:pt x="690" y="538"/>
                </a:lnTo>
                <a:lnTo>
                  <a:pt x="711" y="513"/>
                </a:lnTo>
                <a:lnTo>
                  <a:pt x="731" y="489"/>
                </a:lnTo>
                <a:lnTo>
                  <a:pt x="751" y="464"/>
                </a:lnTo>
                <a:lnTo>
                  <a:pt x="793" y="419"/>
                </a:lnTo>
                <a:lnTo>
                  <a:pt x="837" y="374"/>
                </a:lnTo>
                <a:lnTo>
                  <a:pt x="882" y="328"/>
                </a:lnTo>
                <a:lnTo>
                  <a:pt x="928" y="281"/>
                </a:lnTo>
                <a:lnTo>
                  <a:pt x="950" y="256"/>
                </a:lnTo>
                <a:lnTo>
                  <a:pt x="973" y="230"/>
                </a:lnTo>
                <a:lnTo>
                  <a:pt x="995" y="203"/>
                </a:lnTo>
                <a:lnTo>
                  <a:pt x="1018" y="176"/>
                </a:lnTo>
                <a:lnTo>
                  <a:pt x="1035" y="155"/>
                </a:lnTo>
                <a:lnTo>
                  <a:pt x="1053" y="131"/>
                </a:lnTo>
                <a:lnTo>
                  <a:pt x="1072" y="105"/>
                </a:lnTo>
                <a:lnTo>
                  <a:pt x="1092" y="76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7952613" y="3202979"/>
            <a:ext cx="796403" cy="271738"/>
          </a:xfrm>
          <a:custGeom>
            <a:avLst/>
            <a:gdLst>
              <a:gd name="T0" fmla="*/ 2151 w 2243"/>
              <a:gd name="T1" fmla="*/ 133 h 774"/>
              <a:gd name="T2" fmla="*/ 2056 w 2243"/>
              <a:gd name="T3" fmla="*/ 127 h 774"/>
              <a:gd name="T4" fmla="*/ 2002 w 2243"/>
              <a:gd name="T5" fmla="*/ 182 h 774"/>
              <a:gd name="T6" fmla="*/ 1904 w 2243"/>
              <a:gd name="T7" fmla="*/ 225 h 774"/>
              <a:gd name="T8" fmla="*/ 1801 w 2243"/>
              <a:gd name="T9" fmla="*/ 247 h 774"/>
              <a:gd name="T10" fmla="*/ 1680 w 2243"/>
              <a:gd name="T11" fmla="*/ 260 h 774"/>
              <a:gd name="T12" fmla="*/ 1608 w 2243"/>
              <a:gd name="T13" fmla="*/ 331 h 774"/>
              <a:gd name="T14" fmla="*/ 1537 w 2243"/>
              <a:gd name="T15" fmla="*/ 381 h 774"/>
              <a:gd name="T16" fmla="*/ 1465 w 2243"/>
              <a:gd name="T17" fmla="*/ 350 h 774"/>
              <a:gd name="T18" fmla="*/ 1416 w 2243"/>
              <a:gd name="T19" fmla="*/ 291 h 774"/>
              <a:gd name="T20" fmla="*/ 1401 w 2243"/>
              <a:gd name="T21" fmla="*/ 243 h 774"/>
              <a:gd name="T22" fmla="*/ 1473 w 2243"/>
              <a:gd name="T23" fmla="*/ 129 h 774"/>
              <a:gd name="T24" fmla="*/ 1427 w 2243"/>
              <a:gd name="T25" fmla="*/ 38 h 774"/>
              <a:gd name="T26" fmla="*/ 1324 w 2243"/>
              <a:gd name="T27" fmla="*/ 84 h 774"/>
              <a:gd name="T28" fmla="*/ 1145 w 2243"/>
              <a:gd name="T29" fmla="*/ 188 h 774"/>
              <a:gd name="T30" fmla="*/ 1065 w 2243"/>
              <a:gd name="T31" fmla="*/ 204 h 774"/>
              <a:gd name="T32" fmla="*/ 1034 w 2243"/>
              <a:gd name="T33" fmla="*/ 173 h 774"/>
              <a:gd name="T34" fmla="*/ 934 w 2243"/>
              <a:gd name="T35" fmla="*/ 149 h 774"/>
              <a:gd name="T36" fmla="*/ 836 w 2243"/>
              <a:gd name="T37" fmla="*/ 166 h 774"/>
              <a:gd name="T38" fmla="*/ 777 w 2243"/>
              <a:gd name="T39" fmla="*/ 192 h 774"/>
              <a:gd name="T40" fmla="*/ 728 w 2243"/>
              <a:gd name="T41" fmla="*/ 129 h 774"/>
              <a:gd name="T42" fmla="*/ 639 w 2243"/>
              <a:gd name="T43" fmla="*/ 43 h 774"/>
              <a:gd name="T44" fmla="*/ 491 w 2243"/>
              <a:gd name="T45" fmla="*/ 5 h 774"/>
              <a:gd name="T46" fmla="*/ 393 w 2243"/>
              <a:gd name="T47" fmla="*/ 11 h 774"/>
              <a:gd name="T48" fmla="*/ 225 w 2243"/>
              <a:gd name="T49" fmla="*/ 33 h 774"/>
              <a:gd name="T50" fmla="*/ 261 w 2243"/>
              <a:gd name="T51" fmla="*/ 173 h 774"/>
              <a:gd name="T52" fmla="*/ 253 w 2243"/>
              <a:gd name="T53" fmla="*/ 278 h 774"/>
              <a:gd name="T54" fmla="*/ 107 w 2243"/>
              <a:gd name="T55" fmla="*/ 364 h 774"/>
              <a:gd name="T56" fmla="*/ 0 w 2243"/>
              <a:gd name="T57" fmla="*/ 441 h 774"/>
              <a:gd name="T58" fmla="*/ 123 w 2243"/>
              <a:gd name="T59" fmla="*/ 504 h 774"/>
              <a:gd name="T60" fmla="*/ 135 w 2243"/>
              <a:gd name="T61" fmla="*/ 598 h 774"/>
              <a:gd name="T62" fmla="*/ 184 w 2243"/>
              <a:gd name="T63" fmla="*/ 635 h 774"/>
              <a:gd name="T64" fmla="*/ 236 w 2243"/>
              <a:gd name="T65" fmla="*/ 735 h 774"/>
              <a:gd name="T66" fmla="*/ 266 w 2243"/>
              <a:gd name="T67" fmla="*/ 702 h 774"/>
              <a:gd name="T68" fmla="*/ 318 w 2243"/>
              <a:gd name="T69" fmla="*/ 695 h 774"/>
              <a:gd name="T70" fmla="*/ 339 w 2243"/>
              <a:gd name="T71" fmla="*/ 630 h 774"/>
              <a:gd name="T72" fmla="*/ 404 w 2243"/>
              <a:gd name="T73" fmla="*/ 614 h 774"/>
              <a:gd name="T74" fmla="*/ 465 w 2243"/>
              <a:gd name="T75" fmla="*/ 587 h 774"/>
              <a:gd name="T76" fmla="*/ 520 w 2243"/>
              <a:gd name="T77" fmla="*/ 520 h 774"/>
              <a:gd name="T78" fmla="*/ 557 w 2243"/>
              <a:gd name="T79" fmla="*/ 470 h 774"/>
              <a:gd name="T80" fmla="*/ 633 w 2243"/>
              <a:gd name="T81" fmla="*/ 435 h 774"/>
              <a:gd name="T82" fmla="*/ 721 w 2243"/>
              <a:gd name="T83" fmla="*/ 479 h 774"/>
              <a:gd name="T84" fmla="*/ 813 w 2243"/>
              <a:gd name="T85" fmla="*/ 529 h 774"/>
              <a:gd name="T86" fmla="*/ 885 w 2243"/>
              <a:gd name="T87" fmla="*/ 562 h 774"/>
              <a:gd name="T88" fmla="*/ 917 w 2243"/>
              <a:gd name="T89" fmla="*/ 585 h 774"/>
              <a:gd name="T90" fmla="*/ 950 w 2243"/>
              <a:gd name="T91" fmla="*/ 555 h 774"/>
              <a:gd name="T92" fmla="*/ 1027 w 2243"/>
              <a:gd name="T93" fmla="*/ 638 h 774"/>
              <a:gd name="T94" fmla="*/ 1038 w 2243"/>
              <a:gd name="T95" fmla="*/ 705 h 774"/>
              <a:gd name="T96" fmla="*/ 1151 w 2243"/>
              <a:gd name="T97" fmla="*/ 653 h 774"/>
              <a:gd name="T98" fmla="*/ 1217 w 2243"/>
              <a:gd name="T99" fmla="*/ 596 h 774"/>
              <a:gd name="T100" fmla="*/ 1267 w 2243"/>
              <a:gd name="T101" fmla="*/ 637 h 774"/>
              <a:gd name="T102" fmla="*/ 1357 w 2243"/>
              <a:gd name="T103" fmla="*/ 674 h 774"/>
              <a:gd name="T104" fmla="*/ 1459 w 2243"/>
              <a:gd name="T105" fmla="*/ 762 h 774"/>
              <a:gd name="T106" fmla="*/ 1534 w 2243"/>
              <a:gd name="T107" fmla="*/ 748 h 774"/>
              <a:gd name="T108" fmla="*/ 1594 w 2243"/>
              <a:gd name="T109" fmla="*/ 774 h 774"/>
              <a:gd name="T110" fmla="*/ 1707 w 2243"/>
              <a:gd name="T111" fmla="*/ 719 h 774"/>
              <a:gd name="T112" fmla="*/ 1780 w 2243"/>
              <a:gd name="T113" fmla="*/ 643 h 774"/>
              <a:gd name="T114" fmla="*/ 1900 w 2243"/>
              <a:gd name="T115" fmla="*/ 634 h 774"/>
              <a:gd name="T116" fmla="*/ 1962 w 2243"/>
              <a:gd name="T117" fmla="*/ 632 h 774"/>
              <a:gd name="T118" fmla="*/ 2097 w 2243"/>
              <a:gd name="T119" fmla="*/ 655 h 774"/>
              <a:gd name="T120" fmla="*/ 2225 w 2243"/>
              <a:gd name="T121" fmla="*/ 488 h 774"/>
              <a:gd name="T122" fmla="*/ 2241 w 2243"/>
              <a:gd name="T123" fmla="*/ 254 h 77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243"/>
              <a:gd name="T187" fmla="*/ 0 h 774"/>
              <a:gd name="T188" fmla="*/ 2243 w 2243"/>
              <a:gd name="T189" fmla="*/ 774 h 77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243" h="774">
                <a:moveTo>
                  <a:pt x="2240" y="189"/>
                </a:moveTo>
                <a:lnTo>
                  <a:pt x="2236" y="189"/>
                </a:lnTo>
                <a:lnTo>
                  <a:pt x="2232" y="188"/>
                </a:lnTo>
                <a:lnTo>
                  <a:pt x="2227" y="187"/>
                </a:lnTo>
                <a:lnTo>
                  <a:pt x="2223" y="185"/>
                </a:lnTo>
                <a:lnTo>
                  <a:pt x="2214" y="179"/>
                </a:lnTo>
                <a:lnTo>
                  <a:pt x="2205" y="173"/>
                </a:lnTo>
                <a:lnTo>
                  <a:pt x="2186" y="156"/>
                </a:lnTo>
                <a:lnTo>
                  <a:pt x="2163" y="140"/>
                </a:lnTo>
                <a:lnTo>
                  <a:pt x="2151" y="133"/>
                </a:lnTo>
                <a:lnTo>
                  <a:pt x="2137" y="127"/>
                </a:lnTo>
                <a:lnTo>
                  <a:pt x="2130" y="124"/>
                </a:lnTo>
                <a:lnTo>
                  <a:pt x="2122" y="122"/>
                </a:lnTo>
                <a:lnTo>
                  <a:pt x="2114" y="121"/>
                </a:lnTo>
                <a:lnTo>
                  <a:pt x="2105" y="120"/>
                </a:lnTo>
                <a:lnTo>
                  <a:pt x="2097" y="120"/>
                </a:lnTo>
                <a:lnTo>
                  <a:pt x="2087" y="121"/>
                </a:lnTo>
                <a:lnTo>
                  <a:pt x="2077" y="122"/>
                </a:lnTo>
                <a:lnTo>
                  <a:pt x="2067" y="124"/>
                </a:lnTo>
                <a:lnTo>
                  <a:pt x="2056" y="127"/>
                </a:lnTo>
                <a:lnTo>
                  <a:pt x="2044" y="131"/>
                </a:lnTo>
                <a:lnTo>
                  <a:pt x="2032" y="136"/>
                </a:lnTo>
                <a:lnTo>
                  <a:pt x="2020" y="142"/>
                </a:lnTo>
                <a:lnTo>
                  <a:pt x="2016" y="145"/>
                </a:lnTo>
                <a:lnTo>
                  <a:pt x="2013" y="148"/>
                </a:lnTo>
                <a:lnTo>
                  <a:pt x="2011" y="152"/>
                </a:lnTo>
                <a:lnTo>
                  <a:pt x="2009" y="156"/>
                </a:lnTo>
                <a:lnTo>
                  <a:pt x="2006" y="164"/>
                </a:lnTo>
                <a:lnTo>
                  <a:pt x="2004" y="174"/>
                </a:lnTo>
                <a:lnTo>
                  <a:pt x="2002" y="182"/>
                </a:lnTo>
                <a:lnTo>
                  <a:pt x="1999" y="191"/>
                </a:lnTo>
                <a:lnTo>
                  <a:pt x="1998" y="195"/>
                </a:lnTo>
                <a:lnTo>
                  <a:pt x="1995" y="198"/>
                </a:lnTo>
                <a:lnTo>
                  <a:pt x="1992" y="202"/>
                </a:lnTo>
                <a:lnTo>
                  <a:pt x="1989" y="205"/>
                </a:lnTo>
                <a:lnTo>
                  <a:pt x="1959" y="211"/>
                </a:lnTo>
                <a:lnTo>
                  <a:pt x="1932" y="215"/>
                </a:lnTo>
                <a:lnTo>
                  <a:pt x="1921" y="218"/>
                </a:lnTo>
                <a:lnTo>
                  <a:pt x="1909" y="222"/>
                </a:lnTo>
                <a:lnTo>
                  <a:pt x="1904" y="225"/>
                </a:lnTo>
                <a:lnTo>
                  <a:pt x="1899" y="228"/>
                </a:lnTo>
                <a:lnTo>
                  <a:pt x="1894" y="232"/>
                </a:lnTo>
                <a:lnTo>
                  <a:pt x="1889" y="236"/>
                </a:lnTo>
                <a:lnTo>
                  <a:pt x="1881" y="240"/>
                </a:lnTo>
                <a:lnTo>
                  <a:pt x="1871" y="244"/>
                </a:lnTo>
                <a:lnTo>
                  <a:pt x="1859" y="246"/>
                </a:lnTo>
                <a:lnTo>
                  <a:pt x="1846" y="247"/>
                </a:lnTo>
                <a:lnTo>
                  <a:pt x="1832" y="248"/>
                </a:lnTo>
                <a:lnTo>
                  <a:pt x="1816" y="248"/>
                </a:lnTo>
                <a:lnTo>
                  <a:pt x="1801" y="247"/>
                </a:lnTo>
                <a:lnTo>
                  <a:pt x="1786" y="246"/>
                </a:lnTo>
                <a:lnTo>
                  <a:pt x="1757" y="243"/>
                </a:lnTo>
                <a:lnTo>
                  <a:pt x="1734" y="240"/>
                </a:lnTo>
                <a:lnTo>
                  <a:pt x="1716" y="237"/>
                </a:lnTo>
                <a:lnTo>
                  <a:pt x="1710" y="236"/>
                </a:lnTo>
                <a:lnTo>
                  <a:pt x="1707" y="243"/>
                </a:lnTo>
                <a:lnTo>
                  <a:pt x="1703" y="248"/>
                </a:lnTo>
                <a:lnTo>
                  <a:pt x="1698" y="253"/>
                </a:lnTo>
                <a:lnTo>
                  <a:pt x="1692" y="256"/>
                </a:lnTo>
                <a:lnTo>
                  <a:pt x="1680" y="260"/>
                </a:lnTo>
                <a:lnTo>
                  <a:pt x="1667" y="263"/>
                </a:lnTo>
                <a:lnTo>
                  <a:pt x="1660" y="266"/>
                </a:lnTo>
                <a:lnTo>
                  <a:pt x="1653" y="268"/>
                </a:lnTo>
                <a:lnTo>
                  <a:pt x="1647" y="272"/>
                </a:lnTo>
                <a:lnTo>
                  <a:pt x="1640" y="277"/>
                </a:lnTo>
                <a:lnTo>
                  <a:pt x="1633" y="284"/>
                </a:lnTo>
                <a:lnTo>
                  <a:pt x="1627" y="293"/>
                </a:lnTo>
                <a:lnTo>
                  <a:pt x="1622" y="303"/>
                </a:lnTo>
                <a:lnTo>
                  <a:pt x="1616" y="315"/>
                </a:lnTo>
                <a:lnTo>
                  <a:pt x="1608" y="331"/>
                </a:lnTo>
                <a:lnTo>
                  <a:pt x="1599" y="345"/>
                </a:lnTo>
                <a:lnTo>
                  <a:pt x="1594" y="352"/>
                </a:lnTo>
                <a:lnTo>
                  <a:pt x="1589" y="357"/>
                </a:lnTo>
                <a:lnTo>
                  <a:pt x="1584" y="362"/>
                </a:lnTo>
                <a:lnTo>
                  <a:pt x="1578" y="367"/>
                </a:lnTo>
                <a:lnTo>
                  <a:pt x="1571" y="370"/>
                </a:lnTo>
                <a:lnTo>
                  <a:pt x="1564" y="374"/>
                </a:lnTo>
                <a:lnTo>
                  <a:pt x="1556" y="377"/>
                </a:lnTo>
                <a:lnTo>
                  <a:pt x="1547" y="379"/>
                </a:lnTo>
                <a:lnTo>
                  <a:pt x="1537" y="381"/>
                </a:lnTo>
                <a:lnTo>
                  <a:pt x="1526" y="382"/>
                </a:lnTo>
                <a:lnTo>
                  <a:pt x="1514" y="383"/>
                </a:lnTo>
                <a:lnTo>
                  <a:pt x="1501" y="383"/>
                </a:lnTo>
                <a:lnTo>
                  <a:pt x="1491" y="382"/>
                </a:lnTo>
                <a:lnTo>
                  <a:pt x="1484" y="379"/>
                </a:lnTo>
                <a:lnTo>
                  <a:pt x="1478" y="376"/>
                </a:lnTo>
                <a:lnTo>
                  <a:pt x="1473" y="370"/>
                </a:lnTo>
                <a:lnTo>
                  <a:pt x="1470" y="364"/>
                </a:lnTo>
                <a:lnTo>
                  <a:pt x="1467" y="358"/>
                </a:lnTo>
                <a:lnTo>
                  <a:pt x="1465" y="350"/>
                </a:lnTo>
                <a:lnTo>
                  <a:pt x="1463" y="342"/>
                </a:lnTo>
                <a:lnTo>
                  <a:pt x="1460" y="327"/>
                </a:lnTo>
                <a:lnTo>
                  <a:pt x="1455" y="313"/>
                </a:lnTo>
                <a:lnTo>
                  <a:pt x="1452" y="306"/>
                </a:lnTo>
                <a:lnTo>
                  <a:pt x="1449" y="301"/>
                </a:lnTo>
                <a:lnTo>
                  <a:pt x="1444" y="297"/>
                </a:lnTo>
                <a:lnTo>
                  <a:pt x="1438" y="294"/>
                </a:lnTo>
                <a:lnTo>
                  <a:pt x="1431" y="294"/>
                </a:lnTo>
                <a:lnTo>
                  <a:pt x="1424" y="293"/>
                </a:lnTo>
                <a:lnTo>
                  <a:pt x="1416" y="291"/>
                </a:lnTo>
                <a:lnTo>
                  <a:pt x="1409" y="288"/>
                </a:lnTo>
                <a:lnTo>
                  <a:pt x="1406" y="287"/>
                </a:lnTo>
                <a:lnTo>
                  <a:pt x="1403" y="284"/>
                </a:lnTo>
                <a:lnTo>
                  <a:pt x="1400" y="281"/>
                </a:lnTo>
                <a:lnTo>
                  <a:pt x="1398" y="278"/>
                </a:lnTo>
                <a:lnTo>
                  <a:pt x="1397" y="275"/>
                </a:lnTo>
                <a:lnTo>
                  <a:pt x="1396" y="271"/>
                </a:lnTo>
                <a:lnTo>
                  <a:pt x="1395" y="267"/>
                </a:lnTo>
                <a:lnTo>
                  <a:pt x="1396" y="262"/>
                </a:lnTo>
                <a:lnTo>
                  <a:pt x="1401" y="243"/>
                </a:lnTo>
                <a:lnTo>
                  <a:pt x="1407" y="226"/>
                </a:lnTo>
                <a:lnTo>
                  <a:pt x="1412" y="212"/>
                </a:lnTo>
                <a:lnTo>
                  <a:pt x="1419" y="200"/>
                </a:lnTo>
                <a:lnTo>
                  <a:pt x="1425" y="189"/>
                </a:lnTo>
                <a:lnTo>
                  <a:pt x="1431" y="180"/>
                </a:lnTo>
                <a:lnTo>
                  <a:pt x="1438" y="170"/>
                </a:lnTo>
                <a:lnTo>
                  <a:pt x="1444" y="163"/>
                </a:lnTo>
                <a:lnTo>
                  <a:pt x="1456" y="150"/>
                </a:lnTo>
                <a:lnTo>
                  <a:pt x="1468" y="136"/>
                </a:lnTo>
                <a:lnTo>
                  <a:pt x="1473" y="129"/>
                </a:lnTo>
                <a:lnTo>
                  <a:pt x="1477" y="120"/>
                </a:lnTo>
                <a:lnTo>
                  <a:pt x="1481" y="111"/>
                </a:lnTo>
                <a:lnTo>
                  <a:pt x="1484" y="100"/>
                </a:lnTo>
                <a:lnTo>
                  <a:pt x="1474" y="83"/>
                </a:lnTo>
                <a:lnTo>
                  <a:pt x="1462" y="67"/>
                </a:lnTo>
                <a:lnTo>
                  <a:pt x="1456" y="60"/>
                </a:lnTo>
                <a:lnTo>
                  <a:pt x="1449" y="52"/>
                </a:lnTo>
                <a:lnTo>
                  <a:pt x="1442" y="47"/>
                </a:lnTo>
                <a:lnTo>
                  <a:pt x="1434" y="42"/>
                </a:lnTo>
                <a:lnTo>
                  <a:pt x="1427" y="38"/>
                </a:lnTo>
                <a:lnTo>
                  <a:pt x="1419" y="35"/>
                </a:lnTo>
                <a:lnTo>
                  <a:pt x="1410" y="33"/>
                </a:lnTo>
                <a:lnTo>
                  <a:pt x="1402" y="33"/>
                </a:lnTo>
                <a:lnTo>
                  <a:pt x="1393" y="34"/>
                </a:lnTo>
                <a:lnTo>
                  <a:pt x="1383" y="37"/>
                </a:lnTo>
                <a:lnTo>
                  <a:pt x="1373" y="41"/>
                </a:lnTo>
                <a:lnTo>
                  <a:pt x="1364" y="47"/>
                </a:lnTo>
                <a:lnTo>
                  <a:pt x="1351" y="60"/>
                </a:lnTo>
                <a:lnTo>
                  <a:pt x="1338" y="72"/>
                </a:lnTo>
                <a:lnTo>
                  <a:pt x="1324" y="84"/>
                </a:lnTo>
                <a:lnTo>
                  <a:pt x="1309" y="96"/>
                </a:lnTo>
                <a:lnTo>
                  <a:pt x="1277" y="120"/>
                </a:lnTo>
                <a:lnTo>
                  <a:pt x="1245" y="142"/>
                </a:lnTo>
                <a:lnTo>
                  <a:pt x="1216" y="160"/>
                </a:lnTo>
                <a:lnTo>
                  <a:pt x="1189" y="176"/>
                </a:lnTo>
                <a:lnTo>
                  <a:pt x="1178" y="182"/>
                </a:lnTo>
                <a:lnTo>
                  <a:pt x="1169" y="186"/>
                </a:lnTo>
                <a:lnTo>
                  <a:pt x="1160" y="188"/>
                </a:lnTo>
                <a:lnTo>
                  <a:pt x="1154" y="189"/>
                </a:lnTo>
                <a:lnTo>
                  <a:pt x="1145" y="188"/>
                </a:lnTo>
                <a:lnTo>
                  <a:pt x="1137" y="187"/>
                </a:lnTo>
                <a:lnTo>
                  <a:pt x="1130" y="187"/>
                </a:lnTo>
                <a:lnTo>
                  <a:pt x="1123" y="187"/>
                </a:lnTo>
                <a:lnTo>
                  <a:pt x="1111" y="190"/>
                </a:lnTo>
                <a:lnTo>
                  <a:pt x="1101" y="193"/>
                </a:lnTo>
                <a:lnTo>
                  <a:pt x="1091" y="197"/>
                </a:lnTo>
                <a:lnTo>
                  <a:pt x="1084" y="201"/>
                </a:lnTo>
                <a:lnTo>
                  <a:pt x="1077" y="204"/>
                </a:lnTo>
                <a:lnTo>
                  <a:pt x="1071" y="205"/>
                </a:lnTo>
                <a:lnTo>
                  <a:pt x="1065" y="204"/>
                </a:lnTo>
                <a:lnTo>
                  <a:pt x="1060" y="203"/>
                </a:lnTo>
                <a:lnTo>
                  <a:pt x="1056" y="201"/>
                </a:lnTo>
                <a:lnTo>
                  <a:pt x="1054" y="199"/>
                </a:lnTo>
                <a:lnTo>
                  <a:pt x="1049" y="192"/>
                </a:lnTo>
                <a:lnTo>
                  <a:pt x="1047" y="185"/>
                </a:lnTo>
                <a:lnTo>
                  <a:pt x="1045" y="182"/>
                </a:lnTo>
                <a:lnTo>
                  <a:pt x="1044" y="179"/>
                </a:lnTo>
                <a:lnTo>
                  <a:pt x="1041" y="176"/>
                </a:lnTo>
                <a:lnTo>
                  <a:pt x="1038" y="174"/>
                </a:lnTo>
                <a:lnTo>
                  <a:pt x="1034" y="173"/>
                </a:lnTo>
                <a:lnTo>
                  <a:pt x="1028" y="172"/>
                </a:lnTo>
                <a:lnTo>
                  <a:pt x="1021" y="172"/>
                </a:lnTo>
                <a:lnTo>
                  <a:pt x="1012" y="174"/>
                </a:lnTo>
                <a:lnTo>
                  <a:pt x="1002" y="174"/>
                </a:lnTo>
                <a:lnTo>
                  <a:pt x="993" y="174"/>
                </a:lnTo>
                <a:lnTo>
                  <a:pt x="984" y="172"/>
                </a:lnTo>
                <a:lnTo>
                  <a:pt x="976" y="169"/>
                </a:lnTo>
                <a:lnTo>
                  <a:pt x="961" y="164"/>
                </a:lnTo>
                <a:lnTo>
                  <a:pt x="948" y="156"/>
                </a:lnTo>
                <a:lnTo>
                  <a:pt x="934" y="149"/>
                </a:lnTo>
                <a:lnTo>
                  <a:pt x="920" y="143"/>
                </a:lnTo>
                <a:lnTo>
                  <a:pt x="913" y="140"/>
                </a:lnTo>
                <a:lnTo>
                  <a:pt x="905" y="138"/>
                </a:lnTo>
                <a:lnTo>
                  <a:pt x="896" y="137"/>
                </a:lnTo>
                <a:lnTo>
                  <a:pt x="887" y="136"/>
                </a:lnTo>
                <a:lnTo>
                  <a:pt x="879" y="137"/>
                </a:lnTo>
                <a:lnTo>
                  <a:pt x="870" y="141"/>
                </a:lnTo>
                <a:lnTo>
                  <a:pt x="862" y="146"/>
                </a:lnTo>
                <a:lnTo>
                  <a:pt x="853" y="152"/>
                </a:lnTo>
                <a:lnTo>
                  <a:pt x="836" y="166"/>
                </a:lnTo>
                <a:lnTo>
                  <a:pt x="819" y="182"/>
                </a:lnTo>
                <a:lnTo>
                  <a:pt x="811" y="188"/>
                </a:lnTo>
                <a:lnTo>
                  <a:pt x="803" y="193"/>
                </a:lnTo>
                <a:lnTo>
                  <a:pt x="796" y="197"/>
                </a:lnTo>
                <a:lnTo>
                  <a:pt x="790" y="199"/>
                </a:lnTo>
                <a:lnTo>
                  <a:pt x="787" y="199"/>
                </a:lnTo>
                <a:lnTo>
                  <a:pt x="784" y="198"/>
                </a:lnTo>
                <a:lnTo>
                  <a:pt x="781" y="197"/>
                </a:lnTo>
                <a:lnTo>
                  <a:pt x="779" y="195"/>
                </a:lnTo>
                <a:lnTo>
                  <a:pt x="777" y="192"/>
                </a:lnTo>
                <a:lnTo>
                  <a:pt x="775" y="189"/>
                </a:lnTo>
                <a:lnTo>
                  <a:pt x="773" y="184"/>
                </a:lnTo>
                <a:lnTo>
                  <a:pt x="771" y="179"/>
                </a:lnTo>
                <a:lnTo>
                  <a:pt x="769" y="173"/>
                </a:lnTo>
                <a:lnTo>
                  <a:pt x="766" y="166"/>
                </a:lnTo>
                <a:lnTo>
                  <a:pt x="763" y="161"/>
                </a:lnTo>
                <a:lnTo>
                  <a:pt x="759" y="156"/>
                </a:lnTo>
                <a:lnTo>
                  <a:pt x="750" y="147"/>
                </a:lnTo>
                <a:lnTo>
                  <a:pt x="739" y="139"/>
                </a:lnTo>
                <a:lnTo>
                  <a:pt x="728" y="129"/>
                </a:lnTo>
                <a:lnTo>
                  <a:pt x="714" y="118"/>
                </a:lnTo>
                <a:lnTo>
                  <a:pt x="707" y="111"/>
                </a:lnTo>
                <a:lnTo>
                  <a:pt x="701" y="103"/>
                </a:lnTo>
                <a:lnTo>
                  <a:pt x="694" y="94"/>
                </a:lnTo>
                <a:lnTo>
                  <a:pt x="687" y="84"/>
                </a:lnTo>
                <a:lnTo>
                  <a:pt x="681" y="76"/>
                </a:lnTo>
                <a:lnTo>
                  <a:pt x="673" y="68"/>
                </a:lnTo>
                <a:lnTo>
                  <a:pt x="663" y="60"/>
                </a:lnTo>
                <a:lnTo>
                  <a:pt x="651" y="51"/>
                </a:lnTo>
                <a:lnTo>
                  <a:pt x="639" y="43"/>
                </a:lnTo>
                <a:lnTo>
                  <a:pt x="625" y="35"/>
                </a:lnTo>
                <a:lnTo>
                  <a:pt x="610" y="28"/>
                </a:lnTo>
                <a:lnTo>
                  <a:pt x="593" y="22"/>
                </a:lnTo>
                <a:lnTo>
                  <a:pt x="577" y="16"/>
                </a:lnTo>
                <a:lnTo>
                  <a:pt x="561" y="11"/>
                </a:lnTo>
                <a:lnTo>
                  <a:pt x="545" y="8"/>
                </a:lnTo>
                <a:lnTo>
                  <a:pt x="529" y="5"/>
                </a:lnTo>
                <a:lnTo>
                  <a:pt x="513" y="4"/>
                </a:lnTo>
                <a:lnTo>
                  <a:pt x="499" y="4"/>
                </a:lnTo>
                <a:lnTo>
                  <a:pt x="491" y="5"/>
                </a:lnTo>
                <a:lnTo>
                  <a:pt x="484" y="7"/>
                </a:lnTo>
                <a:lnTo>
                  <a:pt x="478" y="8"/>
                </a:lnTo>
                <a:lnTo>
                  <a:pt x="472" y="11"/>
                </a:lnTo>
                <a:lnTo>
                  <a:pt x="459" y="15"/>
                </a:lnTo>
                <a:lnTo>
                  <a:pt x="448" y="17"/>
                </a:lnTo>
                <a:lnTo>
                  <a:pt x="437" y="17"/>
                </a:lnTo>
                <a:lnTo>
                  <a:pt x="427" y="16"/>
                </a:lnTo>
                <a:lnTo>
                  <a:pt x="416" y="15"/>
                </a:lnTo>
                <a:lnTo>
                  <a:pt x="405" y="13"/>
                </a:lnTo>
                <a:lnTo>
                  <a:pt x="393" y="11"/>
                </a:lnTo>
                <a:lnTo>
                  <a:pt x="377" y="11"/>
                </a:lnTo>
                <a:lnTo>
                  <a:pt x="251" y="0"/>
                </a:lnTo>
                <a:lnTo>
                  <a:pt x="245" y="2"/>
                </a:lnTo>
                <a:lnTo>
                  <a:pt x="240" y="5"/>
                </a:lnTo>
                <a:lnTo>
                  <a:pt x="235" y="9"/>
                </a:lnTo>
                <a:lnTo>
                  <a:pt x="232" y="13"/>
                </a:lnTo>
                <a:lnTo>
                  <a:pt x="229" y="17"/>
                </a:lnTo>
                <a:lnTo>
                  <a:pt x="227" y="22"/>
                </a:lnTo>
                <a:lnTo>
                  <a:pt x="226" y="27"/>
                </a:lnTo>
                <a:lnTo>
                  <a:pt x="225" y="33"/>
                </a:lnTo>
                <a:lnTo>
                  <a:pt x="224" y="62"/>
                </a:lnTo>
                <a:lnTo>
                  <a:pt x="225" y="95"/>
                </a:lnTo>
                <a:lnTo>
                  <a:pt x="226" y="106"/>
                </a:lnTo>
                <a:lnTo>
                  <a:pt x="228" y="117"/>
                </a:lnTo>
                <a:lnTo>
                  <a:pt x="230" y="125"/>
                </a:lnTo>
                <a:lnTo>
                  <a:pt x="234" y="133"/>
                </a:lnTo>
                <a:lnTo>
                  <a:pt x="243" y="146"/>
                </a:lnTo>
                <a:lnTo>
                  <a:pt x="252" y="158"/>
                </a:lnTo>
                <a:lnTo>
                  <a:pt x="256" y="165"/>
                </a:lnTo>
                <a:lnTo>
                  <a:pt x="261" y="173"/>
                </a:lnTo>
                <a:lnTo>
                  <a:pt x="264" y="181"/>
                </a:lnTo>
                <a:lnTo>
                  <a:pt x="267" y="191"/>
                </a:lnTo>
                <a:lnTo>
                  <a:pt x="269" y="202"/>
                </a:lnTo>
                <a:lnTo>
                  <a:pt x="270" y="214"/>
                </a:lnTo>
                <a:lnTo>
                  <a:pt x="269" y="229"/>
                </a:lnTo>
                <a:lnTo>
                  <a:pt x="267" y="247"/>
                </a:lnTo>
                <a:lnTo>
                  <a:pt x="265" y="255"/>
                </a:lnTo>
                <a:lnTo>
                  <a:pt x="262" y="263"/>
                </a:lnTo>
                <a:lnTo>
                  <a:pt x="258" y="271"/>
                </a:lnTo>
                <a:lnTo>
                  <a:pt x="253" y="278"/>
                </a:lnTo>
                <a:lnTo>
                  <a:pt x="248" y="286"/>
                </a:lnTo>
                <a:lnTo>
                  <a:pt x="243" y="293"/>
                </a:lnTo>
                <a:lnTo>
                  <a:pt x="237" y="299"/>
                </a:lnTo>
                <a:lnTo>
                  <a:pt x="230" y="305"/>
                </a:lnTo>
                <a:lnTo>
                  <a:pt x="216" y="315"/>
                </a:lnTo>
                <a:lnTo>
                  <a:pt x="201" y="325"/>
                </a:lnTo>
                <a:lnTo>
                  <a:pt x="185" y="333"/>
                </a:lnTo>
                <a:lnTo>
                  <a:pt x="169" y="341"/>
                </a:lnTo>
                <a:lnTo>
                  <a:pt x="136" y="353"/>
                </a:lnTo>
                <a:lnTo>
                  <a:pt x="107" y="364"/>
                </a:lnTo>
                <a:lnTo>
                  <a:pt x="95" y="369"/>
                </a:lnTo>
                <a:lnTo>
                  <a:pt x="85" y="373"/>
                </a:lnTo>
                <a:lnTo>
                  <a:pt x="78" y="378"/>
                </a:lnTo>
                <a:lnTo>
                  <a:pt x="74" y="383"/>
                </a:lnTo>
                <a:lnTo>
                  <a:pt x="65" y="395"/>
                </a:lnTo>
                <a:lnTo>
                  <a:pt x="57" y="404"/>
                </a:lnTo>
                <a:lnTo>
                  <a:pt x="47" y="411"/>
                </a:lnTo>
                <a:lnTo>
                  <a:pt x="38" y="418"/>
                </a:lnTo>
                <a:lnTo>
                  <a:pt x="19" y="430"/>
                </a:lnTo>
                <a:lnTo>
                  <a:pt x="0" y="441"/>
                </a:lnTo>
                <a:lnTo>
                  <a:pt x="20" y="447"/>
                </a:lnTo>
                <a:lnTo>
                  <a:pt x="39" y="453"/>
                </a:lnTo>
                <a:lnTo>
                  <a:pt x="56" y="459"/>
                </a:lnTo>
                <a:lnTo>
                  <a:pt x="71" y="465"/>
                </a:lnTo>
                <a:lnTo>
                  <a:pt x="84" y="472"/>
                </a:lnTo>
                <a:lnTo>
                  <a:pt x="94" y="478"/>
                </a:lnTo>
                <a:lnTo>
                  <a:pt x="104" y="485"/>
                </a:lnTo>
                <a:lnTo>
                  <a:pt x="112" y="491"/>
                </a:lnTo>
                <a:lnTo>
                  <a:pt x="118" y="498"/>
                </a:lnTo>
                <a:lnTo>
                  <a:pt x="123" y="504"/>
                </a:lnTo>
                <a:lnTo>
                  <a:pt x="127" y="512"/>
                </a:lnTo>
                <a:lnTo>
                  <a:pt x="130" y="518"/>
                </a:lnTo>
                <a:lnTo>
                  <a:pt x="132" y="525"/>
                </a:lnTo>
                <a:lnTo>
                  <a:pt x="134" y="531"/>
                </a:lnTo>
                <a:lnTo>
                  <a:pt x="134" y="538"/>
                </a:lnTo>
                <a:lnTo>
                  <a:pt x="135" y="544"/>
                </a:lnTo>
                <a:lnTo>
                  <a:pt x="133" y="568"/>
                </a:lnTo>
                <a:lnTo>
                  <a:pt x="132" y="589"/>
                </a:lnTo>
                <a:lnTo>
                  <a:pt x="133" y="594"/>
                </a:lnTo>
                <a:lnTo>
                  <a:pt x="135" y="598"/>
                </a:lnTo>
                <a:lnTo>
                  <a:pt x="138" y="602"/>
                </a:lnTo>
                <a:lnTo>
                  <a:pt x="141" y="606"/>
                </a:lnTo>
                <a:lnTo>
                  <a:pt x="146" y="610"/>
                </a:lnTo>
                <a:lnTo>
                  <a:pt x="152" y="613"/>
                </a:lnTo>
                <a:lnTo>
                  <a:pt x="159" y="617"/>
                </a:lnTo>
                <a:lnTo>
                  <a:pt x="168" y="620"/>
                </a:lnTo>
                <a:lnTo>
                  <a:pt x="173" y="622"/>
                </a:lnTo>
                <a:lnTo>
                  <a:pt x="177" y="625"/>
                </a:lnTo>
                <a:lnTo>
                  <a:pt x="181" y="629"/>
                </a:lnTo>
                <a:lnTo>
                  <a:pt x="184" y="635"/>
                </a:lnTo>
                <a:lnTo>
                  <a:pt x="189" y="649"/>
                </a:lnTo>
                <a:lnTo>
                  <a:pt x="193" y="665"/>
                </a:lnTo>
                <a:lnTo>
                  <a:pt x="198" y="695"/>
                </a:lnTo>
                <a:lnTo>
                  <a:pt x="199" y="713"/>
                </a:lnTo>
                <a:lnTo>
                  <a:pt x="200" y="715"/>
                </a:lnTo>
                <a:lnTo>
                  <a:pt x="201" y="717"/>
                </a:lnTo>
                <a:lnTo>
                  <a:pt x="204" y="720"/>
                </a:lnTo>
                <a:lnTo>
                  <a:pt x="208" y="722"/>
                </a:lnTo>
                <a:lnTo>
                  <a:pt x="219" y="727"/>
                </a:lnTo>
                <a:lnTo>
                  <a:pt x="236" y="735"/>
                </a:lnTo>
                <a:lnTo>
                  <a:pt x="238" y="736"/>
                </a:lnTo>
                <a:lnTo>
                  <a:pt x="239" y="735"/>
                </a:lnTo>
                <a:lnTo>
                  <a:pt x="241" y="733"/>
                </a:lnTo>
                <a:lnTo>
                  <a:pt x="243" y="731"/>
                </a:lnTo>
                <a:lnTo>
                  <a:pt x="247" y="724"/>
                </a:lnTo>
                <a:lnTo>
                  <a:pt x="252" y="716"/>
                </a:lnTo>
                <a:lnTo>
                  <a:pt x="255" y="712"/>
                </a:lnTo>
                <a:lnTo>
                  <a:pt x="258" y="708"/>
                </a:lnTo>
                <a:lnTo>
                  <a:pt x="262" y="705"/>
                </a:lnTo>
                <a:lnTo>
                  <a:pt x="266" y="702"/>
                </a:lnTo>
                <a:lnTo>
                  <a:pt x="270" y="700"/>
                </a:lnTo>
                <a:lnTo>
                  <a:pt x="276" y="698"/>
                </a:lnTo>
                <a:lnTo>
                  <a:pt x="282" y="697"/>
                </a:lnTo>
                <a:lnTo>
                  <a:pt x="289" y="698"/>
                </a:lnTo>
                <a:lnTo>
                  <a:pt x="296" y="699"/>
                </a:lnTo>
                <a:lnTo>
                  <a:pt x="302" y="699"/>
                </a:lnTo>
                <a:lnTo>
                  <a:pt x="307" y="699"/>
                </a:lnTo>
                <a:lnTo>
                  <a:pt x="311" y="698"/>
                </a:lnTo>
                <a:lnTo>
                  <a:pt x="315" y="697"/>
                </a:lnTo>
                <a:lnTo>
                  <a:pt x="318" y="695"/>
                </a:lnTo>
                <a:lnTo>
                  <a:pt x="321" y="692"/>
                </a:lnTo>
                <a:lnTo>
                  <a:pt x="323" y="689"/>
                </a:lnTo>
                <a:lnTo>
                  <a:pt x="326" y="682"/>
                </a:lnTo>
                <a:lnTo>
                  <a:pt x="328" y="674"/>
                </a:lnTo>
                <a:lnTo>
                  <a:pt x="329" y="665"/>
                </a:lnTo>
                <a:lnTo>
                  <a:pt x="330" y="656"/>
                </a:lnTo>
                <a:lnTo>
                  <a:pt x="332" y="647"/>
                </a:lnTo>
                <a:lnTo>
                  <a:pt x="335" y="638"/>
                </a:lnTo>
                <a:lnTo>
                  <a:pt x="337" y="634"/>
                </a:lnTo>
                <a:lnTo>
                  <a:pt x="339" y="630"/>
                </a:lnTo>
                <a:lnTo>
                  <a:pt x="342" y="627"/>
                </a:lnTo>
                <a:lnTo>
                  <a:pt x="346" y="623"/>
                </a:lnTo>
                <a:lnTo>
                  <a:pt x="350" y="620"/>
                </a:lnTo>
                <a:lnTo>
                  <a:pt x="355" y="618"/>
                </a:lnTo>
                <a:lnTo>
                  <a:pt x="361" y="615"/>
                </a:lnTo>
                <a:lnTo>
                  <a:pt x="367" y="613"/>
                </a:lnTo>
                <a:lnTo>
                  <a:pt x="375" y="612"/>
                </a:lnTo>
                <a:lnTo>
                  <a:pt x="383" y="612"/>
                </a:lnTo>
                <a:lnTo>
                  <a:pt x="393" y="613"/>
                </a:lnTo>
                <a:lnTo>
                  <a:pt x="404" y="614"/>
                </a:lnTo>
                <a:lnTo>
                  <a:pt x="412" y="614"/>
                </a:lnTo>
                <a:lnTo>
                  <a:pt x="419" y="614"/>
                </a:lnTo>
                <a:lnTo>
                  <a:pt x="426" y="614"/>
                </a:lnTo>
                <a:lnTo>
                  <a:pt x="432" y="612"/>
                </a:lnTo>
                <a:lnTo>
                  <a:pt x="438" y="611"/>
                </a:lnTo>
                <a:lnTo>
                  <a:pt x="443" y="608"/>
                </a:lnTo>
                <a:lnTo>
                  <a:pt x="448" y="606"/>
                </a:lnTo>
                <a:lnTo>
                  <a:pt x="452" y="603"/>
                </a:lnTo>
                <a:lnTo>
                  <a:pt x="459" y="595"/>
                </a:lnTo>
                <a:lnTo>
                  <a:pt x="465" y="587"/>
                </a:lnTo>
                <a:lnTo>
                  <a:pt x="471" y="578"/>
                </a:lnTo>
                <a:lnTo>
                  <a:pt x="475" y="569"/>
                </a:lnTo>
                <a:lnTo>
                  <a:pt x="483" y="550"/>
                </a:lnTo>
                <a:lnTo>
                  <a:pt x="491" y="534"/>
                </a:lnTo>
                <a:lnTo>
                  <a:pt x="496" y="528"/>
                </a:lnTo>
                <a:lnTo>
                  <a:pt x="503" y="523"/>
                </a:lnTo>
                <a:lnTo>
                  <a:pt x="507" y="521"/>
                </a:lnTo>
                <a:lnTo>
                  <a:pt x="511" y="520"/>
                </a:lnTo>
                <a:lnTo>
                  <a:pt x="515" y="520"/>
                </a:lnTo>
                <a:lnTo>
                  <a:pt x="520" y="520"/>
                </a:lnTo>
                <a:lnTo>
                  <a:pt x="529" y="521"/>
                </a:lnTo>
                <a:lnTo>
                  <a:pt x="535" y="520"/>
                </a:lnTo>
                <a:lnTo>
                  <a:pt x="538" y="519"/>
                </a:lnTo>
                <a:lnTo>
                  <a:pt x="539" y="517"/>
                </a:lnTo>
                <a:lnTo>
                  <a:pt x="541" y="516"/>
                </a:lnTo>
                <a:lnTo>
                  <a:pt x="542" y="513"/>
                </a:lnTo>
                <a:lnTo>
                  <a:pt x="545" y="501"/>
                </a:lnTo>
                <a:lnTo>
                  <a:pt x="549" y="486"/>
                </a:lnTo>
                <a:lnTo>
                  <a:pt x="552" y="479"/>
                </a:lnTo>
                <a:lnTo>
                  <a:pt x="557" y="470"/>
                </a:lnTo>
                <a:lnTo>
                  <a:pt x="561" y="466"/>
                </a:lnTo>
                <a:lnTo>
                  <a:pt x="565" y="462"/>
                </a:lnTo>
                <a:lnTo>
                  <a:pt x="570" y="458"/>
                </a:lnTo>
                <a:lnTo>
                  <a:pt x="576" y="455"/>
                </a:lnTo>
                <a:lnTo>
                  <a:pt x="582" y="451"/>
                </a:lnTo>
                <a:lnTo>
                  <a:pt x="590" y="447"/>
                </a:lnTo>
                <a:lnTo>
                  <a:pt x="599" y="444"/>
                </a:lnTo>
                <a:lnTo>
                  <a:pt x="609" y="441"/>
                </a:lnTo>
                <a:lnTo>
                  <a:pt x="620" y="438"/>
                </a:lnTo>
                <a:lnTo>
                  <a:pt x="633" y="435"/>
                </a:lnTo>
                <a:lnTo>
                  <a:pt x="646" y="433"/>
                </a:lnTo>
                <a:lnTo>
                  <a:pt x="661" y="431"/>
                </a:lnTo>
                <a:lnTo>
                  <a:pt x="666" y="430"/>
                </a:lnTo>
                <a:lnTo>
                  <a:pt x="671" y="431"/>
                </a:lnTo>
                <a:lnTo>
                  <a:pt x="675" y="432"/>
                </a:lnTo>
                <a:lnTo>
                  <a:pt x="679" y="433"/>
                </a:lnTo>
                <a:lnTo>
                  <a:pt x="686" y="438"/>
                </a:lnTo>
                <a:lnTo>
                  <a:pt x="693" y="444"/>
                </a:lnTo>
                <a:lnTo>
                  <a:pt x="705" y="460"/>
                </a:lnTo>
                <a:lnTo>
                  <a:pt x="721" y="479"/>
                </a:lnTo>
                <a:lnTo>
                  <a:pt x="730" y="488"/>
                </a:lnTo>
                <a:lnTo>
                  <a:pt x="742" y="498"/>
                </a:lnTo>
                <a:lnTo>
                  <a:pt x="748" y="503"/>
                </a:lnTo>
                <a:lnTo>
                  <a:pt x="755" y="508"/>
                </a:lnTo>
                <a:lnTo>
                  <a:pt x="763" y="512"/>
                </a:lnTo>
                <a:lnTo>
                  <a:pt x="771" y="516"/>
                </a:lnTo>
                <a:lnTo>
                  <a:pt x="780" y="520"/>
                </a:lnTo>
                <a:lnTo>
                  <a:pt x="790" y="524"/>
                </a:lnTo>
                <a:lnTo>
                  <a:pt x="801" y="527"/>
                </a:lnTo>
                <a:lnTo>
                  <a:pt x="813" y="529"/>
                </a:lnTo>
                <a:lnTo>
                  <a:pt x="825" y="532"/>
                </a:lnTo>
                <a:lnTo>
                  <a:pt x="840" y="534"/>
                </a:lnTo>
                <a:lnTo>
                  <a:pt x="855" y="535"/>
                </a:lnTo>
                <a:lnTo>
                  <a:pt x="871" y="536"/>
                </a:lnTo>
                <a:lnTo>
                  <a:pt x="875" y="536"/>
                </a:lnTo>
                <a:lnTo>
                  <a:pt x="879" y="538"/>
                </a:lnTo>
                <a:lnTo>
                  <a:pt x="881" y="540"/>
                </a:lnTo>
                <a:lnTo>
                  <a:pt x="883" y="544"/>
                </a:lnTo>
                <a:lnTo>
                  <a:pt x="884" y="552"/>
                </a:lnTo>
                <a:lnTo>
                  <a:pt x="885" y="562"/>
                </a:lnTo>
                <a:lnTo>
                  <a:pt x="886" y="566"/>
                </a:lnTo>
                <a:lnTo>
                  <a:pt x="887" y="571"/>
                </a:lnTo>
                <a:lnTo>
                  <a:pt x="888" y="576"/>
                </a:lnTo>
                <a:lnTo>
                  <a:pt x="890" y="579"/>
                </a:lnTo>
                <a:lnTo>
                  <a:pt x="893" y="583"/>
                </a:lnTo>
                <a:lnTo>
                  <a:pt x="896" y="585"/>
                </a:lnTo>
                <a:lnTo>
                  <a:pt x="901" y="587"/>
                </a:lnTo>
                <a:lnTo>
                  <a:pt x="907" y="588"/>
                </a:lnTo>
                <a:lnTo>
                  <a:pt x="913" y="587"/>
                </a:lnTo>
                <a:lnTo>
                  <a:pt x="917" y="585"/>
                </a:lnTo>
                <a:lnTo>
                  <a:pt x="921" y="583"/>
                </a:lnTo>
                <a:lnTo>
                  <a:pt x="924" y="580"/>
                </a:lnTo>
                <a:lnTo>
                  <a:pt x="929" y="573"/>
                </a:lnTo>
                <a:lnTo>
                  <a:pt x="933" y="565"/>
                </a:lnTo>
                <a:lnTo>
                  <a:pt x="935" y="561"/>
                </a:lnTo>
                <a:lnTo>
                  <a:pt x="937" y="558"/>
                </a:lnTo>
                <a:lnTo>
                  <a:pt x="940" y="556"/>
                </a:lnTo>
                <a:lnTo>
                  <a:pt x="943" y="555"/>
                </a:lnTo>
                <a:lnTo>
                  <a:pt x="947" y="554"/>
                </a:lnTo>
                <a:lnTo>
                  <a:pt x="950" y="555"/>
                </a:lnTo>
                <a:lnTo>
                  <a:pt x="955" y="558"/>
                </a:lnTo>
                <a:lnTo>
                  <a:pt x="960" y="562"/>
                </a:lnTo>
                <a:lnTo>
                  <a:pt x="976" y="614"/>
                </a:lnTo>
                <a:lnTo>
                  <a:pt x="989" y="617"/>
                </a:lnTo>
                <a:lnTo>
                  <a:pt x="999" y="619"/>
                </a:lnTo>
                <a:lnTo>
                  <a:pt x="1008" y="622"/>
                </a:lnTo>
                <a:lnTo>
                  <a:pt x="1015" y="625"/>
                </a:lnTo>
                <a:lnTo>
                  <a:pt x="1020" y="629"/>
                </a:lnTo>
                <a:lnTo>
                  <a:pt x="1024" y="633"/>
                </a:lnTo>
                <a:lnTo>
                  <a:pt x="1027" y="638"/>
                </a:lnTo>
                <a:lnTo>
                  <a:pt x="1029" y="643"/>
                </a:lnTo>
                <a:lnTo>
                  <a:pt x="1030" y="649"/>
                </a:lnTo>
                <a:lnTo>
                  <a:pt x="1031" y="655"/>
                </a:lnTo>
                <a:lnTo>
                  <a:pt x="1031" y="662"/>
                </a:lnTo>
                <a:lnTo>
                  <a:pt x="1030" y="669"/>
                </a:lnTo>
                <a:lnTo>
                  <a:pt x="1029" y="685"/>
                </a:lnTo>
                <a:lnTo>
                  <a:pt x="1028" y="703"/>
                </a:lnTo>
                <a:lnTo>
                  <a:pt x="1032" y="704"/>
                </a:lnTo>
                <a:lnTo>
                  <a:pt x="1035" y="705"/>
                </a:lnTo>
                <a:lnTo>
                  <a:pt x="1038" y="705"/>
                </a:lnTo>
                <a:lnTo>
                  <a:pt x="1041" y="705"/>
                </a:lnTo>
                <a:lnTo>
                  <a:pt x="1047" y="704"/>
                </a:lnTo>
                <a:lnTo>
                  <a:pt x="1055" y="703"/>
                </a:lnTo>
                <a:lnTo>
                  <a:pt x="1063" y="702"/>
                </a:lnTo>
                <a:lnTo>
                  <a:pt x="1071" y="701"/>
                </a:lnTo>
                <a:lnTo>
                  <a:pt x="1079" y="699"/>
                </a:lnTo>
                <a:lnTo>
                  <a:pt x="1087" y="695"/>
                </a:lnTo>
                <a:lnTo>
                  <a:pt x="1103" y="687"/>
                </a:lnTo>
                <a:lnTo>
                  <a:pt x="1119" y="676"/>
                </a:lnTo>
                <a:lnTo>
                  <a:pt x="1151" y="653"/>
                </a:lnTo>
                <a:lnTo>
                  <a:pt x="1181" y="630"/>
                </a:lnTo>
                <a:lnTo>
                  <a:pt x="1188" y="617"/>
                </a:lnTo>
                <a:lnTo>
                  <a:pt x="1195" y="606"/>
                </a:lnTo>
                <a:lnTo>
                  <a:pt x="1199" y="602"/>
                </a:lnTo>
                <a:lnTo>
                  <a:pt x="1202" y="600"/>
                </a:lnTo>
                <a:lnTo>
                  <a:pt x="1205" y="598"/>
                </a:lnTo>
                <a:lnTo>
                  <a:pt x="1208" y="596"/>
                </a:lnTo>
                <a:lnTo>
                  <a:pt x="1211" y="596"/>
                </a:lnTo>
                <a:lnTo>
                  <a:pt x="1214" y="596"/>
                </a:lnTo>
                <a:lnTo>
                  <a:pt x="1217" y="596"/>
                </a:lnTo>
                <a:lnTo>
                  <a:pt x="1220" y="597"/>
                </a:lnTo>
                <a:lnTo>
                  <a:pt x="1225" y="601"/>
                </a:lnTo>
                <a:lnTo>
                  <a:pt x="1230" y="605"/>
                </a:lnTo>
                <a:lnTo>
                  <a:pt x="1238" y="618"/>
                </a:lnTo>
                <a:lnTo>
                  <a:pt x="1246" y="629"/>
                </a:lnTo>
                <a:lnTo>
                  <a:pt x="1249" y="634"/>
                </a:lnTo>
                <a:lnTo>
                  <a:pt x="1253" y="638"/>
                </a:lnTo>
                <a:lnTo>
                  <a:pt x="1256" y="640"/>
                </a:lnTo>
                <a:lnTo>
                  <a:pt x="1259" y="641"/>
                </a:lnTo>
                <a:lnTo>
                  <a:pt x="1267" y="637"/>
                </a:lnTo>
                <a:lnTo>
                  <a:pt x="1276" y="635"/>
                </a:lnTo>
                <a:lnTo>
                  <a:pt x="1284" y="634"/>
                </a:lnTo>
                <a:lnTo>
                  <a:pt x="1291" y="634"/>
                </a:lnTo>
                <a:lnTo>
                  <a:pt x="1298" y="635"/>
                </a:lnTo>
                <a:lnTo>
                  <a:pt x="1305" y="637"/>
                </a:lnTo>
                <a:lnTo>
                  <a:pt x="1312" y="639"/>
                </a:lnTo>
                <a:lnTo>
                  <a:pt x="1319" y="643"/>
                </a:lnTo>
                <a:lnTo>
                  <a:pt x="1332" y="651"/>
                </a:lnTo>
                <a:lnTo>
                  <a:pt x="1345" y="662"/>
                </a:lnTo>
                <a:lnTo>
                  <a:pt x="1357" y="674"/>
                </a:lnTo>
                <a:lnTo>
                  <a:pt x="1370" y="687"/>
                </a:lnTo>
                <a:lnTo>
                  <a:pt x="1382" y="701"/>
                </a:lnTo>
                <a:lnTo>
                  <a:pt x="1396" y="715"/>
                </a:lnTo>
                <a:lnTo>
                  <a:pt x="1409" y="729"/>
                </a:lnTo>
                <a:lnTo>
                  <a:pt x="1422" y="741"/>
                </a:lnTo>
                <a:lnTo>
                  <a:pt x="1429" y="746"/>
                </a:lnTo>
                <a:lnTo>
                  <a:pt x="1437" y="751"/>
                </a:lnTo>
                <a:lnTo>
                  <a:pt x="1444" y="756"/>
                </a:lnTo>
                <a:lnTo>
                  <a:pt x="1452" y="759"/>
                </a:lnTo>
                <a:lnTo>
                  <a:pt x="1459" y="762"/>
                </a:lnTo>
                <a:lnTo>
                  <a:pt x="1467" y="765"/>
                </a:lnTo>
                <a:lnTo>
                  <a:pt x="1476" y="766"/>
                </a:lnTo>
                <a:lnTo>
                  <a:pt x="1484" y="766"/>
                </a:lnTo>
                <a:lnTo>
                  <a:pt x="1494" y="765"/>
                </a:lnTo>
                <a:lnTo>
                  <a:pt x="1503" y="763"/>
                </a:lnTo>
                <a:lnTo>
                  <a:pt x="1511" y="759"/>
                </a:lnTo>
                <a:lnTo>
                  <a:pt x="1518" y="755"/>
                </a:lnTo>
                <a:lnTo>
                  <a:pt x="1525" y="751"/>
                </a:lnTo>
                <a:lnTo>
                  <a:pt x="1531" y="749"/>
                </a:lnTo>
                <a:lnTo>
                  <a:pt x="1534" y="748"/>
                </a:lnTo>
                <a:lnTo>
                  <a:pt x="1537" y="748"/>
                </a:lnTo>
                <a:lnTo>
                  <a:pt x="1540" y="749"/>
                </a:lnTo>
                <a:lnTo>
                  <a:pt x="1543" y="751"/>
                </a:lnTo>
                <a:lnTo>
                  <a:pt x="1554" y="758"/>
                </a:lnTo>
                <a:lnTo>
                  <a:pt x="1563" y="763"/>
                </a:lnTo>
                <a:lnTo>
                  <a:pt x="1571" y="768"/>
                </a:lnTo>
                <a:lnTo>
                  <a:pt x="1578" y="771"/>
                </a:lnTo>
                <a:lnTo>
                  <a:pt x="1584" y="773"/>
                </a:lnTo>
                <a:lnTo>
                  <a:pt x="1590" y="773"/>
                </a:lnTo>
                <a:lnTo>
                  <a:pt x="1594" y="774"/>
                </a:lnTo>
                <a:lnTo>
                  <a:pt x="1598" y="773"/>
                </a:lnTo>
                <a:lnTo>
                  <a:pt x="1612" y="765"/>
                </a:lnTo>
                <a:lnTo>
                  <a:pt x="1627" y="756"/>
                </a:lnTo>
                <a:lnTo>
                  <a:pt x="1651" y="750"/>
                </a:lnTo>
                <a:lnTo>
                  <a:pt x="1670" y="744"/>
                </a:lnTo>
                <a:lnTo>
                  <a:pt x="1678" y="741"/>
                </a:lnTo>
                <a:lnTo>
                  <a:pt x="1685" y="737"/>
                </a:lnTo>
                <a:lnTo>
                  <a:pt x="1691" y="733"/>
                </a:lnTo>
                <a:lnTo>
                  <a:pt x="1697" y="729"/>
                </a:lnTo>
                <a:lnTo>
                  <a:pt x="1707" y="719"/>
                </a:lnTo>
                <a:lnTo>
                  <a:pt x="1716" y="709"/>
                </a:lnTo>
                <a:lnTo>
                  <a:pt x="1726" y="697"/>
                </a:lnTo>
                <a:lnTo>
                  <a:pt x="1737" y="682"/>
                </a:lnTo>
                <a:lnTo>
                  <a:pt x="1743" y="675"/>
                </a:lnTo>
                <a:lnTo>
                  <a:pt x="1748" y="668"/>
                </a:lnTo>
                <a:lnTo>
                  <a:pt x="1754" y="662"/>
                </a:lnTo>
                <a:lnTo>
                  <a:pt x="1761" y="656"/>
                </a:lnTo>
                <a:lnTo>
                  <a:pt x="1767" y="651"/>
                </a:lnTo>
                <a:lnTo>
                  <a:pt x="1774" y="647"/>
                </a:lnTo>
                <a:lnTo>
                  <a:pt x="1780" y="643"/>
                </a:lnTo>
                <a:lnTo>
                  <a:pt x="1787" y="640"/>
                </a:lnTo>
                <a:lnTo>
                  <a:pt x="1801" y="634"/>
                </a:lnTo>
                <a:lnTo>
                  <a:pt x="1815" y="631"/>
                </a:lnTo>
                <a:lnTo>
                  <a:pt x="1829" y="629"/>
                </a:lnTo>
                <a:lnTo>
                  <a:pt x="1843" y="628"/>
                </a:lnTo>
                <a:lnTo>
                  <a:pt x="1855" y="628"/>
                </a:lnTo>
                <a:lnTo>
                  <a:pt x="1867" y="628"/>
                </a:lnTo>
                <a:lnTo>
                  <a:pt x="1877" y="629"/>
                </a:lnTo>
                <a:lnTo>
                  <a:pt x="1887" y="631"/>
                </a:lnTo>
                <a:lnTo>
                  <a:pt x="1900" y="634"/>
                </a:lnTo>
                <a:lnTo>
                  <a:pt x="1904" y="635"/>
                </a:lnTo>
                <a:lnTo>
                  <a:pt x="1909" y="639"/>
                </a:lnTo>
                <a:lnTo>
                  <a:pt x="1913" y="642"/>
                </a:lnTo>
                <a:lnTo>
                  <a:pt x="1919" y="644"/>
                </a:lnTo>
                <a:lnTo>
                  <a:pt x="1924" y="644"/>
                </a:lnTo>
                <a:lnTo>
                  <a:pt x="1930" y="643"/>
                </a:lnTo>
                <a:lnTo>
                  <a:pt x="1936" y="642"/>
                </a:lnTo>
                <a:lnTo>
                  <a:pt x="1942" y="640"/>
                </a:lnTo>
                <a:lnTo>
                  <a:pt x="1950" y="637"/>
                </a:lnTo>
                <a:lnTo>
                  <a:pt x="1962" y="632"/>
                </a:lnTo>
                <a:lnTo>
                  <a:pt x="1974" y="626"/>
                </a:lnTo>
                <a:lnTo>
                  <a:pt x="1985" y="622"/>
                </a:lnTo>
                <a:lnTo>
                  <a:pt x="1994" y="620"/>
                </a:lnTo>
                <a:lnTo>
                  <a:pt x="2004" y="620"/>
                </a:lnTo>
                <a:lnTo>
                  <a:pt x="2013" y="621"/>
                </a:lnTo>
                <a:lnTo>
                  <a:pt x="2022" y="623"/>
                </a:lnTo>
                <a:lnTo>
                  <a:pt x="2031" y="625"/>
                </a:lnTo>
                <a:lnTo>
                  <a:pt x="2048" y="631"/>
                </a:lnTo>
                <a:lnTo>
                  <a:pt x="2066" y="638"/>
                </a:lnTo>
                <a:lnTo>
                  <a:pt x="2097" y="655"/>
                </a:lnTo>
                <a:lnTo>
                  <a:pt x="2125" y="672"/>
                </a:lnTo>
                <a:lnTo>
                  <a:pt x="2143" y="646"/>
                </a:lnTo>
                <a:lnTo>
                  <a:pt x="2160" y="619"/>
                </a:lnTo>
                <a:lnTo>
                  <a:pt x="2178" y="590"/>
                </a:lnTo>
                <a:lnTo>
                  <a:pt x="2194" y="561"/>
                </a:lnTo>
                <a:lnTo>
                  <a:pt x="2201" y="547"/>
                </a:lnTo>
                <a:lnTo>
                  <a:pt x="2208" y="532"/>
                </a:lnTo>
                <a:lnTo>
                  <a:pt x="2215" y="518"/>
                </a:lnTo>
                <a:lnTo>
                  <a:pt x="2220" y="502"/>
                </a:lnTo>
                <a:lnTo>
                  <a:pt x="2225" y="488"/>
                </a:lnTo>
                <a:lnTo>
                  <a:pt x="2229" y="474"/>
                </a:lnTo>
                <a:lnTo>
                  <a:pt x="2233" y="460"/>
                </a:lnTo>
                <a:lnTo>
                  <a:pt x="2235" y="446"/>
                </a:lnTo>
                <a:lnTo>
                  <a:pt x="2238" y="424"/>
                </a:lnTo>
                <a:lnTo>
                  <a:pt x="2240" y="399"/>
                </a:lnTo>
                <a:lnTo>
                  <a:pt x="2241" y="370"/>
                </a:lnTo>
                <a:lnTo>
                  <a:pt x="2242" y="341"/>
                </a:lnTo>
                <a:lnTo>
                  <a:pt x="2241" y="311"/>
                </a:lnTo>
                <a:lnTo>
                  <a:pt x="2241" y="281"/>
                </a:lnTo>
                <a:lnTo>
                  <a:pt x="2241" y="254"/>
                </a:lnTo>
                <a:lnTo>
                  <a:pt x="2240" y="231"/>
                </a:lnTo>
                <a:lnTo>
                  <a:pt x="2242" y="225"/>
                </a:lnTo>
                <a:lnTo>
                  <a:pt x="2243" y="220"/>
                </a:lnTo>
                <a:lnTo>
                  <a:pt x="2243" y="215"/>
                </a:lnTo>
                <a:lnTo>
                  <a:pt x="2242" y="210"/>
                </a:lnTo>
                <a:lnTo>
                  <a:pt x="2241" y="200"/>
                </a:lnTo>
                <a:lnTo>
                  <a:pt x="2240" y="189"/>
                </a:lnTo>
                <a:close/>
              </a:path>
            </a:pathLst>
          </a:custGeom>
          <a:solidFill>
            <a:srgbClr val="4A8885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>
            <a:off x="7954977" y="2654651"/>
            <a:ext cx="508090" cy="618687"/>
          </a:xfrm>
          <a:custGeom>
            <a:avLst/>
            <a:gdLst>
              <a:gd name="T0" fmla="*/ 917 w 1430"/>
              <a:gd name="T1" fmla="*/ 1666 h 1763"/>
              <a:gd name="T2" fmla="*/ 968 w 1430"/>
              <a:gd name="T3" fmla="*/ 1578 h 1763"/>
              <a:gd name="T4" fmla="*/ 948 w 1430"/>
              <a:gd name="T5" fmla="*/ 1544 h 1763"/>
              <a:gd name="T6" fmla="*/ 921 w 1430"/>
              <a:gd name="T7" fmla="*/ 1474 h 1763"/>
              <a:gd name="T8" fmla="*/ 933 w 1430"/>
              <a:gd name="T9" fmla="*/ 1374 h 1763"/>
              <a:gd name="T10" fmla="*/ 962 w 1430"/>
              <a:gd name="T11" fmla="*/ 1287 h 1763"/>
              <a:gd name="T12" fmla="*/ 954 w 1430"/>
              <a:gd name="T13" fmla="*/ 1232 h 1763"/>
              <a:gd name="T14" fmla="*/ 975 w 1430"/>
              <a:gd name="T15" fmla="*/ 1184 h 1763"/>
              <a:gd name="T16" fmla="*/ 1017 w 1430"/>
              <a:gd name="T17" fmla="*/ 1164 h 1763"/>
              <a:gd name="T18" fmla="*/ 1067 w 1430"/>
              <a:gd name="T19" fmla="*/ 1154 h 1763"/>
              <a:gd name="T20" fmla="*/ 1130 w 1430"/>
              <a:gd name="T21" fmla="*/ 1080 h 1763"/>
              <a:gd name="T22" fmla="*/ 1161 w 1430"/>
              <a:gd name="T23" fmla="*/ 996 h 1763"/>
              <a:gd name="T24" fmla="*/ 1218 w 1430"/>
              <a:gd name="T25" fmla="*/ 923 h 1763"/>
              <a:gd name="T26" fmla="*/ 1249 w 1430"/>
              <a:gd name="T27" fmla="*/ 847 h 1763"/>
              <a:gd name="T28" fmla="*/ 1324 w 1430"/>
              <a:gd name="T29" fmla="*/ 776 h 1763"/>
              <a:gd name="T30" fmla="*/ 1404 w 1430"/>
              <a:gd name="T31" fmla="*/ 752 h 1763"/>
              <a:gd name="T32" fmla="*/ 1429 w 1430"/>
              <a:gd name="T33" fmla="*/ 728 h 1763"/>
              <a:gd name="T34" fmla="*/ 1375 w 1430"/>
              <a:gd name="T35" fmla="*/ 699 h 1763"/>
              <a:gd name="T36" fmla="*/ 1303 w 1430"/>
              <a:gd name="T37" fmla="*/ 667 h 1763"/>
              <a:gd name="T38" fmla="*/ 1210 w 1430"/>
              <a:gd name="T39" fmla="*/ 572 h 1763"/>
              <a:gd name="T40" fmla="*/ 1137 w 1430"/>
              <a:gd name="T41" fmla="*/ 517 h 1763"/>
              <a:gd name="T42" fmla="*/ 1102 w 1430"/>
              <a:gd name="T43" fmla="*/ 452 h 1763"/>
              <a:gd name="T44" fmla="*/ 984 w 1430"/>
              <a:gd name="T45" fmla="*/ 337 h 1763"/>
              <a:gd name="T46" fmla="*/ 840 w 1430"/>
              <a:gd name="T47" fmla="*/ 245 h 1763"/>
              <a:gd name="T48" fmla="*/ 701 w 1430"/>
              <a:gd name="T49" fmla="*/ 146 h 1763"/>
              <a:gd name="T50" fmla="*/ 556 w 1430"/>
              <a:gd name="T51" fmla="*/ 54 h 1763"/>
              <a:gd name="T52" fmla="*/ 458 w 1430"/>
              <a:gd name="T53" fmla="*/ 7 h 1763"/>
              <a:gd name="T54" fmla="*/ 329 w 1430"/>
              <a:gd name="T55" fmla="*/ 3 h 1763"/>
              <a:gd name="T56" fmla="*/ 82 w 1430"/>
              <a:gd name="T57" fmla="*/ 18 h 1763"/>
              <a:gd name="T58" fmla="*/ 61 w 1430"/>
              <a:gd name="T59" fmla="*/ 76 h 1763"/>
              <a:gd name="T60" fmla="*/ 18 w 1430"/>
              <a:gd name="T61" fmla="*/ 116 h 1763"/>
              <a:gd name="T62" fmla="*/ 1 w 1430"/>
              <a:gd name="T63" fmla="*/ 143 h 1763"/>
              <a:gd name="T64" fmla="*/ 55 w 1430"/>
              <a:gd name="T65" fmla="*/ 179 h 1763"/>
              <a:gd name="T66" fmla="*/ 30 w 1430"/>
              <a:gd name="T67" fmla="*/ 207 h 1763"/>
              <a:gd name="T68" fmla="*/ 18 w 1430"/>
              <a:gd name="T69" fmla="*/ 231 h 1763"/>
              <a:gd name="T70" fmla="*/ 55 w 1430"/>
              <a:gd name="T71" fmla="*/ 347 h 1763"/>
              <a:gd name="T72" fmla="*/ 103 w 1430"/>
              <a:gd name="T73" fmla="*/ 455 h 1763"/>
              <a:gd name="T74" fmla="*/ 102 w 1430"/>
              <a:gd name="T75" fmla="*/ 513 h 1763"/>
              <a:gd name="T76" fmla="*/ 77 w 1430"/>
              <a:gd name="T77" fmla="*/ 579 h 1763"/>
              <a:gd name="T78" fmla="*/ 78 w 1430"/>
              <a:gd name="T79" fmla="*/ 669 h 1763"/>
              <a:gd name="T80" fmla="*/ 110 w 1430"/>
              <a:gd name="T81" fmla="*/ 738 h 1763"/>
              <a:gd name="T82" fmla="*/ 113 w 1430"/>
              <a:gd name="T83" fmla="*/ 820 h 1763"/>
              <a:gd name="T84" fmla="*/ 102 w 1430"/>
              <a:gd name="T85" fmla="*/ 939 h 1763"/>
              <a:gd name="T86" fmla="*/ 122 w 1430"/>
              <a:gd name="T87" fmla="*/ 994 h 1763"/>
              <a:gd name="T88" fmla="*/ 170 w 1430"/>
              <a:gd name="T89" fmla="*/ 1051 h 1763"/>
              <a:gd name="T90" fmla="*/ 187 w 1430"/>
              <a:gd name="T91" fmla="*/ 1149 h 1763"/>
              <a:gd name="T92" fmla="*/ 202 w 1430"/>
              <a:gd name="T93" fmla="*/ 1241 h 1763"/>
              <a:gd name="T94" fmla="*/ 217 w 1430"/>
              <a:gd name="T95" fmla="*/ 1278 h 1763"/>
              <a:gd name="T96" fmla="*/ 276 w 1430"/>
              <a:gd name="T97" fmla="*/ 1320 h 1763"/>
              <a:gd name="T98" fmla="*/ 307 w 1430"/>
              <a:gd name="T99" fmla="*/ 1358 h 1763"/>
              <a:gd name="T100" fmla="*/ 310 w 1430"/>
              <a:gd name="T101" fmla="*/ 1410 h 1763"/>
              <a:gd name="T102" fmla="*/ 268 w 1430"/>
              <a:gd name="T103" fmla="*/ 1473 h 1763"/>
              <a:gd name="T104" fmla="*/ 251 w 1430"/>
              <a:gd name="T105" fmla="*/ 1534 h 1763"/>
              <a:gd name="T106" fmla="*/ 408 w 1430"/>
              <a:gd name="T107" fmla="*/ 1579 h 1763"/>
              <a:gd name="T108" fmla="*/ 470 w 1430"/>
              <a:gd name="T109" fmla="*/ 1572 h 1763"/>
              <a:gd name="T110" fmla="*/ 537 w 1430"/>
              <a:gd name="T111" fmla="*/ 1572 h 1763"/>
              <a:gd name="T112" fmla="*/ 631 w 1430"/>
              <a:gd name="T113" fmla="*/ 1607 h 1763"/>
              <a:gd name="T114" fmla="*/ 686 w 1430"/>
              <a:gd name="T115" fmla="*/ 1658 h 1763"/>
              <a:gd name="T116" fmla="*/ 742 w 1430"/>
              <a:gd name="T117" fmla="*/ 1711 h 1763"/>
              <a:gd name="T118" fmla="*/ 765 w 1430"/>
              <a:gd name="T119" fmla="*/ 1748 h 1763"/>
              <a:gd name="T120" fmla="*/ 779 w 1430"/>
              <a:gd name="T121" fmla="*/ 1763 h 1763"/>
              <a:gd name="T122" fmla="*/ 828 w 1430"/>
              <a:gd name="T123" fmla="*/ 1730 h 1763"/>
              <a:gd name="T124" fmla="*/ 891 w 1430"/>
              <a:gd name="T125" fmla="*/ 1703 h 176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430"/>
              <a:gd name="T190" fmla="*/ 0 h 1763"/>
              <a:gd name="T191" fmla="*/ 1430 w 1430"/>
              <a:gd name="T192" fmla="*/ 1763 h 176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430" h="1763">
                <a:moveTo>
                  <a:pt x="899" y="1706"/>
                </a:moveTo>
                <a:lnTo>
                  <a:pt x="901" y="1700"/>
                </a:lnTo>
                <a:lnTo>
                  <a:pt x="903" y="1693"/>
                </a:lnTo>
                <a:lnTo>
                  <a:pt x="906" y="1687"/>
                </a:lnTo>
                <a:lnTo>
                  <a:pt x="909" y="1680"/>
                </a:lnTo>
                <a:lnTo>
                  <a:pt x="917" y="1666"/>
                </a:lnTo>
                <a:lnTo>
                  <a:pt x="926" y="1652"/>
                </a:lnTo>
                <a:lnTo>
                  <a:pt x="945" y="1627"/>
                </a:lnTo>
                <a:lnTo>
                  <a:pt x="958" y="1606"/>
                </a:lnTo>
                <a:lnTo>
                  <a:pt x="963" y="1595"/>
                </a:lnTo>
                <a:lnTo>
                  <a:pt x="966" y="1586"/>
                </a:lnTo>
                <a:lnTo>
                  <a:pt x="968" y="1578"/>
                </a:lnTo>
                <a:lnTo>
                  <a:pt x="967" y="1572"/>
                </a:lnTo>
                <a:lnTo>
                  <a:pt x="965" y="1566"/>
                </a:lnTo>
                <a:lnTo>
                  <a:pt x="962" y="1561"/>
                </a:lnTo>
                <a:lnTo>
                  <a:pt x="958" y="1555"/>
                </a:lnTo>
                <a:lnTo>
                  <a:pt x="953" y="1550"/>
                </a:lnTo>
                <a:lnTo>
                  <a:pt x="948" y="1544"/>
                </a:lnTo>
                <a:lnTo>
                  <a:pt x="942" y="1536"/>
                </a:lnTo>
                <a:lnTo>
                  <a:pt x="937" y="1528"/>
                </a:lnTo>
                <a:lnTo>
                  <a:pt x="931" y="1518"/>
                </a:lnTo>
                <a:lnTo>
                  <a:pt x="927" y="1505"/>
                </a:lnTo>
                <a:lnTo>
                  <a:pt x="923" y="1491"/>
                </a:lnTo>
                <a:lnTo>
                  <a:pt x="921" y="1474"/>
                </a:lnTo>
                <a:lnTo>
                  <a:pt x="920" y="1454"/>
                </a:lnTo>
                <a:lnTo>
                  <a:pt x="921" y="1437"/>
                </a:lnTo>
                <a:lnTo>
                  <a:pt x="922" y="1422"/>
                </a:lnTo>
                <a:lnTo>
                  <a:pt x="924" y="1409"/>
                </a:lnTo>
                <a:lnTo>
                  <a:pt x="927" y="1395"/>
                </a:lnTo>
                <a:lnTo>
                  <a:pt x="933" y="1374"/>
                </a:lnTo>
                <a:lnTo>
                  <a:pt x="942" y="1355"/>
                </a:lnTo>
                <a:lnTo>
                  <a:pt x="950" y="1337"/>
                </a:lnTo>
                <a:lnTo>
                  <a:pt x="956" y="1319"/>
                </a:lnTo>
                <a:lnTo>
                  <a:pt x="959" y="1309"/>
                </a:lnTo>
                <a:lnTo>
                  <a:pt x="961" y="1299"/>
                </a:lnTo>
                <a:lnTo>
                  <a:pt x="962" y="1287"/>
                </a:lnTo>
                <a:lnTo>
                  <a:pt x="963" y="1275"/>
                </a:lnTo>
                <a:lnTo>
                  <a:pt x="962" y="1271"/>
                </a:lnTo>
                <a:lnTo>
                  <a:pt x="959" y="1263"/>
                </a:lnTo>
                <a:lnTo>
                  <a:pt x="956" y="1253"/>
                </a:lnTo>
                <a:lnTo>
                  <a:pt x="954" y="1239"/>
                </a:lnTo>
                <a:lnTo>
                  <a:pt x="954" y="1232"/>
                </a:lnTo>
                <a:lnTo>
                  <a:pt x="954" y="1224"/>
                </a:lnTo>
                <a:lnTo>
                  <a:pt x="956" y="1217"/>
                </a:lnTo>
                <a:lnTo>
                  <a:pt x="958" y="1209"/>
                </a:lnTo>
                <a:lnTo>
                  <a:pt x="962" y="1200"/>
                </a:lnTo>
                <a:lnTo>
                  <a:pt x="968" y="1192"/>
                </a:lnTo>
                <a:lnTo>
                  <a:pt x="975" y="1184"/>
                </a:lnTo>
                <a:lnTo>
                  <a:pt x="984" y="1175"/>
                </a:lnTo>
                <a:lnTo>
                  <a:pt x="989" y="1171"/>
                </a:lnTo>
                <a:lnTo>
                  <a:pt x="995" y="1168"/>
                </a:lnTo>
                <a:lnTo>
                  <a:pt x="1001" y="1166"/>
                </a:lnTo>
                <a:lnTo>
                  <a:pt x="1006" y="1165"/>
                </a:lnTo>
                <a:lnTo>
                  <a:pt x="1017" y="1164"/>
                </a:lnTo>
                <a:lnTo>
                  <a:pt x="1028" y="1164"/>
                </a:lnTo>
                <a:lnTo>
                  <a:pt x="1039" y="1164"/>
                </a:lnTo>
                <a:lnTo>
                  <a:pt x="1050" y="1163"/>
                </a:lnTo>
                <a:lnTo>
                  <a:pt x="1056" y="1161"/>
                </a:lnTo>
                <a:lnTo>
                  <a:pt x="1062" y="1158"/>
                </a:lnTo>
                <a:lnTo>
                  <a:pt x="1067" y="1154"/>
                </a:lnTo>
                <a:lnTo>
                  <a:pt x="1073" y="1149"/>
                </a:lnTo>
                <a:lnTo>
                  <a:pt x="1100" y="1121"/>
                </a:lnTo>
                <a:lnTo>
                  <a:pt x="1119" y="1099"/>
                </a:lnTo>
                <a:lnTo>
                  <a:pt x="1123" y="1093"/>
                </a:lnTo>
                <a:lnTo>
                  <a:pt x="1127" y="1087"/>
                </a:lnTo>
                <a:lnTo>
                  <a:pt x="1130" y="1080"/>
                </a:lnTo>
                <a:lnTo>
                  <a:pt x="1134" y="1072"/>
                </a:lnTo>
                <a:lnTo>
                  <a:pt x="1140" y="1053"/>
                </a:lnTo>
                <a:lnTo>
                  <a:pt x="1146" y="1029"/>
                </a:lnTo>
                <a:lnTo>
                  <a:pt x="1150" y="1017"/>
                </a:lnTo>
                <a:lnTo>
                  <a:pt x="1155" y="1006"/>
                </a:lnTo>
                <a:lnTo>
                  <a:pt x="1161" y="996"/>
                </a:lnTo>
                <a:lnTo>
                  <a:pt x="1166" y="987"/>
                </a:lnTo>
                <a:lnTo>
                  <a:pt x="1178" y="972"/>
                </a:lnTo>
                <a:lnTo>
                  <a:pt x="1190" y="958"/>
                </a:lnTo>
                <a:lnTo>
                  <a:pt x="1202" y="944"/>
                </a:lnTo>
                <a:lnTo>
                  <a:pt x="1213" y="930"/>
                </a:lnTo>
                <a:lnTo>
                  <a:pt x="1218" y="923"/>
                </a:lnTo>
                <a:lnTo>
                  <a:pt x="1223" y="915"/>
                </a:lnTo>
                <a:lnTo>
                  <a:pt x="1227" y="907"/>
                </a:lnTo>
                <a:lnTo>
                  <a:pt x="1230" y="898"/>
                </a:lnTo>
                <a:lnTo>
                  <a:pt x="1236" y="877"/>
                </a:lnTo>
                <a:lnTo>
                  <a:pt x="1242" y="860"/>
                </a:lnTo>
                <a:lnTo>
                  <a:pt x="1249" y="847"/>
                </a:lnTo>
                <a:lnTo>
                  <a:pt x="1256" y="835"/>
                </a:lnTo>
                <a:lnTo>
                  <a:pt x="1275" y="815"/>
                </a:lnTo>
                <a:lnTo>
                  <a:pt x="1299" y="793"/>
                </a:lnTo>
                <a:lnTo>
                  <a:pt x="1306" y="786"/>
                </a:lnTo>
                <a:lnTo>
                  <a:pt x="1314" y="781"/>
                </a:lnTo>
                <a:lnTo>
                  <a:pt x="1324" y="776"/>
                </a:lnTo>
                <a:lnTo>
                  <a:pt x="1334" y="773"/>
                </a:lnTo>
                <a:lnTo>
                  <a:pt x="1354" y="766"/>
                </a:lnTo>
                <a:lnTo>
                  <a:pt x="1375" y="761"/>
                </a:lnTo>
                <a:lnTo>
                  <a:pt x="1386" y="758"/>
                </a:lnTo>
                <a:lnTo>
                  <a:pt x="1396" y="755"/>
                </a:lnTo>
                <a:lnTo>
                  <a:pt x="1404" y="752"/>
                </a:lnTo>
                <a:lnTo>
                  <a:pt x="1412" y="748"/>
                </a:lnTo>
                <a:lnTo>
                  <a:pt x="1419" y="744"/>
                </a:lnTo>
                <a:lnTo>
                  <a:pt x="1424" y="738"/>
                </a:lnTo>
                <a:lnTo>
                  <a:pt x="1426" y="735"/>
                </a:lnTo>
                <a:lnTo>
                  <a:pt x="1428" y="731"/>
                </a:lnTo>
                <a:lnTo>
                  <a:pt x="1429" y="728"/>
                </a:lnTo>
                <a:lnTo>
                  <a:pt x="1430" y="724"/>
                </a:lnTo>
                <a:lnTo>
                  <a:pt x="1422" y="719"/>
                </a:lnTo>
                <a:lnTo>
                  <a:pt x="1413" y="714"/>
                </a:lnTo>
                <a:lnTo>
                  <a:pt x="1404" y="709"/>
                </a:lnTo>
                <a:lnTo>
                  <a:pt x="1395" y="705"/>
                </a:lnTo>
                <a:lnTo>
                  <a:pt x="1375" y="699"/>
                </a:lnTo>
                <a:lnTo>
                  <a:pt x="1356" y="693"/>
                </a:lnTo>
                <a:lnTo>
                  <a:pt x="1338" y="687"/>
                </a:lnTo>
                <a:lnTo>
                  <a:pt x="1322" y="680"/>
                </a:lnTo>
                <a:lnTo>
                  <a:pt x="1315" y="676"/>
                </a:lnTo>
                <a:lnTo>
                  <a:pt x="1308" y="672"/>
                </a:lnTo>
                <a:lnTo>
                  <a:pt x="1303" y="667"/>
                </a:lnTo>
                <a:lnTo>
                  <a:pt x="1299" y="662"/>
                </a:lnTo>
                <a:lnTo>
                  <a:pt x="1278" y="637"/>
                </a:lnTo>
                <a:lnTo>
                  <a:pt x="1253" y="609"/>
                </a:lnTo>
                <a:lnTo>
                  <a:pt x="1240" y="596"/>
                </a:lnTo>
                <a:lnTo>
                  <a:pt x="1226" y="584"/>
                </a:lnTo>
                <a:lnTo>
                  <a:pt x="1210" y="572"/>
                </a:lnTo>
                <a:lnTo>
                  <a:pt x="1194" y="562"/>
                </a:lnTo>
                <a:lnTo>
                  <a:pt x="1176" y="552"/>
                </a:lnTo>
                <a:lnTo>
                  <a:pt x="1163" y="542"/>
                </a:lnTo>
                <a:lnTo>
                  <a:pt x="1151" y="533"/>
                </a:lnTo>
                <a:lnTo>
                  <a:pt x="1143" y="525"/>
                </a:lnTo>
                <a:lnTo>
                  <a:pt x="1137" y="517"/>
                </a:lnTo>
                <a:lnTo>
                  <a:pt x="1132" y="507"/>
                </a:lnTo>
                <a:lnTo>
                  <a:pt x="1127" y="498"/>
                </a:lnTo>
                <a:lnTo>
                  <a:pt x="1122" y="488"/>
                </a:lnTo>
                <a:lnTo>
                  <a:pt x="1117" y="477"/>
                </a:lnTo>
                <a:lnTo>
                  <a:pt x="1110" y="465"/>
                </a:lnTo>
                <a:lnTo>
                  <a:pt x="1102" y="452"/>
                </a:lnTo>
                <a:lnTo>
                  <a:pt x="1090" y="436"/>
                </a:lnTo>
                <a:lnTo>
                  <a:pt x="1076" y="419"/>
                </a:lnTo>
                <a:lnTo>
                  <a:pt x="1057" y="400"/>
                </a:lnTo>
                <a:lnTo>
                  <a:pt x="1033" y="377"/>
                </a:lnTo>
                <a:lnTo>
                  <a:pt x="1004" y="352"/>
                </a:lnTo>
                <a:lnTo>
                  <a:pt x="984" y="337"/>
                </a:lnTo>
                <a:lnTo>
                  <a:pt x="962" y="322"/>
                </a:lnTo>
                <a:lnTo>
                  <a:pt x="939" y="308"/>
                </a:lnTo>
                <a:lnTo>
                  <a:pt x="914" y="293"/>
                </a:lnTo>
                <a:lnTo>
                  <a:pt x="889" y="277"/>
                </a:lnTo>
                <a:lnTo>
                  <a:pt x="864" y="262"/>
                </a:lnTo>
                <a:lnTo>
                  <a:pt x="840" y="245"/>
                </a:lnTo>
                <a:lnTo>
                  <a:pt x="815" y="226"/>
                </a:lnTo>
                <a:lnTo>
                  <a:pt x="791" y="205"/>
                </a:lnTo>
                <a:lnTo>
                  <a:pt x="768" y="187"/>
                </a:lnTo>
                <a:lnTo>
                  <a:pt x="747" y="172"/>
                </a:lnTo>
                <a:lnTo>
                  <a:pt x="725" y="159"/>
                </a:lnTo>
                <a:lnTo>
                  <a:pt x="701" y="146"/>
                </a:lnTo>
                <a:lnTo>
                  <a:pt x="677" y="133"/>
                </a:lnTo>
                <a:lnTo>
                  <a:pt x="651" y="118"/>
                </a:lnTo>
                <a:lnTo>
                  <a:pt x="622" y="100"/>
                </a:lnTo>
                <a:lnTo>
                  <a:pt x="602" y="87"/>
                </a:lnTo>
                <a:lnTo>
                  <a:pt x="579" y="72"/>
                </a:lnTo>
                <a:lnTo>
                  <a:pt x="556" y="54"/>
                </a:lnTo>
                <a:lnTo>
                  <a:pt x="532" y="38"/>
                </a:lnTo>
                <a:lnTo>
                  <a:pt x="518" y="30"/>
                </a:lnTo>
                <a:lnTo>
                  <a:pt x="505" y="23"/>
                </a:lnTo>
                <a:lnTo>
                  <a:pt x="490" y="17"/>
                </a:lnTo>
                <a:lnTo>
                  <a:pt x="474" y="11"/>
                </a:lnTo>
                <a:lnTo>
                  <a:pt x="458" y="7"/>
                </a:lnTo>
                <a:lnTo>
                  <a:pt x="442" y="3"/>
                </a:lnTo>
                <a:lnTo>
                  <a:pt x="425" y="1"/>
                </a:lnTo>
                <a:lnTo>
                  <a:pt x="407" y="0"/>
                </a:lnTo>
                <a:lnTo>
                  <a:pt x="379" y="0"/>
                </a:lnTo>
                <a:lnTo>
                  <a:pt x="346" y="2"/>
                </a:lnTo>
                <a:lnTo>
                  <a:pt x="329" y="3"/>
                </a:lnTo>
                <a:lnTo>
                  <a:pt x="313" y="5"/>
                </a:lnTo>
                <a:lnTo>
                  <a:pt x="299" y="7"/>
                </a:lnTo>
                <a:lnTo>
                  <a:pt x="286" y="11"/>
                </a:lnTo>
                <a:lnTo>
                  <a:pt x="92" y="6"/>
                </a:lnTo>
                <a:lnTo>
                  <a:pt x="86" y="12"/>
                </a:lnTo>
                <a:lnTo>
                  <a:pt x="82" y="18"/>
                </a:lnTo>
                <a:lnTo>
                  <a:pt x="79" y="25"/>
                </a:lnTo>
                <a:lnTo>
                  <a:pt x="76" y="31"/>
                </a:lnTo>
                <a:lnTo>
                  <a:pt x="71" y="46"/>
                </a:lnTo>
                <a:lnTo>
                  <a:pt x="67" y="60"/>
                </a:lnTo>
                <a:lnTo>
                  <a:pt x="64" y="68"/>
                </a:lnTo>
                <a:lnTo>
                  <a:pt x="61" y="76"/>
                </a:lnTo>
                <a:lnTo>
                  <a:pt x="57" y="83"/>
                </a:lnTo>
                <a:lnTo>
                  <a:pt x="52" y="90"/>
                </a:lnTo>
                <a:lnTo>
                  <a:pt x="46" y="97"/>
                </a:lnTo>
                <a:lnTo>
                  <a:pt x="37" y="103"/>
                </a:lnTo>
                <a:lnTo>
                  <a:pt x="28" y="110"/>
                </a:lnTo>
                <a:lnTo>
                  <a:pt x="18" y="116"/>
                </a:lnTo>
                <a:lnTo>
                  <a:pt x="11" y="121"/>
                </a:lnTo>
                <a:lnTo>
                  <a:pt x="6" y="125"/>
                </a:lnTo>
                <a:lnTo>
                  <a:pt x="2" y="130"/>
                </a:lnTo>
                <a:lnTo>
                  <a:pt x="1" y="134"/>
                </a:lnTo>
                <a:lnTo>
                  <a:pt x="0" y="139"/>
                </a:lnTo>
                <a:lnTo>
                  <a:pt x="1" y="143"/>
                </a:lnTo>
                <a:lnTo>
                  <a:pt x="3" y="147"/>
                </a:lnTo>
                <a:lnTo>
                  <a:pt x="7" y="151"/>
                </a:lnTo>
                <a:lnTo>
                  <a:pt x="16" y="158"/>
                </a:lnTo>
                <a:lnTo>
                  <a:pt x="27" y="165"/>
                </a:lnTo>
                <a:lnTo>
                  <a:pt x="40" y="172"/>
                </a:lnTo>
                <a:lnTo>
                  <a:pt x="55" y="179"/>
                </a:lnTo>
                <a:lnTo>
                  <a:pt x="54" y="184"/>
                </a:lnTo>
                <a:lnTo>
                  <a:pt x="52" y="188"/>
                </a:lnTo>
                <a:lnTo>
                  <a:pt x="49" y="192"/>
                </a:lnTo>
                <a:lnTo>
                  <a:pt x="46" y="195"/>
                </a:lnTo>
                <a:lnTo>
                  <a:pt x="38" y="202"/>
                </a:lnTo>
                <a:lnTo>
                  <a:pt x="30" y="207"/>
                </a:lnTo>
                <a:lnTo>
                  <a:pt x="23" y="212"/>
                </a:lnTo>
                <a:lnTo>
                  <a:pt x="18" y="218"/>
                </a:lnTo>
                <a:lnTo>
                  <a:pt x="17" y="221"/>
                </a:lnTo>
                <a:lnTo>
                  <a:pt x="16" y="224"/>
                </a:lnTo>
                <a:lnTo>
                  <a:pt x="16" y="227"/>
                </a:lnTo>
                <a:lnTo>
                  <a:pt x="18" y="231"/>
                </a:lnTo>
                <a:lnTo>
                  <a:pt x="26" y="250"/>
                </a:lnTo>
                <a:lnTo>
                  <a:pt x="33" y="269"/>
                </a:lnTo>
                <a:lnTo>
                  <a:pt x="39" y="289"/>
                </a:lnTo>
                <a:lnTo>
                  <a:pt x="45" y="308"/>
                </a:lnTo>
                <a:lnTo>
                  <a:pt x="50" y="327"/>
                </a:lnTo>
                <a:lnTo>
                  <a:pt x="55" y="347"/>
                </a:lnTo>
                <a:lnTo>
                  <a:pt x="62" y="367"/>
                </a:lnTo>
                <a:lnTo>
                  <a:pt x="71" y="388"/>
                </a:lnTo>
                <a:lnTo>
                  <a:pt x="81" y="406"/>
                </a:lnTo>
                <a:lnTo>
                  <a:pt x="93" y="429"/>
                </a:lnTo>
                <a:lnTo>
                  <a:pt x="98" y="442"/>
                </a:lnTo>
                <a:lnTo>
                  <a:pt x="103" y="455"/>
                </a:lnTo>
                <a:lnTo>
                  <a:pt x="106" y="467"/>
                </a:lnTo>
                <a:lnTo>
                  <a:pt x="107" y="478"/>
                </a:lnTo>
                <a:lnTo>
                  <a:pt x="107" y="488"/>
                </a:lnTo>
                <a:lnTo>
                  <a:pt x="106" y="497"/>
                </a:lnTo>
                <a:lnTo>
                  <a:pt x="104" y="505"/>
                </a:lnTo>
                <a:lnTo>
                  <a:pt x="102" y="513"/>
                </a:lnTo>
                <a:lnTo>
                  <a:pt x="97" y="526"/>
                </a:lnTo>
                <a:lnTo>
                  <a:pt x="92" y="538"/>
                </a:lnTo>
                <a:lnTo>
                  <a:pt x="86" y="550"/>
                </a:lnTo>
                <a:lnTo>
                  <a:pt x="81" y="563"/>
                </a:lnTo>
                <a:lnTo>
                  <a:pt x="79" y="571"/>
                </a:lnTo>
                <a:lnTo>
                  <a:pt x="77" y="579"/>
                </a:lnTo>
                <a:lnTo>
                  <a:pt x="76" y="588"/>
                </a:lnTo>
                <a:lnTo>
                  <a:pt x="76" y="598"/>
                </a:lnTo>
                <a:lnTo>
                  <a:pt x="75" y="620"/>
                </a:lnTo>
                <a:lnTo>
                  <a:pt x="75" y="640"/>
                </a:lnTo>
                <a:lnTo>
                  <a:pt x="76" y="656"/>
                </a:lnTo>
                <a:lnTo>
                  <a:pt x="78" y="669"/>
                </a:lnTo>
                <a:lnTo>
                  <a:pt x="81" y="681"/>
                </a:lnTo>
                <a:lnTo>
                  <a:pt x="84" y="691"/>
                </a:lnTo>
                <a:lnTo>
                  <a:pt x="88" y="700"/>
                </a:lnTo>
                <a:lnTo>
                  <a:pt x="93" y="708"/>
                </a:lnTo>
                <a:lnTo>
                  <a:pt x="102" y="722"/>
                </a:lnTo>
                <a:lnTo>
                  <a:pt x="110" y="738"/>
                </a:lnTo>
                <a:lnTo>
                  <a:pt x="113" y="747"/>
                </a:lnTo>
                <a:lnTo>
                  <a:pt x="115" y="757"/>
                </a:lnTo>
                <a:lnTo>
                  <a:pt x="117" y="769"/>
                </a:lnTo>
                <a:lnTo>
                  <a:pt x="118" y="782"/>
                </a:lnTo>
                <a:lnTo>
                  <a:pt x="115" y="800"/>
                </a:lnTo>
                <a:lnTo>
                  <a:pt x="113" y="820"/>
                </a:lnTo>
                <a:lnTo>
                  <a:pt x="110" y="840"/>
                </a:lnTo>
                <a:lnTo>
                  <a:pt x="108" y="861"/>
                </a:lnTo>
                <a:lnTo>
                  <a:pt x="105" y="882"/>
                </a:lnTo>
                <a:lnTo>
                  <a:pt x="104" y="902"/>
                </a:lnTo>
                <a:lnTo>
                  <a:pt x="102" y="921"/>
                </a:lnTo>
                <a:lnTo>
                  <a:pt x="102" y="939"/>
                </a:lnTo>
                <a:lnTo>
                  <a:pt x="103" y="950"/>
                </a:lnTo>
                <a:lnTo>
                  <a:pt x="105" y="961"/>
                </a:lnTo>
                <a:lnTo>
                  <a:pt x="108" y="971"/>
                </a:lnTo>
                <a:lnTo>
                  <a:pt x="112" y="979"/>
                </a:lnTo>
                <a:lnTo>
                  <a:pt x="117" y="987"/>
                </a:lnTo>
                <a:lnTo>
                  <a:pt x="122" y="994"/>
                </a:lnTo>
                <a:lnTo>
                  <a:pt x="128" y="1001"/>
                </a:lnTo>
                <a:lnTo>
                  <a:pt x="134" y="1007"/>
                </a:lnTo>
                <a:lnTo>
                  <a:pt x="147" y="1020"/>
                </a:lnTo>
                <a:lnTo>
                  <a:pt x="160" y="1035"/>
                </a:lnTo>
                <a:lnTo>
                  <a:pt x="165" y="1042"/>
                </a:lnTo>
                <a:lnTo>
                  <a:pt x="170" y="1051"/>
                </a:lnTo>
                <a:lnTo>
                  <a:pt x="173" y="1060"/>
                </a:lnTo>
                <a:lnTo>
                  <a:pt x="176" y="1071"/>
                </a:lnTo>
                <a:lnTo>
                  <a:pt x="178" y="1093"/>
                </a:lnTo>
                <a:lnTo>
                  <a:pt x="181" y="1113"/>
                </a:lnTo>
                <a:lnTo>
                  <a:pt x="183" y="1131"/>
                </a:lnTo>
                <a:lnTo>
                  <a:pt x="187" y="1149"/>
                </a:lnTo>
                <a:lnTo>
                  <a:pt x="190" y="1166"/>
                </a:lnTo>
                <a:lnTo>
                  <a:pt x="194" y="1184"/>
                </a:lnTo>
                <a:lnTo>
                  <a:pt x="198" y="1203"/>
                </a:lnTo>
                <a:lnTo>
                  <a:pt x="202" y="1223"/>
                </a:lnTo>
                <a:lnTo>
                  <a:pt x="202" y="1232"/>
                </a:lnTo>
                <a:lnTo>
                  <a:pt x="202" y="1241"/>
                </a:lnTo>
                <a:lnTo>
                  <a:pt x="203" y="1249"/>
                </a:lnTo>
                <a:lnTo>
                  <a:pt x="205" y="1256"/>
                </a:lnTo>
                <a:lnTo>
                  <a:pt x="207" y="1262"/>
                </a:lnTo>
                <a:lnTo>
                  <a:pt x="210" y="1268"/>
                </a:lnTo>
                <a:lnTo>
                  <a:pt x="213" y="1273"/>
                </a:lnTo>
                <a:lnTo>
                  <a:pt x="217" y="1278"/>
                </a:lnTo>
                <a:lnTo>
                  <a:pt x="225" y="1287"/>
                </a:lnTo>
                <a:lnTo>
                  <a:pt x="234" y="1295"/>
                </a:lnTo>
                <a:lnTo>
                  <a:pt x="244" y="1301"/>
                </a:lnTo>
                <a:lnTo>
                  <a:pt x="254" y="1307"/>
                </a:lnTo>
                <a:lnTo>
                  <a:pt x="265" y="1313"/>
                </a:lnTo>
                <a:lnTo>
                  <a:pt x="276" y="1320"/>
                </a:lnTo>
                <a:lnTo>
                  <a:pt x="286" y="1327"/>
                </a:lnTo>
                <a:lnTo>
                  <a:pt x="294" y="1335"/>
                </a:lnTo>
                <a:lnTo>
                  <a:pt x="298" y="1340"/>
                </a:lnTo>
                <a:lnTo>
                  <a:pt x="301" y="1345"/>
                </a:lnTo>
                <a:lnTo>
                  <a:pt x="304" y="1351"/>
                </a:lnTo>
                <a:lnTo>
                  <a:pt x="307" y="1358"/>
                </a:lnTo>
                <a:lnTo>
                  <a:pt x="309" y="1365"/>
                </a:lnTo>
                <a:lnTo>
                  <a:pt x="311" y="1373"/>
                </a:lnTo>
                <a:lnTo>
                  <a:pt x="312" y="1381"/>
                </a:lnTo>
                <a:lnTo>
                  <a:pt x="312" y="1390"/>
                </a:lnTo>
                <a:lnTo>
                  <a:pt x="311" y="1400"/>
                </a:lnTo>
                <a:lnTo>
                  <a:pt x="310" y="1410"/>
                </a:lnTo>
                <a:lnTo>
                  <a:pt x="307" y="1418"/>
                </a:lnTo>
                <a:lnTo>
                  <a:pt x="304" y="1425"/>
                </a:lnTo>
                <a:lnTo>
                  <a:pt x="295" y="1439"/>
                </a:lnTo>
                <a:lnTo>
                  <a:pt x="286" y="1451"/>
                </a:lnTo>
                <a:lnTo>
                  <a:pt x="276" y="1463"/>
                </a:lnTo>
                <a:lnTo>
                  <a:pt x="268" y="1473"/>
                </a:lnTo>
                <a:lnTo>
                  <a:pt x="264" y="1479"/>
                </a:lnTo>
                <a:lnTo>
                  <a:pt x="261" y="1484"/>
                </a:lnTo>
                <a:lnTo>
                  <a:pt x="260" y="1490"/>
                </a:lnTo>
                <a:lnTo>
                  <a:pt x="259" y="1496"/>
                </a:lnTo>
                <a:lnTo>
                  <a:pt x="256" y="1510"/>
                </a:lnTo>
                <a:lnTo>
                  <a:pt x="251" y="1534"/>
                </a:lnTo>
                <a:lnTo>
                  <a:pt x="246" y="1555"/>
                </a:lnTo>
                <a:lnTo>
                  <a:pt x="243" y="1564"/>
                </a:lnTo>
                <a:lnTo>
                  <a:pt x="369" y="1575"/>
                </a:lnTo>
                <a:lnTo>
                  <a:pt x="385" y="1575"/>
                </a:lnTo>
                <a:lnTo>
                  <a:pt x="397" y="1577"/>
                </a:lnTo>
                <a:lnTo>
                  <a:pt x="408" y="1579"/>
                </a:lnTo>
                <a:lnTo>
                  <a:pt x="419" y="1580"/>
                </a:lnTo>
                <a:lnTo>
                  <a:pt x="429" y="1581"/>
                </a:lnTo>
                <a:lnTo>
                  <a:pt x="440" y="1581"/>
                </a:lnTo>
                <a:lnTo>
                  <a:pt x="451" y="1579"/>
                </a:lnTo>
                <a:lnTo>
                  <a:pt x="464" y="1575"/>
                </a:lnTo>
                <a:lnTo>
                  <a:pt x="470" y="1572"/>
                </a:lnTo>
                <a:lnTo>
                  <a:pt x="476" y="1571"/>
                </a:lnTo>
                <a:lnTo>
                  <a:pt x="483" y="1569"/>
                </a:lnTo>
                <a:lnTo>
                  <a:pt x="491" y="1568"/>
                </a:lnTo>
                <a:lnTo>
                  <a:pt x="505" y="1568"/>
                </a:lnTo>
                <a:lnTo>
                  <a:pt x="521" y="1569"/>
                </a:lnTo>
                <a:lnTo>
                  <a:pt x="537" y="1572"/>
                </a:lnTo>
                <a:lnTo>
                  <a:pt x="553" y="1575"/>
                </a:lnTo>
                <a:lnTo>
                  <a:pt x="569" y="1580"/>
                </a:lnTo>
                <a:lnTo>
                  <a:pt x="585" y="1586"/>
                </a:lnTo>
                <a:lnTo>
                  <a:pt x="602" y="1592"/>
                </a:lnTo>
                <a:lnTo>
                  <a:pt x="617" y="1599"/>
                </a:lnTo>
                <a:lnTo>
                  <a:pt x="631" y="1607"/>
                </a:lnTo>
                <a:lnTo>
                  <a:pt x="643" y="1615"/>
                </a:lnTo>
                <a:lnTo>
                  <a:pt x="655" y="1624"/>
                </a:lnTo>
                <a:lnTo>
                  <a:pt x="665" y="1632"/>
                </a:lnTo>
                <a:lnTo>
                  <a:pt x="673" y="1640"/>
                </a:lnTo>
                <a:lnTo>
                  <a:pt x="679" y="1648"/>
                </a:lnTo>
                <a:lnTo>
                  <a:pt x="686" y="1658"/>
                </a:lnTo>
                <a:lnTo>
                  <a:pt x="693" y="1667"/>
                </a:lnTo>
                <a:lnTo>
                  <a:pt x="699" y="1675"/>
                </a:lnTo>
                <a:lnTo>
                  <a:pt x="706" y="1682"/>
                </a:lnTo>
                <a:lnTo>
                  <a:pt x="720" y="1693"/>
                </a:lnTo>
                <a:lnTo>
                  <a:pt x="731" y="1703"/>
                </a:lnTo>
                <a:lnTo>
                  <a:pt x="742" y="1711"/>
                </a:lnTo>
                <a:lnTo>
                  <a:pt x="751" y="1720"/>
                </a:lnTo>
                <a:lnTo>
                  <a:pt x="755" y="1725"/>
                </a:lnTo>
                <a:lnTo>
                  <a:pt x="758" y="1730"/>
                </a:lnTo>
                <a:lnTo>
                  <a:pt x="761" y="1737"/>
                </a:lnTo>
                <a:lnTo>
                  <a:pt x="763" y="1743"/>
                </a:lnTo>
                <a:lnTo>
                  <a:pt x="765" y="1748"/>
                </a:lnTo>
                <a:lnTo>
                  <a:pt x="767" y="1753"/>
                </a:lnTo>
                <a:lnTo>
                  <a:pt x="769" y="1756"/>
                </a:lnTo>
                <a:lnTo>
                  <a:pt x="771" y="1759"/>
                </a:lnTo>
                <a:lnTo>
                  <a:pt x="773" y="1761"/>
                </a:lnTo>
                <a:lnTo>
                  <a:pt x="776" y="1762"/>
                </a:lnTo>
                <a:lnTo>
                  <a:pt x="779" y="1763"/>
                </a:lnTo>
                <a:lnTo>
                  <a:pt x="782" y="1763"/>
                </a:lnTo>
                <a:lnTo>
                  <a:pt x="788" y="1761"/>
                </a:lnTo>
                <a:lnTo>
                  <a:pt x="795" y="1757"/>
                </a:lnTo>
                <a:lnTo>
                  <a:pt x="803" y="1752"/>
                </a:lnTo>
                <a:lnTo>
                  <a:pt x="811" y="1746"/>
                </a:lnTo>
                <a:lnTo>
                  <a:pt x="828" y="1730"/>
                </a:lnTo>
                <a:lnTo>
                  <a:pt x="845" y="1716"/>
                </a:lnTo>
                <a:lnTo>
                  <a:pt x="854" y="1710"/>
                </a:lnTo>
                <a:lnTo>
                  <a:pt x="862" y="1705"/>
                </a:lnTo>
                <a:lnTo>
                  <a:pt x="871" y="1701"/>
                </a:lnTo>
                <a:lnTo>
                  <a:pt x="879" y="1700"/>
                </a:lnTo>
                <a:lnTo>
                  <a:pt x="891" y="1703"/>
                </a:lnTo>
                <a:lnTo>
                  <a:pt x="899" y="1706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>
            <a:off x="8295280" y="2909405"/>
            <a:ext cx="444284" cy="269312"/>
          </a:xfrm>
          <a:custGeom>
            <a:avLst/>
            <a:gdLst>
              <a:gd name="T0" fmla="*/ 0 w 1252"/>
              <a:gd name="T1" fmla="*/ 513 h 772"/>
              <a:gd name="T2" fmla="*/ 8 w 1252"/>
              <a:gd name="T3" fmla="*/ 476 h 772"/>
              <a:gd name="T4" fmla="*/ 41 w 1252"/>
              <a:gd name="T5" fmla="*/ 444 h 772"/>
              <a:gd name="T6" fmla="*/ 85 w 1252"/>
              <a:gd name="T7" fmla="*/ 440 h 772"/>
              <a:gd name="T8" fmla="*/ 119 w 1252"/>
              <a:gd name="T9" fmla="*/ 425 h 772"/>
              <a:gd name="T10" fmla="*/ 176 w 1252"/>
              <a:gd name="T11" fmla="*/ 356 h 772"/>
              <a:gd name="T12" fmla="*/ 201 w 1252"/>
              <a:gd name="T13" fmla="*/ 282 h 772"/>
              <a:gd name="T14" fmla="*/ 248 w 1252"/>
              <a:gd name="T15" fmla="*/ 220 h 772"/>
              <a:gd name="T16" fmla="*/ 276 w 1252"/>
              <a:gd name="T17" fmla="*/ 174 h 772"/>
              <a:gd name="T18" fmla="*/ 321 w 1252"/>
              <a:gd name="T19" fmla="*/ 91 h 772"/>
              <a:gd name="T20" fmla="*/ 380 w 1252"/>
              <a:gd name="T21" fmla="*/ 49 h 772"/>
              <a:gd name="T22" fmla="*/ 450 w 1252"/>
              <a:gd name="T23" fmla="*/ 28 h 772"/>
              <a:gd name="T24" fmla="*/ 474 w 1252"/>
              <a:gd name="T25" fmla="*/ 7 h 772"/>
              <a:gd name="T26" fmla="*/ 493 w 1252"/>
              <a:gd name="T27" fmla="*/ 15 h 772"/>
              <a:gd name="T28" fmla="*/ 512 w 1252"/>
              <a:gd name="T29" fmla="*/ 48 h 772"/>
              <a:gd name="T30" fmla="*/ 610 w 1252"/>
              <a:gd name="T31" fmla="*/ 114 h 772"/>
              <a:gd name="T32" fmla="*/ 697 w 1252"/>
              <a:gd name="T33" fmla="*/ 148 h 772"/>
              <a:gd name="T34" fmla="*/ 824 w 1252"/>
              <a:gd name="T35" fmla="*/ 158 h 772"/>
              <a:gd name="T36" fmla="*/ 979 w 1252"/>
              <a:gd name="T37" fmla="*/ 171 h 772"/>
              <a:gd name="T38" fmla="*/ 1057 w 1252"/>
              <a:gd name="T39" fmla="*/ 196 h 772"/>
              <a:gd name="T40" fmla="*/ 1119 w 1252"/>
              <a:gd name="T41" fmla="*/ 241 h 772"/>
              <a:gd name="T42" fmla="*/ 1165 w 1252"/>
              <a:gd name="T43" fmla="*/ 307 h 772"/>
              <a:gd name="T44" fmla="*/ 1193 w 1252"/>
              <a:gd name="T45" fmla="*/ 401 h 772"/>
              <a:gd name="T46" fmla="*/ 1216 w 1252"/>
              <a:gd name="T47" fmla="*/ 461 h 772"/>
              <a:gd name="T48" fmla="*/ 1226 w 1252"/>
              <a:gd name="T49" fmla="*/ 495 h 772"/>
              <a:gd name="T50" fmla="*/ 1237 w 1252"/>
              <a:gd name="T51" fmla="*/ 586 h 772"/>
              <a:gd name="T52" fmla="*/ 1252 w 1252"/>
              <a:gd name="T53" fmla="*/ 651 h 772"/>
              <a:gd name="T54" fmla="*/ 1144 w 1252"/>
              <a:gd name="T55" fmla="*/ 638 h 772"/>
              <a:gd name="T56" fmla="*/ 1015 w 1252"/>
              <a:gd name="T57" fmla="*/ 611 h 772"/>
              <a:gd name="T58" fmla="*/ 860 w 1252"/>
              <a:gd name="T59" fmla="*/ 617 h 772"/>
              <a:gd name="T60" fmla="*/ 821 w 1252"/>
              <a:gd name="T61" fmla="*/ 577 h 772"/>
              <a:gd name="T62" fmla="*/ 785 w 1252"/>
              <a:gd name="T63" fmla="*/ 556 h 772"/>
              <a:gd name="T64" fmla="*/ 757 w 1252"/>
              <a:gd name="T65" fmla="*/ 567 h 772"/>
              <a:gd name="T66" fmla="*/ 740 w 1252"/>
              <a:gd name="T67" fmla="*/ 599 h 772"/>
              <a:gd name="T68" fmla="*/ 738 w 1252"/>
              <a:gd name="T69" fmla="*/ 650 h 772"/>
              <a:gd name="T70" fmla="*/ 732 w 1252"/>
              <a:gd name="T71" fmla="*/ 697 h 772"/>
              <a:gd name="T72" fmla="*/ 712 w 1252"/>
              <a:gd name="T73" fmla="*/ 739 h 772"/>
              <a:gd name="T74" fmla="*/ 680 w 1252"/>
              <a:gd name="T75" fmla="*/ 768 h 772"/>
              <a:gd name="T76" fmla="*/ 642 w 1252"/>
              <a:gd name="T77" fmla="*/ 764 h 772"/>
              <a:gd name="T78" fmla="*/ 620 w 1252"/>
              <a:gd name="T79" fmla="*/ 730 h 772"/>
              <a:gd name="T80" fmla="*/ 588 w 1252"/>
              <a:gd name="T81" fmla="*/ 689 h 772"/>
              <a:gd name="T82" fmla="*/ 541 w 1252"/>
              <a:gd name="T83" fmla="*/ 699 h 772"/>
              <a:gd name="T84" fmla="*/ 489 w 1252"/>
              <a:gd name="T85" fmla="*/ 709 h 772"/>
              <a:gd name="T86" fmla="*/ 431 w 1252"/>
              <a:gd name="T87" fmla="*/ 690 h 772"/>
              <a:gd name="T88" fmla="*/ 398 w 1252"/>
              <a:gd name="T89" fmla="*/ 666 h 772"/>
              <a:gd name="T90" fmla="*/ 393 w 1252"/>
              <a:gd name="T91" fmla="*/ 634 h 772"/>
              <a:gd name="T92" fmla="*/ 406 w 1252"/>
              <a:gd name="T93" fmla="*/ 599 h 772"/>
              <a:gd name="T94" fmla="*/ 452 w 1252"/>
              <a:gd name="T95" fmla="*/ 550 h 772"/>
              <a:gd name="T96" fmla="*/ 501 w 1252"/>
              <a:gd name="T97" fmla="*/ 498 h 772"/>
              <a:gd name="T98" fmla="*/ 512 w 1252"/>
              <a:gd name="T99" fmla="*/ 457 h 772"/>
              <a:gd name="T100" fmla="*/ 494 w 1252"/>
              <a:gd name="T101" fmla="*/ 431 h 772"/>
              <a:gd name="T102" fmla="*/ 442 w 1252"/>
              <a:gd name="T103" fmla="*/ 427 h 772"/>
              <a:gd name="T104" fmla="*/ 389 w 1252"/>
              <a:gd name="T105" fmla="*/ 443 h 772"/>
              <a:gd name="T106" fmla="*/ 310 w 1252"/>
              <a:gd name="T107" fmla="*/ 499 h 772"/>
              <a:gd name="T108" fmla="*/ 232 w 1252"/>
              <a:gd name="T109" fmla="*/ 554 h 772"/>
              <a:gd name="T110" fmla="*/ 179 w 1252"/>
              <a:gd name="T111" fmla="*/ 571 h 772"/>
              <a:gd name="T112" fmla="*/ 106 w 1252"/>
              <a:gd name="T113" fmla="*/ 566 h 772"/>
              <a:gd name="T114" fmla="*/ 40 w 1252"/>
              <a:gd name="T115" fmla="*/ 551 h 77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252"/>
              <a:gd name="T175" fmla="*/ 0 h 772"/>
              <a:gd name="T176" fmla="*/ 1252 w 1252"/>
              <a:gd name="T177" fmla="*/ 772 h 77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252" h="772">
                <a:moveTo>
                  <a:pt x="9" y="546"/>
                </a:moveTo>
                <a:lnTo>
                  <a:pt x="8" y="542"/>
                </a:lnTo>
                <a:lnTo>
                  <a:pt x="5" y="535"/>
                </a:lnTo>
                <a:lnTo>
                  <a:pt x="2" y="525"/>
                </a:lnTo>
                <a:lnTo>
                  <a:pt x="0" y="513"/>
                </a:lnTo>
                <a:lnTo>
                  <a:pt x="0" y="506"/>
                </a:lnTo>
                <a:lnTo>
                  <a:pt x="0" y="499"/>
                </a:lnTo>
                <a:lnTo>
                  <a:pt x="2" y="491"/>
                </a:lnTo>
                <a:lnTo>
                  <a:pt x="4" y="484"/>
                </a:lnTo>
                <a:lnTo>
                  <a:pt x="8" y="476"/>
                </a:lnTo>
                <a:lnTo>
                  <a:pt x="14" y="468"/>
                </a:lnTo>
                <a:lnTo>
                  <a:pt x="21" y="460"/>
                </a:lnTo>
                <a:lnTo>
                  <a:pt x="30" y="451"/>
                </a:lnTo>
                <a:lnTo>
                  <a:pt x="35" y="447"/>
                </a:lnTo>
                <a:lnTo>
                  <a:pt x="41" y="444"/>
                </a:lnTo>
                <a:lnTo>
                  <a:pt x="47" y="442"/>
                </a:lnTo>
                <a:lnTo>
                  <a:pt x="52" y="441"/>
                </a:lnTo>
                <a:lnTo>
                  <a:pt x="63" y="440"/>
                </a:lnTo>
                <a:lnTo>
                  <a:pt x="74" y="440"/>
                </a:lnTo>
                <a:lnTo>
                  <a:pt x="85" y="440"/>
                </a:lnTo>
                <a:lnTo>
                  <a:pt x="96" y="439"/>
                </a:lnTo>
                <a:lnTo>
                  <a:pt x="102" y="437"/>
                </a:lnTo>
                <a:lnTo>
                  <a:pt x="108" y="434"/>
                </a:lnTo>
                <a:lnTo>
                  <a:pt x="113" y="430"/>
                </a:lnTo>
                <a:lnTo>
                  <a:pt x="119" y="425"/>
                </a:lnTo>
                <a:lnTo>
                  <a:pt x="146" y="397"/>
                </a:lnTo>
                <a:lnTo>
                  <a:pt x="165" y="375"/>
                </a:lnTo>
                <a:lnTo>
                  <a:pt x="169" y="369"/>
                </a:lnTo>
                <a:lnTo>
                  <a:pt x="173" y="363"/>
                </a:lnTo>
                <a:lnTo>
                  <a:pt x="176" y="356"/>
                </a:lnTo>
                <a:lnTo>
                  <a:pt x="180" y="348"/>
                </a:lnTo>
                <a:lnTo>
                  <a:pt x="186" y="329"/>
                </a:lnTo>
                <a:lnTo>
                  <a:pt x="192" y="305"/>
                </a:lnTo>
                <a:lnTo>
                  <a:pt x="196" y="293"/>
                </a:lnTo>
                <a:lnTo>
                  <a:pt x="201" y="282"/>
                </a:lnTo>
                <a:lnTo>
                  <a:pt x="207" y="272"/>
                </a:lnTo>
                <a:lnTo>
                  <a:pt x="212" y="263"/>
                </a:lnTo>
                <a:lnTo>
                  <a:pt x="224" y="248"/>
                </a:lnTo>
                <a:lnTo>
                  <a:pt x="236" y="234"/>
                </a:lnTo>
                <a:lnTo>
                  <a:pt x="248" y="220"/>
                </a:lnTo>
                <a:lnTo>
                  <a:pt x="259" y="206"/>
                </a:lnTo>
                <a:lnTo>
                  <a:pt x="264" y="199"/>
                </a:lnTo>
                <a:lnTo>
                  <a:pt x="269" y="191"/>
                </a:lnTo>
                <a:lnTo>
                  <a:pt x="273" y="183"/>
                </a:lnTo>
                <a:lnTo>
                  <a:pt x="276" y="174"/>
                </a:lnTo>
                <a:lnTo>
                  <a:pt x="282" y="153"/>
                </a:lnTo>
                <a:lnTo>
                  <a:pt x="288" y="136"/>
                </a:lnTo>
                <a:lnTo>
                  <a:pt x="295" y="123"/>
                </a:lnTo>
                <a:lnTo>
                  <a:pt x="302" y="111"/>
                </a:lnTo>
                <a:lnTo>
                  <a:pt x="321" y="91"/>
                </a:lnTo>
                <a:lnTo>
                  <a:pt x="345" y="69"/>
                </a:lnTo>
                <a:lnTo>
                  <a:pt x="352" y="62"/>
                </a:lnTo>
                <a:lnTo>
                  <a:pt x="360" y="57"/>
                </a:lnTo>
                <a:lnTo>
                  <a:pt x="370" y="52"/>
                </a:lnTo>
                <a:lnTo>
                  <a:pt x="380" y="49"/>
                </a:lnTo>
                <a:lnTo>
                  <a:pt x="400" y="42"/>
                </a:lnTo>
                <a:lnTo>
                  <a:pt x="421" y="37"/>
                </a:lnTo>
                <a:lnTo>
                  <a:pt x="432" y="34"/>
                </a:lnTo>
                <a:lnTo>
                  <a:pt x="442" y="31"/>
                </a:lnTo>
                <a:lnTo>
                  <a:pt x="450" y="28"/>
                </a:lnTo>
                <a:lnTo>
                  <a:pt x="458" y="24"/>
                </a:lnTo>
                <a:lnTo>
                  <a:pt x="465" y="20"/>
                </a:lnTo>
                <a:lnTo>
                  <a:pt x="470" y="14"/>
                </a:lnTo>
                <a:lnTo>
                  <a:pt x="472" y="11"/>
                </a:lnTo>
                <a:lnTo>
                  <a:pt x="474" y="7"/>
                </a:lnTo>
                <a:lnTo>
                  <a:pt x="475" y="4"/>
                </a:lnTo>
                <a:lnTo>
                  <a:pt x="476" y="0"/>
                </a:lnTo>
                <a:lnTo>
                  <a:pt x="481" y="4"/>
                </a:lnTo>
                <a:lnTo>
                  <a:pt x="487" y="10"/>
                </a:lnTo>
                <a:lnTo>
                  <a:pt x="493" y="15"/>
                </a:lnTo>
                <a:lnTo>
                  <a:pt x="498" y="21"/>
                </a:lnTo>
                <a:lnTo>
                  <a:pt x="502" y="27"/>
                </a:lnTo>
                <a:lnTo>
                  <a:pt x="506" y="33"/>
                </a:lnTo>
                <a:lnTo>
                  <a:pt x="510" y="40"/>
                </a:lnTo>
                <a:lnTo>
                  <a:pt x="512" y="48"/>
                </a:lnTo>
                <a:lnTo>
                  <a:pt x="539" y="67"/>
                </a:lnTo>
                <a:lnTo>
                  <a:pt x="566" y="87"/>
                </a:lnTo>
                <a:lnTo>
                  <a:pt x="580" y="96"/>
                </a:lnTo>
                <a:lnTo>
                  <a:pt x="595" y="105"/>
                </a:lnTo>
                <a:lnTo>
                  <a:pt x="610" y="114"/>
                </a:lnTo>
                <a:lnTo>
                  <a:pt x="626" y="123"/>
                </a:lnTo>
                <a:lnTo>
                  <a:pt x="643" y="130"/>
                </a:lnTo>
                <a:lnTo>
                  <a:pt x="661" y="137"/>
                </a:lnTo>
                <a:lnTo>
                  <a:pt x="678" y="143"/>
                </a:lnTo>
                <a:lnTo>
                  <a:pt x="697" y="148"/>
                </a:lnTo>
                <a:lnTo>
                  <a:pt x="716" y="152"/>
                </a:lnTo>
                <a:lnTo>
                  <a:pt x="736" y="155"/>
                </a:lnTo>
                <a:lnTo>
                  <a:pt x="757" y="157"/>
                </a:lnTo>
                <a:lnTo>
                  <a:pt x="780" y="158"/>
                </a:lnTo>
                <a:lnTo>
                  <a:pt x="824" y="158"/>
                </a:lnTo>
                <a:lnTo>
                  <a:pt x="866" y="158"/>
                </a:lnTo>
                <a:lnTo>
                  <a:pt x="906" y="161"/>
                </a:lnTo>
                <a:lnTo>
                  <a:pt x="944" y="165"/>
                </a:lnTo>
                <a:lnTo>
                  <a:pt x="961" y="167"/>
                </a:lnTo>
                <a:lnTo>
                  <a:pt x="979" y="171"/>
                </a:lnTo>
                <a:lnTo>
                  <a:pt x="996" y="175"/>
                </a:lnTo>
                <a:lnTo>
                  <a:pt x="1012" y="179"/>
                </a:lnTo>
                <a:lnTo>
                  <a:pt x="1028" y="184"/>
                </a:lnTo>
                <a:lnTo>
                  <a:pt x="1042" y="190"/>
                </a:lnTo>
                <a:lnTo>
                  <a:pt x="1057" y="196"/>
                </a:lnTo>
                <a:lnTo>
                  <a:pt x="1070" y="204"/>
                </a:lnTo>
                <a:lnTo>
                  <a:pt x="1083" y="211"/>
                </a:lnTo>
                <a:lnTo>
                  <a:pt x="1097" y="220"/>
                </a:lnTo>
                <a:lnTo>
                  <a:pt x="1108" y="230"/>
                </a:lnTo>
                <a:lnTo>
                  <a:pt x="1119" y="241"/>
                </a:lnTo>
                <a:lnTo>
                  <a:pt x="1130" y="253"/>
                </a:lnTo>
                <a:lnTo>
                  <a:pt x="1139" y="265"/>
                </a:lnTo>
                <a:lnTo>
                  <a:pt x="1149" y="278"/>
                </a:lnTo>
                <a:lnTo>
                  <a:pt x="1157" y="292"/>
                </a:lnTo>
                <a:lnTo>
                  <a:pt x="1165" y="307"/>
                </a:lnTo>
                <a:lnTo>
                  <a:pt x="1172" y="324"/>
                </a:lnTo>
                <a:lnTo>
                  <a:pt x="1178" y="341"/>
                </a:lnTo>
                <a:lnTo>
                  <a:pt x="1184" y="360"/>
                </a:lnTo>
                <a:lnTo>
                  <a:pt x="1189" y="380"/>
                </a:lnTo>
                <a:lnTo>
                  <a:pt x="1193" y="401"/>
                </a:lnTo>
                <a:lnTo>
                  <a:pt x="1196" y="423"/>
                </a:lnTo>
                <a:lnTo>
                  <a:pt x="1199" y="446"/>
                </a:lnTo>
                <a:lnTo>
                  <a:pt x="1207" y="450"/>
                </a:lnTo>
                <a:lnTo>
                  <a:pt x="1212" y="456"/>
                </a:lnTo>
                <a:lnTo>
                  <a:pt x="1216" y="461"/>
                </a:lnTo>
                <a:lnTo>
                  <a:pt x="1219" y="467"/>
                </a:lnTo>
                <a:lnTo>
                  <a:pt x="1222" y="473"/>
                </a:lnTo>
                <a:lnTo>
                  <a:pt x="1224" y="480"/>
                </a:lnTo>
                <a:lnTo>
                  <a:pt x="1225" y="487"/>
                </a:lnTo>
                <a:lnTo>
                  <a:pt x="1226" y="495"/>
                </a:lnTo>
                <a:lnTo>
                  <a:pt x="1228" y="512"/>
                </a:lnTo>
                <a:lnTo>
                  <a:pt x="1230" y="531"/>
                </a:lnTo>
                <a:lnTo>
                  <a:pt x="1232" y="553"/>
                </a:lnTo>
                <a:lnTo>
                  <a:pt x="1237" y="578"/>
                </a:lnTo>
                <a:lnTo>
                  <a:pt x="1237" y="586"/>
                </a:lnTo>
                <a:lnTo>
                  <a:pt x="1238" y="595"/>
                </a:lnTo>
                <a:lnTo>
                  <a:pt x="1240" y="603"/>
                </a:lnTo>
                <a:lnTo>
                  <a:pt x="1243" y="613"/>
                </a:lnTo>
                <a:lnTo>
                  <a:pt x="1248" y="631"/>
                </a:lnTo>
                <a:lnTo>
                  <a:pt x="1252" y="651"/>
                </a:lnTo>
                <a:lnTo>
                  <a:pt x="1232" y="650"/>
                </a:lnTo>
                <a:lnTo>
                  <a:pt x="1213" y="649"/>
                </a:lnTo>
                <a:lnTo>
                  <a:pt x="1194" y="647"/>
                </a:lnTo>
                <a:lnTo>
                  <a:pt x="1177" y="644"/>
                </a:lnTo>
                <a:lnTo>
                  <a:pt x="1144" y="638"/>
                </a:lnTo>
                <a:lnTo>
                  <a:pt x="1112" y="630"/>
                </a:lnTo>
                <a:lnTo>
                  <a:pt x="1080" y="622"/>
                </a:lnTo>
                <a:lnTo>
                  <a:pt x="1048" y="616"/>
                </a:lnTo>
                <a:lnTo>
                  <a:pt x="1032" y="613"/>
                </a:lnTo>
                <a:lnTo>
                  <a:pt x="1015" y="611"/>
                </a:lnTo>
                <a:lnTo>
                  <a:pt x="998" y="610"/>
                </a:lnTo>
                <a:lnTo>
                  <a:pt x="979" y="609"/>
                </a:lnTo>
                <a:lnTo>
                  <a:pt x="875" y="620"/>
                </a:lnTo>
                <a:lnTo>
                  <a:pt x="866" y="619"/>
                </a:lnTo>
                <a:lnTo>
                  <a:pt x="860" y="617"/>
                </a:lnTo>
                <a:lnTo>
                  <a:pt x="854" y="614"/>
                </a:lnTo>
                <a:lnTo>
                  <a:pt x="848" y="610"/>
                </a:lnTo>
                <a:lnTo>
                  <a:pt x="839" y="600"/>
                </a:lnTo>
                <a:lnTo>
                  <a:pt x="830" y="588"/>
                </a:lnTo>
                <a:lnTo>
                  <a:pt x="821" y="577"/>
                </a:lnTo>
                <a:lnTo>
                  <a:pt x="811" y="567"/>
                </a:lnTo>
                <a:lnTo>
                  <a:pt x="805" y="562"/>
                </a:lnTo>
                <a:lnTo>
                  <a:pt x="799" y="559"/>
                </a:lnTo>
                <a:lnTo>
                  <a:pt x="793" y="557"/>
                </a:lnTo>
                <a:lnTo>
                  <a:pt x="785" y="556"/>
                </a:lnTo>
                <a:lnTo>
                  <a:pt x="779" y="557"/>
                </a:lnTo>
                <a:lnTo>
                  <a:pt x="773" y="558"/>
                </a:lnTo>
                <a:lnTo>
                  <a:pt x="768" y="560"/>
                </a:lnTo>
                <a:lnTo>
                  <a:pt x="763" y="562"/>
                </a:lnTo>
                <a:lnTo>
                  <a:pt x="757" y="567"/>
                </a:lnTo>
                <a:lnTo>
                  <a:pt x="754" y="570"/>
                </a:lnTo>
                <a:lnTo>
                  <a:pt x="750" y="574"/>
                </a:lnTo>
                <a:lnTo>
                  <a:pt x="747" y="579"/>
                </a:lnTo>
                <a:lnTo>
                  <a:pt x="743" y="589"/>
                </a:lnTo>
                <a:lnTo>
                  <a:pt x="740" y="599"/>
                </a:lnTo>
                <a:lnTo>
                  <a:pt x="738" y="610"/>
                </a:lnTo>
                <a:lnTo>
                  <a:pt x="738" y="620"/>
                </a:lnTo>
                <a:lnTo>
                  <a:pt x="738" y="624"/>
                </a:lnTo>
                <a:lnTo>
                  <a:pt x="738" y="635"/>
                </a:lnTo>
                <a:lnTo>
                  <a:pt x="738" y="650"/>
                </a:lnTo>
                <a:lnTo>
                  <a:pt x="738" y="666"/>
                </a:lnTo>
                <a:lnTo>
                  <a:pt x="737" y="673"/>
                </a:lnTo>
                <a:lnTo>
                  <a:pt x="736" y="681"/>
                </a:lnTo>
                <a:lnTo>
                  <a:pt x="734" y="689"/>
                </a:lnTo>
                <a:lnTo>
                  <a:pt x="732" y="697"/>
                </a:lnTo>
                <a:lnTo>
                  <a:pt x="729" y="705"/>
                </a:lnTo>
                <a:lnTo>
                  <a:pt x="726" y="714"/>
                </a:lnTo>
                <a:lnTo>
                  <a:pt x="721" y="723"/>
                </a:lnTo>
                <a:lnTo>
                  <a:pt x="717" y="731"/>
                </a:lnTo>
                <a:lnTo>
                  <a:pt x="712" y="739"/>
                </a:lnTo>
                <a:lnTo>
                  <a:pt x="706" y="747"/>
                </a:lnTo>
                <a:lnTo>
                  <a:pt x="700" y="754"/>
                </a:lnTo>
                <a:lnTo>
                  <a:pt x="694" y="760"/>
                </a:lnTo>
                <a:lnTo>
                  <a:pt x="687" y="765"/>
                </a:lnTo>
                <a:lnTo>
                  <a:pt x="680" y="768"/>
                </a:lnTo>
                <a:lnTo>
                  <a:pt x="673" y="771"/>
                </a:lnTo>
                <a:lnTo>
                  <a:pt x="665" y="772"/>
                </a:lnTo>
                <a:lnTo>
                  <a:pt x="657" y="771"/>
                </a:lnTo>
                <a:lnTo>
                  <a:pt x="650" y="768"/>
                </a:lnTo>
                <a:lnTo>
                  <a:pt x="642" y="764"/>
                </a:lnTo>
                <a:lnTo>
                  <a:pt x="637" y="759"/>
                </a:lnTo>
                <a:lnTo>
                  <a:pt x="632" y="752"/>
                </a:lnTo>
                <a:lnTo>
                  <a:pt x="628" y="745"/>
                </a:lnTo>
                <a:lnTo>
                  <a:pt x="624" y="738"/>
                </a:lnTo>
                <a:lnTo>
                  <a:pt x="620" y="730"/>
                </a:lnTo>
                <a:lnTo>
                  <a:pt x="613" y="715"/>
                </a:lnTo>
                <a:lnTo>
                  <a:pt x="605" y="701"/>
                </a:lnTo>
                <a:lnTo>
                  <a:pt x="600" y="696"/>
                </a:lnTo>
                <a:lnTo>
                  <a:pt x="594" y="692"/>
                </a:lnTo>
                <a:lnTo>
                  <a:pt x="588" y="689"/>
                </a:lnTo>
                <a:lnTo>
                  <a:pt x="581" y="688"/>
                </a:lnTo>
                <a:lnTo>
                  <a:pt x="570" y="689"/>
                </a:lnTo>
                <a:lnTo>
                  <a:pt x="560" y="692"/>
                </a:lnTo>
                <a:lnTo>
                  <a:pt x="550" y="695"/>
                </a:lnTo>
                <a:lnTo>
                  <a:pt x="541" y="699"/>
                </a:lnTo>
                <a:lnTo>
                  <a:pt x="531" y="703"/>
                </a:lnTo>
                <a:lnTo>
                  <a:pt x="520" y="706"/>
                </a:lnTo>
                <a:lnTo>
                  <a:pt x="509" y="708"/>
                </a:lnTo>
                <a:lnTo>
                  <a:pt x="496" y="709"/>
                </a:lnTo>
                <a:lnTo>
                  <a:pt x="489" y="709"/>
                </a:lnTo>
                <a:lnTo>
                  <a:pt x="482" y="708"/>
                </a:lnTo>
                <a:lnTo>
                  <a:pt x="473" y="706"/>
                </a:lnTo>
                <a:lnTo>
                  <a:pt x="465" y="704"/>
                </a:lnTo>
                <a:lnTo>
                  <a:pt x="448" y="698"/>
                </a:lnTo>
                <a:lnTo>
                  <a:pt x="431" y="690"/>
                </a:lnTo>
                <a:lnTo>
                  <a:pt x="422" y="686"/>
                </a:lnTo>
                <a:lnTo>
                  <a:pt x="415" y="681"/>
                </a:lnTo>
                <a:lnTo>
                  <a:pt x="408" y="676"/>
                </a:lnTo>
                <a:lnTo>
                  <a:pt x="403" y="671"/>
                </a:lnTo>
                <a:lnTo>
                  <a:pt x="398" y="666"/>
                </a:lnTo>
                <a:lnTo>
                  <a:pt x="394" y="661"/>
                </a:lnTo>
                <a:lnTo>
                  <a:pt x="392" y="656"/>
                </a:lnTo>
                <a:lnTo>
                  <a:pt x="391" y="651"/>
                </a:lnTo>
                <a:lnTo>
                  <a:pt x="392" y="642"/>
                </a:lnTo>
                <a:lnTo>
                  <a:pt x="393" y="634"/>
                </a:lnTo>
                <a:lnTo>
                  <a:pt x="394" y="627"/>
                </a:lnTo>
                <a:lnTo>
                  <a:pt x="397" y="619"/>
                </a:lnTo>
                <a:lnTo>
                  <a:pt x="399" y="612"/>
                </a:lnTo>
                <a:lnTo>
                  <a:pt x="402" y="606"/>
                </a:lnTo>
                <a:lnTo>
                  <a:pt x="406" y="599"/>
                </a:lnTo>
                <a:lnTo>
                  <a:pt x="410" y="593"/>
                </a:lnTo>
                <a:lnTo>
                  <a:pt x="419" y="582"/>
                </a:lnTo>
                <a:lnTo>
                  <a:pt x="430" y="571"/>
                </a:lnTo>
                <a:lnTo>
                  <a:pt x="441" y="560"/>
                </a:lnTo>
                <a:lnTo>
                  <a:pt x="452" y="550"/>
                </a:lnTo>
                <a:lnTo>
                  <a:pt x="463" y="540"/>
                </a:lnTo>
                <a:lnTo>
                  <a:pt x="474" y="530"/>
                </a:lnTo>
                <a:lnTo>
                  <a:pt x="484" y="520"/>
                </a:lnTo>
                <a:lnTo>
                  <a:pt x="493" y="509"/>
                </a:lnTo>
                <a:lnTo>
                  <a:pt x="501" y="498"/>
                </a:lnTo>
                <a:lnTo>
                  <a:pt x="507" y="486"/>
                </a:lnTo>
                <a:lnTo>
                  <a:pt x="509" y="479"/>
                </a:lnTo>
                <a:lnTo>
                  <a:pt x="511" y="472"/>
                </a:lnTo>
                <a:lnTo>
                  <a:pt x="512" y="465"/>
                </a:lnTo>
                <a:lnTo>
                  <a:pt x="512" y="457"/>
                </a:lnTo>
                <a:lnTo>
                  <a:pt x="511" y="451"/>
                </a:lnTo>
                <a:lnTo>
                  <a:pt x="509" y="445"/>
                </a:lnTo>
                <a:lnTo>
                  <a:pt x="505" y="440"/>
                </a:lnTo>
                <a:lnTo>
                  <a:pt x="500" y="435"/>
                </a:lnTo>
                <a:lnTo>
                  <a:pt x="494" y="431"/>
                </a:lnTo>
                <a:lnTo>
                  <a:pt x="486" y="428"/>
                </a:lnTo>
                <a:lnTo>
                  <a:pt x="476" y="426"/>
                </a:lnTo>
                <a:lnTo>
                  <a:pt x="465" y="425"/>
                </a:lnTo>
                <a:lnTo>
                  <a:pt x="453" y="426"/>
                </a:lnTo>
                <a:lnTo>
                  <a:pt x="442" y="427"/>
                </a:lnTo>
                <a:lnTo>
                  <a:pt x="431" y="429"/>
                </a:lnTo>
                <a:lnTo>
                  <a:pt x="419" y="432"/>
                </a:lnTo>
                <a:lnTo>
                  <a:pt x="409" y="435"/>
                </a:lnTo>
                <a:lnTo>
                  <a:pt x="399" y="439"/>
                </a:lnTo>
                <a:lnTo>
                  <a:pt x="389" y="443"/>
                </a:lnTo>
                <a:lnTo>
                  <a:pt x="380" y="448"/>
                </a:lnTo>
                <a:lnTo>
                  <a:pt x="362" y="460"/>
                </a:lnTo>
                <a:lnTo>
                  <a:pt x="344" y="472"/>
                </a:lnTo>
                <a:lnTo>
                  <a:pt x="327" y="485"/>
                </a:lnTo>
                <a:lnTo>
                  <a:pt x="310" y="499"/>
                </a:lnTo>
                <a:lnTo>
                  <a:pt x="293" y="513"/>
                </a:lnTo>
                <a:lnTo>
                  <a:pt x="276" y="526"/>
                </a:lnTo>
                <a:lnTo>
                  <a:pt x="259" y="538"/>
                </a:lnTo>
                <a:lnTo>
                  <a:pt x="241" y="549"/>
                </a:lnTo>
                <a:lnTo>
                  <a:pt x="232" y="554"/>
                </a:lnTo>
                <a:lnTo>
                  <a:pt x="222" y="558"/>
                </a:lnTo>
                <a:lnTo>
                  <a:pt x="212" y="562"/>
                </a:lnTo>
                <a:lnTo>
                  <a:pt x="201" y="567"/>
                </a:lnTo>
                <a:lnTo>
                  <a:pt x="190" y="569"/>
                </a:lnTo>
                <a:lnTo>
                  <a:pt x="179" y="571"/>
                </a:lnTo>
                <a:lnTo>
                  <a:pt x="167" y="572"/>
                </a:lnTo>
                <a:lnTo>
                  <a:pt x="155" y="573"/>
                </a:lnTo>
                <a:lnTo>
                  <a:pt x="137" y="572"/>
                </a:lnTo>
                <a:lnTo>
                  <a:pt x="121" y="570"/>
                </a:lnTo>
                <a:lnTo>
                  <a:pt x="106" y="566"/>
                </a:lnTo>
                <a:lnTo>
                  <a:pt x="92" y="561"/>
                </a:lnTo>
                <a:lnTo>
                  <a:pt x="78" y="558"/>
                </a:lnTo>
                <a:lnTo>
                  <a:pt x="66" y="554"/>
                </a:lnTo>
                <a:lnTo>
                  <a:pt x="53" y="552"/>
                </a:lnTo>
                <a:lnTo>
                  <a:pt x="40" y="551"/>
                </a:lnTo>
                <a:lnTo>
                  <a:pt x="37" y="550"/>
                </a:lnTo>
                <a:lnTo>
                  <a:pt x="28" y="548"/>
                </a:lnTo>
                <a:lnTo>
                  <a:pt x="18" y="547"/>
                </a:lnTo>
                <a:lnTo>
                  <a:pt x="9" y="546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32" name="Freeform 31"/>
          <p:cNvSpPr>
            <a:spLocks/>
          </p:cNvSpPr>
          <p:nvPr/>
        </p:nvSpPr>
        <p:spPr bwMode="auto">
          <a:xfrm>
            <a:off x="8274010" y="3057405"/>
            <a:ext cx="479733" cy="281442"/>
          </a:xfrm>
          <a:custGeom>
            <a:avLst/>
            <a:gdLst>
              <a:gd name="T0" fmla="*/ 72 w 1354"/>
              <a:gd name="T1" fmla="*/ 437 h 798"/>
              <a:gd name="T2" fmla="*/ 54 w 1354"/>
              <a:gd name="T3" fmla="*/ 395 h 798"/>
              <a:gd name="T4" fmla="*/ 26 w 1354"/>
              <a:gd name="T5" fmla="*/ 305 h 798"/>
              <a:gd name="T6" fmla="*/ 56 w 1354"/>
              <a:gd name="T7" fmla="*/ 188 h 798"/>
              <a:gd name="T8" fmla="*/ 90 w 1354"/>
              <a:gd name="T9" fmla="*/ 126 h 798"/>
              <a:gd name="T10" fmla="*/ 166 w 1354"/>
              <a:gd name="T11" fmla="*/ 141 h 798"/>
              <a:gd name="T12" fmla="*/ 261 w 1354"/>
              <a:gd name="T13" fmla="*/ 142 h 798"/>
              <a:gd name="T14" fmla="*/ 353 w 1354"/>
              <a:gd name="T15" fmla="*/ 88 h 798"/>
              <a:gd name="T16" fmla="*/ 459 w 1354"/>
              <a:gd name="T17" fmla="*/ 14 h 798"/>
              <a:gd name="T18" fmla="*/ 536 w 1354"/>
              <a:gd name="T19" fmla="*/ 1 h 798"/>
              <a:gd name="T20" fmla="*/ 572 w 1354"/>
              <a:gd name="T21" fmla="*/ 32 h 798"/>
              <a:gd name="T22" fmla="*/ 544 w 1354"/>
              <a:gd name="T23" fmla="*/ 95 h 798"/>
              <a:gd name="T24" fmla="*/ 470 w 1354"/>
              <a:gd name="T25" fmla="*/ 168 h 798"/>
              <a:gd name="T26" fmla="*/ 452 w 1354"/>
              <a:gd name="T27" fmla="*/ 217 h 798"/>
              <a:gd name="T28" fmla="*/ 475 w 1354"/>
              <a:gd name="T29" fmla="*/ 256 h 798"/>
              <a:gd name="T30" fmla="*/ 549 w 1354"/>
              <a:gd name="T31" fmla="*/ 284 h 798"/>
              <a:gd name="T32" fmla="*/ 620 w 1354"/>
              <a:gd name="T33" fmla="*/ 267 h 798"/>
              <a:gd name="T34" fmla="*/ 673 w 1354"/>
              <a:gd name="T35" fmla="*/ 290 h 798"/>
              <a:gd name="T36" fmla="*/ 710 w 1354"/>
              <a:gd name="T37" fmla="*/ 343 h 798"/>
              <a:gd name="T38" fmla="*/ 760 w 1354"/>
              <a:gd name="T39" fmla="*/ 329 h 798"/>
              <a:gd name="T40" fmla="*/ 792 w 1354"/>
              <a:gd name="T41" fmla="*/ 272 h 798"/>
              <a:gd name="T42" fmla="*/ 798 w 1354"/>
              <a:gd name="T43" fmla="*/ 199 h 798"/>
              <a:gd name="T44" fmla="*/ 814 w 1354"/>
              <a:gd name="T45" fmla="*/ 145 h 798"/>
              <a:gd name="T46" fmla="*/ 853 w 1354"/>
              <a:gd name="T47" fmla="*/ 132 h 798"/>
              <a:gd name="T48" fmla="*/ 908 w 1354"/>
              <a:gd name="T49" fmla="*/ 185 h 798"/>
              <a:gd name="T50" fmla="*/ 1075 w 1354"/>
              <a:gd name="T51" fmla="*/ 186 h 798"/>
              <a:gd name="T52" fmla="*/ 1254 w 1354"/>
              <a:gd name="T53" fmla="*/ 222 h 798"/>
              <a:gd name="T54" fmla="*/ 1326 w 1354"/>
              <a:gd name="T55" fmla="*/ 325 h 798"/>
              <a:gd name="T56" fmla="*/ 1346 w 1354"/>
              <a:gd name="T57" fmla="*/ 453 h 798"/>
              <a:gd name="T58" fmla="*/ 1348 w 1354"/>
              <a:gd name="T59" fmla="*/ 557 h 798"/>
              <a:gd name="T60" fmla="*/ 1312 w 1354"/>
              <a:gd name="T61" fmla="*/ 594 h 798"/>
              <a:gd name="T62" fmla="*/ 1220 w 1354"/>
              <a:gd name="T63" fmla="*/ 537 h 798"/>
              <a:gd name="T64" fmla="*/ 1154 w 1354"/>
              <a:gd name="T65" fmla="*/ 542 h 798"/>
              <a:gd name="T66" fmla="*/ 1107 w 1354"/>
              <a:gd name="T67" fmla="*/ 571 h 798"/>
              <a:gd name="T68" fmla="*/ 1090 w 1354"/>
              <a:gd name="T69" fmla="*/ 617 h 798"/>
              <a:gd name="T70" fmla="*/ 997 w 1354"/>
              <a:gd name="T71" fmla="*/ 643 h 798"/>
              <a:gd name="T72" fmla="*/ 930 w 1354"/>
              <a:gd name="T73" fmla="*/ 663 h 798"/>
              <a:gd name="T74" fmla="*/ 808 w 1354"/>
              <a:gd name="T75" fmla="*/ 651 h 798"/>
              <a:gd name="T76" fmla="*/ 758 w 1354"/>
              <a:gd name="T77" fmla="*/ 681 h 798"/>
              <a:gd name="T78" fmla="*/ 714 w 1354"/>
              <a:gd name="T79" fmla="*/ 730 h 798"/>
              <a:gd name="T80" fmla="*/ 669 w 1354"/>
              <a:gd name="T81" fmla="*/ 785 h 798"/>
              <a:gd name="T82" fmla="*/ 599 w 1354"/>
              <a:gd name="T83" fmla="*/ 798 h 798"/>
              <a:gd name="T84" fmla="*/ 563 w 1354"/>
              <a:gd name="T85" fmla="*/ 765 h 798"/>
              <a:gd name="T86" fmla="*/ 536 w 1354"/>
              <a:gd name="T87" fmla="*/ 709 h 798"/>
              <a:gd name="T88" fmla="*/ 498 w 1354"/>
              <a:gd name="T89" fmla="*/ 696 h 798"/>
              <a:gd name="T90" fmla="*/ 505 w 1354"/>
              <a:gd name="T91" fmla="*/ 641 h 798"/>
              <a:gd name="T92" fmla="*/ 554 w 1354"/>
              <a:gd name="T93" fmla="*/ 565 h 798"/>
              <a:gd name="T94" fmla="*/ 560 w 1354"/>
              <a:gd name="T95" fmla="*/ 482 h 798"/>
              <a:gd name="T96" fmla="*/ 508 w 1354"/>
              <a:gd name="T97" fmla="*/ 448 h 798"/>
              <a:gd name="T98" fmla="*/ 436 w 1354"/>
              <a:gd name="T99" fmla="*/ 487 h 798"/>
              <a:gd name="T100" fmla="*/ 276 w 1354"/>
              <a:gd name="T101" fmla="*/ 597 h 798"/>
              <a:gd name="T102" fmla="*/ 221 w 1354"/>
              <a:gd name="T103" fmla="*/ 602 h 798"/>
              <a:gd name="T104" fmla="*/ 163 w 1354"/>
              <a:gd name="T105" fmla="*/ 619 h 798"/>
              <a:gd name="T106" fmla="*/ 142 w 1354"/>
              <a:gd name="T107" fmla="*/ 594 h 798"/>
              <a:gd name="T108" fmla="*/ 101 w 1354"/>
              <a:gd name="T109" fmla="*/ 589 h 798"/>
              <a:gd name="T110" fmla="*/ 0 w 1354"/>
              <a:gd name="T111" fmla="*/ 557 h 79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354"/>
              <a:gd name="T169" fmla="*/ 0 h 798"/>
              <a:gd name="T170" fmla="*/ 1354 w 1354"/>
              <a:gd name="T171" fmla="*/ 798 h 79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354" h="798">
                <a:moveTo>
                  <a:pt x="0" y="557"/>
                </a:moveTo>
                <a:lnTo>
                  <a:pt x="19" y="524"/>
                </a:lnTo>
                <a:lnTo>
                  <a:pt x="37" y="497"/>
                </a:lnTo>
                <a:lnTo>
                  <a:pt x="53" y="475"/>
                </a:lnTo>
                <a:lnTo>
                  <a:pt x="64" y="457"/>
                </a:lnTo>
                <a:lnTo>
                  <a:pt x="69" y="446"/>
                </a:lnTo>
                <a:lnTo>
                  <a:pt x="72" y="437"/>
                </a:lnTo>
                <a:lnTo>
                  <a:pt x="74" y="429"/>
                </a:lnTo>
                <a:lnTo>
                  <a:pt x="73" y="423"/>
                </a:lnTo>
                <a:lnTo>
                  <a:pt x="71" y="417"/>
                </a:lnTo>
                <a:lnTo>
                  <a:pt x="68" y="412"/>
                </a:lnTo>
                <a:lnTo>
                  <a:pt x="64" y="406"/>
                </a:lnTo>
                <a:lnTo>
                  <a:pt x="59" y="401"/>
                </a:lnTo>
                <a:lnTo>
                  <a:pt x="54" y="395"/>
                </a:lnTo>
                <a:lnTo>
                  <a:pt x="48" y="387"/>
                </a:lnTo>
                <a:lnTo>
                  <a:pt x="43" y="379"/>
                </a:lnTo>
                <a:lnTo>
                  <a:pt x="37" y="369"/>
                </a:lnTo>
                <a:lnTo>
                  <a:pt x="33" y="356"/>
                </a:lnTo>
                <a:lnTo>
                  <a:pt x="29" y="342"/>
                </a:lnTo>
                <a:lnTo>
                  <a:pt x="27" y="325"/>
                </a:lnTo>
                <a:lnTo>
                  <a:pt x="26" y="305"/>
                </a:lnTo>
                <a:lnTo>
                  <a:pt x="27" y="288"/>
                </a:lnTo>
                <a:lnTo>
                  <a:pt x="28" y="273"/>
                </a:lnTo>
                <a:lnTo>
                  <a:pt x="30" y="260"/>
                </a:lnTo>
                <a:lnTo>
                  <a:pt x="33" y="246"/>
                </a:lnTo>
                <a:lnTo>
                  <a:pt x="39" y="225"/>
                </a:lnTo>
                <a:lnTo>
                  <a:pt x="48" y="206"/>
                </a:lnTo>
                <a:lnTo>
                  <a:pt x="56" y="188"/>
                </a:lnTo>
                <a:lnTo>
                  <a:pt x="62" y="170"/>
                </a:lnTo>
                <a:lnTo>
                  <a:pt x="65" y="160"/>
                </a:lnTo>
                <a:lnTo>
                  <a:pt x="67" y="150"/>
                </a:lnTo>
                <a:lnTo>
                  <a:pt x="68" y="138"/>
                </a:lnTo>
                <a:lnTo>
                  <a:pt x="69" y="126"/>
                </a:lnTo>
                <a:lnTo>
                  <a:pt x="80" y="126"/>
                </a:lnTo>
                <a:lnTo>
                  <a:pt x="90" y="126"/>
                </a:lnTo>
                <a:lnTo>
                  <a:pt x="97" y="126"/>
                </a:lnTo>
                <a:lnTo>
                  <a:pt x="100" y="126"/>
                </a:lnTo>
                <a:lnTo>
                  <a:pt x="113" y="127"/>
                </a:lnTo>
                <a:lnTo>
                  <a:pt x="126" y="129"/>
                </a:lnTo>
                <a:lnTo>
                  <a:pt x="138" y="133"/>
                </a:lnTo>
                <a:lnTo>
                  <a:pt x="152" y="136"/>
                </a:lnTo>
                <a:lnTo>
                  <a:pt x="166" y="141"/>
                </a:lnTo>
                <a:lnTo>
                  <a:pt x="181" y="145"/>
                </a:lnTo>
                <a:lnTo>
                  <a:pt x="197" y="147"/>
                </a:lnTo>
                <a:lnTo>
                  <a:pt x="215" y="148"/>
                </a:lnTo>
                <a:lnTo>
                  <a:pt x="227" y="147"/>
                </a:lnTo>
                <a:lnTo>
                  <a:pt x="239" y="146"/>
                </a:lnTo>
                <a:lnTo>
                  <a:pt x="250" y="144"/>
                </a:lnTo>
                <a:lnTo>
                  <a:pt x="261" y="142"/>
                </a:lnTo>
                <a:lnTo>
                  <a:pt x="272" y="137"/>
                </a:lnTo>
                <a:lnTo>
                  <a:pt x="282" y="133"/>
                </a:lnTo>
                <a:lnTo>
                  <a:pt x="292" y="129"/>
                </a:lnTo>
                <a:lnTo>
                  <a:pt x="301" y="124"/>
                </a:lnTo>
                <a:lnTo>
                  <a:pt x="319" y="113"/>
                </a:lnTo>
                <a:lnTo>
                  <a:pt x="336" y="101"/>
                </a:lnTo>
                <a:lnTo>
                  <a:pt x="353" y="88"/>
                </a:lnTo>
                <a:lnTo>
                  <a:pt x="370" y="74"/>
                </a:lnTo>
                <a:lnTo>
                  <a:pt x="387" y="60"/>
                </a:lnTo>
                <a:lnTo>
                  <a:pt x="404" y="47"/>
                </a:lnTo>
                <a:lnTo>
                  <a:pt x="422" y="35"/>
                </a:lnTo>
                <a:lnTo>
                  <a:pt x="440" y="23"/>
                </a:lnTo>
                <a:lnTo>
                  <a:pt x="449" y="18"/>
                </a:lnTo>
                <a:lnTo>
                  <a:pt x="459" y="14"/>
                </a:lnTo>
                <a:lnTo>
                  <a:pt x="469" y="10"/>
                </a:lnTo>
                <a:lnTo>
                  <a:pt x="479" y="7"/>
                </a:lnTo>
                <a:lnTo>
                  <a:pt x="491" y="4"/>
                </a:lnTo>
                <a:lnTo>
                  <a:pt x="502" y="2"/>
                </a:lnTo>
                <a:lnTo>
                  <a:pt x="513" y="1"/>
                </a:lnTo>
                <a:lnTo>
                  <a:pt x="525" y="0"/>
                </a:lnTo>
                <a:lnTo>
                  <a:pt x="536" y="1"/>
                </a:lnTo>
                <a:lnTo>
                  <a:pt x="546" y="3"/>
                </a:lnTo>
                <a:lnTo>
                  <a:pt x="554" y="6"/>
                </a:lnTo>
                <a:lnTo>
                  <a:pt x="560" y="10"/>
                </a:lnTo>
                <a:lnTo>
                  <a:pt x="565" y="15"/>
                </a:lnTo>
                <a:lnTo>
                  <a:pt x="569" y="20"/>
                </a:lnTo>
                <a:lnTo>
                  <a:pt x="571" y="26"/>
                </a:lnTo>
                <a:lnTo>
                  <a:pt x="572" y="32"/>
                </a:lnTo>
                <a:lnTo>
                  <a:pt x="572" y="40"/>
                </a:lnTo>
                <a:lnTo>
                  <a:pt x="571" y="47"/>
                </a:lnTo>
                <a:lnTo>
                  <a:pt x="569" y="54"/>
                </a:lnTo>
                <a:lnTo>
                  <a:pt x="567" y="61"/>
                </a:lnTo>
                <a:lnTo>
                  <a:pt x="561" y="73"/>
                </a:lnTo>
                <a:lnTo>
                  <a:pt x="553" y="84"/>
                </a:lnTo>
                <a:lnTo>
                  <a:pt x="544" y="95"/>
                </a:lnTo>
                <a:lnTo>
                  <a:pt x="534" y="105"/>
                </a:lnTo>
                <a:lnTo>
                  <a:pt x="523" y="115"/>
                </a:lnTo>
                <a:lnTo>
                  <a:pt x="512" y="125"/>
                </a:lnTo>
                <a:lnTo>
                  <a:pt x="501" y="135"/>
                </a:lnTo>
                <a:lnTo>
                  <a:pt x="490" y="146"/>
                </a:lnTo>
                <a:lnTo>
                  <a:pt x="479" y="157"/>
                </a:lnTo>
                <a:lnTo>
                  <a:pt x="470" y="168"/>
                </a:lnTo>
                <a:lnTo>
                  <a:pt x="466" y="174"/>
                </a:lnTo>
                <a:lnTo>
                  <a:pt x="462" y="181"/>
                </a:lnTo>
                <a:lnTo>
                  <a:pt x="459" y="187"/>
                </a:lnTo>
                <a:lnTo>
                  <a:pt x="457" y="194"/>
                </a:lnTo>
                <a:lnTo>
                  <a:pt x="454" y="202"/>
                </a:lnTo>
                <a:lnTo>
                  <a:pt x="453" y="209"/>
                </a:lnTo>
                <a:lnTo>
                  <a:pt x="452" y="217"/>
                </a:lnTo>
                <a:lnTo>
                  <a:pt x="451" y="226"/>
                </a:lnTo>
                <a:lnTo>
                  <a:pt x="452" y="231"/>
                </a:lnTo>
                <a:lnTo>
                  <a:pt x="454" y="236"/>
                </a:lnTo>
                <a:lnTo>
                  <a:pt x="458" y="241"/>
                </a:lnTo>
                <a:lnTo>
                  <a:pt x="463" y="246"/>
                </a:lnTo>
                <a:lnTo>
                  <a:pt x="468" y="251"/>
                </a:lnTo>
                <a:lnTo>
                  <a:pt x="475" y="256"/>
                </a:lnTo>
                <a:lnTo>
                  <a:pt x="482" y="261"/>
                </a:lnTo>
                <a:lnTo>
                  <a:pt x="491" y="265"/>
                </a:lnTo>
                <a:lnTo>
                  <a:pt x="508" y="273"/>
                </a:lnTo>
                <a:lnTo>
                  <a:pt x="525" y="279"/>
                </a:lnTo>
                <a:lnTo>
                  <a:pt x="533" y="281"/>
                </a:lnTo>
                <a:lnTo>
                  <a:pt x="542" y="283"/>
                </a:lnTo>
                <a:lnTo>
                  <a:pt x="549" y="284"/>
                </a:lnTo>
                <a:lnTo>
                  <a:pt x="556" y="284"/>
                </a:lnTo>
                <a:lnTo>
                  <a:pt x="569" y="283"/>
                </a:lnTo>
                <a:lnTo>
                  <a:pt x="580" y="281"/>
                </a:lnTo>
                <a:lnTo>
                  <a:pt x="591" y="278"/>
                </a:lnTo>
                <a:lnTo>
                  <a:pt x="601" y="274"/>
                </a:lnTo>
                <a:lnTo>
                  <a:pt x="610" y="270"/>
                </a:lnTo>
                <a:lnTo>
                  <a:pt x="620" y="267"/>
                </a:lnTo>
                <a:lnTo>
                  <a:pt x="630" y="264"/>
                </a:lnTo>
                <a:lnTo>
                  <a:pt x="641" y="263"/>
                </a:lnTo>
                <a:lnTo>
                  <a:pt x="648" y="264"/>
                </a:lnTo>
                <a:lnTo>
                  <a:pt x="654" y="267"/>
                </a:lnTo>
                <a:lnTo>
                  <a:pt x="660" y="271"/>
                </a:lnTo>
                <a:lnTo>
                  <a:pt x="665" y="276"/>
                </a:lnTo>
                <a:lnTo>
                  <a:pt x="673" y="290"/>
                </a:lnTo>
                <a:lnTo>
                  <a:pt x="680" y="305"/>
                </a:lnTo>
                <a:lnTo>
                  <a:pt x="684" y="313"/>
                </a:lnTo>
                <a:lnTo>
                  <a:pt x="688" y="320"/>
                </a:lnTo>
                <a:lnTo>
                  <a:pt x="692" y="327"/>
                </a:lnTo>
                <a:lnTo>
                  <a:pt x="697" y="334"/>
                </a:lnTo>
                <a:lnTo>
                  <a:pt x="702" y="339"/>
                </a:lnTo>
                <a:lnTo>
                  <a:pt x="710" y="343"/>
                </a:lnTo>
                <a:lnTo>
                  <a:pt x="717" y="346"/>
                </a:lnTo>
                <a:lnTo>
                  <a:pt x="725" y="347"/>
                </a:lnTo>
                <a:lnTo>
                  <a:pt x="733" y="346"/>
                </a:lnTo>
                <a:lnTo>
                  <a:pt x="740" y="343"/>
                </a:lnTo>
                <a:lnTo>
                  <a:pt x="747" y="340"/>
                </a:lnTo>
                <a:lnTo>
                  <a:pt x="754" y="335"/>
                </a:lnTo>
                <a:lnTo>
                  <a:pt x="760" y="329"/>
                </a:lnTo>
                <a:lnTo>
                  <a:pt x="766" y="322"/>
                </a:lnTo>
                <a:lnTo>
                  <a:pt x="772" y="314"/>
                </a:lnTo>
                <a:lnTo>
                  <a:pt x="777" y="306"/>
                </a:lnTo>
                <a:lnTo>
                  <a:pt x="781" y="298"/>
                </a:lnTo>
                <a:lnTo>
                  <a:pt x="786" y="289"/>
                </a:lnTo>
                <a:lnTo>
                  <a:pt x="789" y="280"/>
                </a:lnTo>
                <a:lnTo>
                  <a:pt x="792" y="272"/>
                </a:lnTo>
                <a:lnTo>
                  <a:pt x="794" y="264"/>
                </a:lnTo>
                <a:lnTo>
                  <a:pt x="796" y="256"/>
                </a:lnTo>
                <a:lnTo>
                  <a:pt x="797" y="248"/>
                </a:lnTo>
                <a:lnTo>
                  <a:pt x="798" y="241"/>
                </a:lnTo>
                <a:lnTo>
                  <a:pt x="798" y="225"/>
                </a:lnTo>
                <a:lnTo>
                  <a:pt x="798" y="210"/>
                </a:lnTo>
                <a:lnTo>
                  <a:pt x="798" y="199"/>
                </a:lnTo>
                <a:lnTo>
                  <a:pt x="798" y="195"/>
                </a:lnTo>
                <a:lnTo>
                  <a:pt x="798" y="185"/>
                </a:lnTo>
                <a:lnTo>
                  <a:pt x="800" y="174"/>
                </a:lnTo>
                <a:lnTo>
                  <a:pt x="803" y="164"/>
                </a:lnTo>
                <a:lnTo>
                  <a:pt x="807" y="154"/>
                </a:lnTo>
                <a:lnTo>
                  <a:pt x="810" y="149"/>
                </a:lnTo>
                <a:lnTo>
                  <a:pt x="814" y="145"/>
                </a:lnTo>
                <a:lnTo>
                  <a:pt x="817" y="142"/>
                </a:lnTo>
                <a:lnTo>
                  <a:pt x="823" y="137"/>
                </a:lnTo>
                <a:lnTo>
                  <a:pt x="828" y="135"/>
                </a:lnTo>
                <a:lnTo>
                  <a:pt x="833" y="133"/>
                </a:lnTo>
                <a:lnTo>
                  <a:pt x="839" y="132"/>
                </a:lnTo>
                <a:lnTo>
                  <a:pt x="845" y="131"/>
                </a:lnTo>
                <a:lnTo>
                  <a:pt x="853" y="132"/>
                </a:lnTo>
                <a:lnTo>
                  <a:pt x="859" y="134"/>
                </a:lnTo>
                <a:lnTo>
                  <a:pt x="865" y="137"/>
                </a:lnTo>
                <a:lnTo>
                  <a:pt x="871" y="142"/>
                </a:lnTo>
                <a:lnTo>
                  <a:pt x="881" y="152"/>
                </a:lnTo>
                <a:lnTo>
                  <a:pt x="890" y="163"/>
                </a:lnTo>
                <a:lnTo>
                  <a:pt x="899" y="175"/>
                </a:lnTo>
                <a:lnTo>
                  <a:pt x="908" y="185"/>
                </a:lnTo>
                <a:lnTo>
                  <a:pt x="914" y="189"/>
                </a:lnTo>
                <a:lnTo>
                  <a:pt x="920" y="192"/>
                </a:lnTo>
                <a:lnTo>
                  <a:pt x="926" y="194"/>
                </a:lnTo>
                <a:lnTo>
                  <a:pt x="935" y="195"/>
                </a:lnTo>
                <a:lnTo>
                  <a:pt x="1039" y="184"/>
                </a:lnTo>
                <a:lnTo>
                  <a:pt x="1058" y="185"/>
                </a:lnTo>
                <a:lnTo>
                  <a:pt x="1075" y="186"/>
                </a:lnTo>
                <a:lnTo>
                  <a:pt x="1092" y="188"/>
                </a:lnTo>
                <a:lnTo>
                  <a:pt x="1108" y="191"/>
                </a:lnTo>
                <a:lnTo>
                  <a:pt x="1140" y="197"/>
                </a:lnTo>
                <a:lnTo>
                  <a:pt x="1172" y="205"/>
                </a:lnTo>
                <a:lnTo>
                  <a:pt x="1204" y="213"/>
                </a:lnTo>
                <a:lnTo>
                  <a:pt x="1237" y="219"/>
                </a:lnTo>
                <a:lnTo>
                  <a:pt x="1254" y="222"/>
                </a:lnTo>
                <a:lnTo>
                  <a:pt x="1273" y="224"/>
                </a:lnTo>
                <a:lnTo>
                  <a:pt x="1292" y="225"/>
                </a:lnTo>
                <a:lnTo>
                  <a:pt x="1312" y="226"/>
                </a:lnTo>
                <a:lnTo>
                  <a:pt x="1317" y="259"/>
                </a:lnTo>
                <a:lnTo>
                  <a:pt x="1322" y="292"/>
                </a:lnTo>
                <a:lnTo>
                  <a:pt x="1324" y="308"/>
                </a:lnTo>
                <a:lnTo>
                  <a:pt x="1326" y="325"/>
                </a:lnTo>
                <a:lnTo>
                  <a:pt x="1327" y="341"/>
                </a:lnTo>
                <a:lnTo>
                  <a:pt x="1328" y="357"/>
                </a:lnTo>
                <a:lnTo>
                  <a:pt x="1329" y="372"/>
                </a:lnTo>
                <a:lnTo>
                  <a:pt x="1332" y="390"/>
                </a:lnTo>
                <a:lnTo>
                  <a:pt x="1336" y="410"/>
                </a:lnTo>
                <a:lnTo>
                  <a:pt x="1341" y="431"/>
                </a:lnTo>
                <a:lnTo>
                  <a:pt x="1346" y="453"/>
                </a:lnTo>
                <a:lnTo>
                  <a:pt x="1350" y="475"/>
                </a:lnTo>
                <a:lnTo>
                  <a:pt x="1353" y="494"/>
                </a:lnTo>
                <a:lnTo>
                  <a:pt x="1354" y="510"/>
                </a:lnTo>
                <a:lnTo>
                  <a:pt x="1353" y="524"/>
                </a:lnTo>
                <a:lnTo>
                  <a:pt x="1352" y="536"/>
                </a:lnTo>
                <a:lnTo>
                  <a:pt x="1350" y="547"/>
                </a:lnTo>
                <a:lnTo>
                  <a:pt x="1348" y="557"/>
                </a:lnTo>
                <a:lnTo>
                  <a:pt x="1343" y="577"/>
                </a:lnTo>
                <a:lnTo>
                  <a:pt x="1338" y="604"/>
                </a:lnTo>
                <a:lnTo>
                  <a:pt x="1334" y="604"/>
                </a:lnTo>
                <a:lnTo>
                  <a:pt x="1330" y="603"/>
                </a:lnTo>
                <a:lnTo>
                  <a:pt x="1325" y="602"/>
                </a:lnTo>
                <a:lnTo>
                  <a:pt x="1321" y="600"/>
                </a:lnTo>
                <a:lnTo>
                  <a:pt x="1312" y="594"/>
                </a:lnTo>
                <a:lnTo>
                  <a:pt x="1303" y="588"/>
                </a:lnTo>
                <a:lnTo>
                  <a:pt x="1284" y="571"/>
                </a:lnTo>
                <a:lnTo>
                  <a:pt x="1261" y="555"/>
                </a:lnTo>
                <a:lnTo>
                  <a:pt x="1249" y="548"/>
                </a:lnTo>
                <a:lnTo>
                  <a:pt x="1235" y="542"/>
                </a:lnTo>
                <a:lnTo>
                  <a:pt x="1228" y="539"/>
                </a:lnTo>
                <a:lnTo>
                  <a:pt x="1220" y="537"/>
                </a:lnTo>
                <a:lnTo>
                  <a:pt x="1212" y="536"/>
                </a:lnTo>
                <a:lnTo>
                  <a:pt x="1203" y="535"/>
                </a:lnTo>
                <a:lnTo>
                  <a:pt x="1195" y="535"/>
                </a:lnTo>
                <a:lnTo>
                  <a:pt x="1185" y="536"/>
                </a:lnTo>
                <a:lnTo>
                  <a:pt x="1175" y="537"/>
                </a:lnTo>
                <a:lnTo>
                  <a:pt x="1165" y="539"/>
                </a:lnTo>
                <a:lnTo>
                  <a:pt x="1154" y="542"/>
                </a:lnTo>
                <a:lnTo>
                  <a:pt x="1142" y="546"/>
                </a:lnTo>
                <a:lnTo>
                  <a:pt x="1130" y="551"/>
                </a:lnTo>
                <a:lnTo>
                  <a:pt x="1118" y="557"/>
                </a:lnTo>
                <a:lnTo>
                  <a:pt x="1114" y="560"/>
                </a:lnTo>
                <a:lnTo>
                  <a:pt x="1111" y="563"/>
                </a:lnTo>
                <a:lnTo>
                  <a:pt x="1109" y="567"/>
                </a:lnTo>
                <a:lnTo>
                  <a:pt x="1107" y="571"/>
                </a:lnTo>
                <a:lnTo>
                  <a:pt x="1104" y="579"/>
                </a:lnTo>
                <a:lnTo>
                  <a:pt x="1102" y="589"/>
                </a:lnTo>
                <a:lnTo>
                  <a:pt x="1100" y="597"/>
                </a:lnTo>
                <a:lnTo>
                  <a:pt x="1097" y="606"/>
                </a:lnTo>
                <a:lnTo>
                  <a:pt x="1096" y="610"/>
                </a:lnTo>
                <a:lnTo>
                  <a:pt x="1093" y="613"/>
                </a:lnTo>
                <a:lnTo>
                  <a:pt x="1090" y="617"/>
                </a:lnTo>
                <a:lnTo>
                  <a:pt x="1087" y="620"/>
                </a:lnTo>
                <a:lnTo>
                  <a:pt x="1057" y="626"/>
                </a:lnTo>
                <a:lnTo>
                  <a:pt x="1030" y="630"/>
                </a:lnTo>
                <a:lnTo>
                  <a:pt x="1019" y="633"/>
                </a:lnTo>
                <a:lnTo>
                  <a:pt x="1007" y="637"/>
                </a:lnTo>
                <a:lnTo>
                  <a:pt x="1002" y="640"/>
                </a:lnTo>
                <a:lnTo>
                  <a:pt x="997" y="643"/>
                </a:lnTo>
                <a:lnTo>
                  <a:pt x="992" y="647"/>
                </a:lnTo>
                <a:lnTo>
                  <a:pt x="987" y="651"/>
                </a:lnTo>
                <a:lnTo>
                  <a:pt x="979" y="655"/>
                </a:lnTo>
                <a:lnTo>
                  <a:pt x="969" y="659"/>
                </a:lnTo>
                <a:lnTo>
                  <a:pt x="957" y="661"/>
                </a:lnTo>
                <a:lnTo>
                  <a:pt x="944" y="662"/>
                </a:lnTo>
                <a:lnTo>
                  <a:pt x="930" y="663"/>
                </a:lnTo>
                <a:lnTo>
                  <a:pt x="914" y="663"/>
                </a:lnTo>
                <a:lnTo>
                  <a:pt x="899" y="662"/>
                </a:lnTo>
                <a:lnTo>
                  <a:pt x="884" y="661"/>
                </a:lnTo>
                <a:lnTo>
                  <a:pt x="855" y="658"/>
                </a:lnTo>
                <a:lnTo>
                  <a:pt x="832" y="655"/>
                </a:lnTo>
                <a:lnTo>
                  <a:pt x="814" y="652"/>
                </a:lnTo>
                <a:lnTo>
                  <a:pt x="808" y="651"/>
                </a:lnTo>
                <a:lnTo>
                  <a:pt x="805" y="658"/>
                </a:lnTo>
                <a:lnTo>
                  <a:pt x="801" y="663"/>
                </a:lnTo>
                <a:lnTo>
                  <a:pt x="796" y="668"/>
                </a:lnTo>
                <a:lnTo>
                  <a:pt x="790" y="671"/>
                </a:lnTo>
                <a:lnTo>
                  <a:pt x="778" y="675"/>
                </a:lnTo>
                <a:lnTo>
                  <a:pt x="765" y="678"/>
                </a:lnTo>
                <a:lnTo>
                  <a:pt x="758" y="681"/>
                </a:lnTo>
                <a:lnTo>
                  <a:pt x="751" y="683"/>
                </a:lnTo>
                <a:lnTo>
                  <a:pt x="745" y="687"/>
                </a:lnTo>
                <a:lnTo>
                  <a:pt x="738" y="692"/>
                </a:lnTo>
                <a:lnTo>
                  <a:pt x="731" y="699"/>
                </a:lnTo>
                <a:lnTo>
                  <a:pt x="725" y="708"/>
                </a:lnTo>
                <a:lnTo>
                  <a:pt x="720" y="718"/>
                </a:lnTo>
                <a:lnTo>
                  <a:pt x="714" y="730"/>
                </a:lnTo>
                <a:lnTo>
                  <a:pt x="706" y="746"/>
                </a:lnTo>
                <a:lnTo>
                  <a:pt x="697" y="760"/>
                </a:lnTo>
                <a:lnTo>
                  <a:pt x="692" y="767"/>
                </a:lnTo>
                <a:lnTo>
                  <a:pt x="687" y="772"/>
                </a:lnTo>
                <a:lnTo>
                  <a:pt x="682" y="777"/>
                </a:lnTo>
                <a:lnTo>
                  <a:pt x="676" y="782"/>
                </a:lnTo>
                <a:lnTo>
                  <a:pt x="669" y="785"/>
                </a:lnTo>
                <a:lnTo>
                  <a:pt x="662" y="789"/>
                </a:lnTo>
                <a:lnTo>
                  <a:pt x="654" y="792"/>
                </a:lnTo>
                <a:lnTo>
                  <a:pt x="645" y="794"/>
                </a:lnTo>
                <a:lnTo>
                  <a:pt x="635" y="796"/>
                </a:lnTo>
                <a:lnTo>
                  <a:pt x="624" y="797"/>
                </a:lnTo>
                <a:lnTo>
                  <a:pt x="612" y="798"/>
                </a:lnTo>
                <a:lnTo>
                  <a:pt x="599" y="798"/>
                </a:lnTo>
                <a:lnTo>
                  <a:pt x="589" y="797"/>
                </a:lnTo>
                <a:lnTo>
                  <a:pt x="582" y="794"/>
                </a:lnTo>
                <a:lnTo>
                  <a:pt x="576" y="791"/>
                </a:lnTo>
                <a:lnTo>
                  <a:pt x="571" y="785"/>
                </a:lnTo>
                <a:lnTo>
                  <a:pt x="568" y="779"/>
                </a:lnTo>
                <a:lnTo>
                  <a:pt x="565" y="773"/>
                </a:lnTo>
                <a:lnTo>
                  <a:pt x="563" y="765"/>
                </a:lnTo>
                <a:lnTo>
                  <a:pt x="561" y="757"/>
                </a:lnTo>
                <a:lnTo>
                  <a:pt x="558" y="742"/>
                </a:lnTo>
                <a:lnTo>
                  <a:pt x="553" y="728"/>
                </a:lnTo>
                <a:lnTo>
                  <a:pt x="550" y="721"/>
                </a:lnTo>
                <a:lnTo>
                  <a:pt x="547" y="716"/>
                </a:lnTo>
                <a:lnTo>
                  <a:pt x="542" y="712"/>
                </a:lnTo>
                <a:lnTo>
                  <a:pt x="536" y="709"/>
                </a:lnTo>
                <a:lnTo>
                  <a:pt x="529" y="709"/>
                </a:lnTo>
                <a:lnTo>
                  <a:pt x="522" y="708"/>
                </a:lnTo>
                <a:lnTo>
                  <a:pt x="514" y="706"/>
                </a:lnTo>
                <a:lnTo>
                  <a:pt x="507" y="703"/>
                </a:lnTo>
                <a:lnTo>
                  <a:pt x="504" y="702"/>
                </a:lnTo>
                <a:lnTo>
                  <a:pt x="501" y="699"/>
                </a:lnTo>
                <a:lnTo>
                  <a:pt x="498" y="696"/>
                </a:lnTo>
                <a:lnTo>
                  <a:pt x="496" y="693"/>
                </a:lnTo>
                <a:lnTo>
                  <a:pt x="495" y="690"/>
                </a:lnTo>
                <a:lnTo>
                  <a:pt x="494" y="686"/>
                </a:lnTo>
                <a:lnTo>
                  <a:pt x="493" y="682"/>
                </a:lnTo>
                <a:lnTo>
                  <a:pt x="494" y="677"/>
                </a:lnTo>
                <a:lnTo>
                  <a:pt x="499" y="658"/>
                </a:lnTo>
                <a:lnTo>
                  <a:pt x="505" y="641"/>
                </a:lnTo>
                <a:lnTo>
                  <a:pt x="510" y="627"/>
                </a:lnTo>
                <a:lnTo>
                  <a:pt x="517" y="615"/>
                </a:lnTo>
                <a:lnTo>
                  <a:pt x="523" y="604"/>
                </a:lnTo>
                <a:lnTo>
                  <a:pt x="529" y="595"/>
                </a:lnTo>
                <a:lnTo>
                  <a:pt x="536" y="585"/>
                </a:lnTo>
                <a:lnTo>
                  <a:pt x="542" y="578"/>
                </a:lnTo>
                <a:lnTo>
                  <a:pt x="554" y="565"/>
                </a:lnTo>
                <a:lnTo>
                  <a:pt x="566" y="551"/>
                </a:lnTo>
                <a:lnTo>
                  <a:pt x="571" y="544"/>
                </a:lnTo>
                <a:lnTo>
                  <a:pt x="575" y="535"/>
                </a:lnTo>
                <a:lnTo>
                  <a:pt x="579" y="526"/>
                </a:lnTo>
                <a:lnTo>
                  <a:pt x="582" y="515"/>
                </a:lnTo>
                <a:lnTo>
                  <a:pt x="572" y="498"/>
                </a:lnTo>
                <a:lnTo>
                  <a:pt x="560" y="482"/>
                </a:lnTo>
                <a:lnTo>
                  <a:pt x="554" y="475"/>
                </a:lnTo>
                <a:lnTo>
                  <a:pt x="547" y="467"/>
                </a:lnTo>
                <a:lnTo>
                  <a:pt x="540" y="462"/>
                </a:lnTo>
                <a:lnTo>
                  <a:pt x="532" y="457"/>
                </a:lnTo>
                <a:lnTo>
                  <a:pt x="525" y="453"/>
                </a:lnTo>
                <a:lnTo>
                  <a:pt x="517" y="450"/>
                </a:lnTo>
                <a:lnTo>
                  <a:pt x="508" y="448"/>
                </a:lnTo>
                <a:lnTo>
                  <a:pt x="500" y="448"/>
                </a:lnTo>
                <a:lnTo>
                  <a:pt x="491" y="449"/>
                </a:lnTo>
                <a:lnTo>
                  <a:pt x="481" y="452"/>
                </a:lnTo>
                <a:lnTo>
                  <a:pt x="471" y="456"/>
                </a:lnTo>
                <a:lnTo>
                  <a:pt x="462" y="462"/>
                </a:lnTo>
                <a:lnTo>
                  <a:pt x="449" y="475"/>
                </a:lnTo>
                <a:lnTo>
                  <a:pt x="436" y="487"/>
                </a:lnTo>
                <a:lnTo>
                  <a:pt x="422" y="499"/>
                </a:lnTo>
                <a:lnTo>
                  <a:pt x="407" y="511"/>
                </a:lnTo>
                <a:lnTo>
                  <a:pt x="375" y="535"/>
                </a:lnTo>
                <a:lnTo>
                  <a:pt x="343" y="557"/>
                </a:lnTo>
                <a:lnTo>
                  <a:pt x="314" y="575"/>
                </a:lnTo>
                <a:lnTo>
                  <a:pt x="287" y="591"/>
                </a:lnTo>
                <a:lnTo>
                  <a:pt x="276" y="597"/>
                </a:lnTo>
                <a:lnTo>
                  <a:pt x="267" y="601"/>
                </a:lnTo>
                <a:lnTo>
                  <a:pt x="258" y="603"/>
                </a:lnTo>
                <a:lnTo>
                  <a:pt x="252" y="604"/>
                </a:lnTo>
                <a:lnTo>
                  <a:pt x="243" y="603"/>
                </a:lnTo>
                <a:lnTo>
                  <a:pt x="235" y="602"/>
                </a:lnTo>
                <a:lnTo>
                  <a:pt x="228" y="602"/>
                </a:lnTo>
                <a:lnTo>
                  <a:pt x="221" y="602"/>
                </a:lnTo>
                <a:lnTo>
                  <a:pt x="209" y="605"/>
                </a:lnTo>
                <a:lnTo>
                  <a:pt x="199" y="608"/>
                </a:lnTo>
                <a:lnTo>
                  <a:pt x="189" y="612"/>
                </a:lnTo>
                <a:lnTo>
                  <a:pt x="182" y="616"/>
                </a:lnTo>
                <a:lnTo>
                  <a:pt x="175" y="619"/>
                </a:lnTo>
                <a:lnTo>
                  <a:pt x="169" y="620"/>
                </a:lnTo>
                <a:lnTo>
                  <a:pt x="163" y="619"/>
                </a:lnTo>
                <a:lnTo>
                  <a:pt x="158" y="618"/>
                </a:lnTo>
                <a:lnTo>
                  <a:pt x="154" y="616"/>
                </a:lnTo>
                <a:lnTo>
                  <a:pt x="152" y="614"/>
                </a:lnTo>
                <a:lnTo>
                  <a:pt x="147" y="607"/>
                </a:lnTo>
                <a:lnTo>
                  <a:pt x="145" y="600"/>
                </a:lnTo>
                <a:lnTo>
                  <a:pt x="143" y="597"/>
                </a:lnTo>
                <a:lnTo>
                  <a:pt x="142" y="594"/>
                </a:lnTo>
                <a:lnTo>
                  <a:pt x="139" y="591"/>
                </a:lnTo>
                <a:lnTo>
                  <a:pt x="136" y="589"/>
                </a:lnTo>
                <a:lnTo>
                  <a:pt x="132" y="588"/>
                </a:lnTo>
                <a:lnTo>
                  <a:pt x="126" y="587"/>
                </a:lnTo>
                <a:lnTo>
                  <a:pt x="119" y="587"/>
                </a:lnTo>
                <a:lnTo>
                  <a:pt x="110" y="589"/>
                </a:lnTo>
                <a:lnTo>
                  <a:pt x="101" y="589"/>
                </a:lnTo>
                <a:lnTo>
                  <a:pt x="92" y="589"/>
                </a:lnTo>
                <a:lnTo>
                  <a:pt x="84" y="589"/>
                </a:lnTo>
                <a:lnTo>
                  <a:pt x="77" y="588"/>
                </a:lnTo>
                <a:lnTo>
                  <a:pt x="63" y="583"/>
                </a:lnTo>
                <a:lnTo>
                  <a:pt x="50" y="578"/>
                </a:lnTo>
                <a:lnTo>
                  <a:pt x="25" y="567"/>
                </a:lnTo>
                <a:lnTo>
                  <a:pt x="0" y="557"/>
                </a:lnTo>
                <a:close/>
              </a:path>
            </a:pathLst>
          </a:custGeom>
          <a:solidFill>
            <a:srgbClr val="6FB1AE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33" name="Freeform 33"/>
          <p:cNvSpPr>
            <a:spLocks/>
          </p:cNvSpPr>
          <p:nvPr/>
        </p:nvSpPr>
        <p:spPr bwMode="auto">
          <a:xfrm>
            <a:off x="5464153" y="3156880"/>
            <a:ext cx="1387204" cy="1329573"/>
          </a:xfrm>
          <a:custGeom>
            <a:avLst/>
            <a:gdLst>
              <a:gd name="T0" fmla="*/ 1327 w 3909"/>
              <a:gd name="T1" fmla="*/ 3579 h 3795"/>
              <a:gd name="T2" fmla="*/ 1167 w 3909"/>
              <a:gd name="T3" fmla="*/ 3501 h 3795"/>
              <a:gd name="T4" fmla="*/ 1102 w 3909"/>
              <a:gd name="T5" fmla="*/ 3333 h 3795"/>
              <a:gd name="T6" fmla="*/ 1133 w 3909"/>
              <a:gd name="T7" fmla="*/ 3226 h 3795"/>
              <a:gd name="T8" fmla="*/ 828 w 3909"/>
              <a:gd name="T9" fmla="*/ 3164 h 3795"/>
              <a:gd name="T10" fmla="*/ 513 w 3909"/>
              <a:gd name="T11" fmla="*/ 2988 h 3795"/>
              <a:gd name="T12" fmla="*/ 418 w 3909"/>
              <a:gd name="T13" fmla="*/ 2808 h 3795"/>
              <a:gd name="T14" fmla="*/ 418 w 3909"/>
              <a:gd name="T15" fmla="*/ 2751 h 3795"/>
              <a:gd name="T16" fmla="*/ 433 w 3909"/>
              <a:gd name="T17" fmla="*/ 2681 h 3795"/>
              <a:gd name="T18" fmla="*/ 438 w 3909"/>
              <a:gd name="T19" fmla="*/ 2588 h 3795"/>
              <a:gd name="T20" fmla="*/ 413 w 3909"/>
              <a:gd name="T21" fmla="*/ 2470 h 3795"/>
              <a:gd name="T22" fmla="*/ 418 w 3909"/>
              <a:gd name="T23" fmla="*/ 2388 h 3795"/>
              <a:gd name="T24" fmla="*/ 363 w 3909"/>
              <a:gd name="T25" fmla="*/ 2295 h 3795"/>
              <a:gd name="T26" fmla="*/ 420 w 3909"/>
              <a:gd name="T27" fmla="*/ 2138 h 3795"/>
              <a:gd name="T28" fmla="*/ 496 w 3909"/>
              <a:gd name="T29" fmla="*/ 1964 h 3795"/>
              <a:gd name="T30" fmla="*/ 599 w 3909"/>
              <a:gd name="T31" fmla="*/ 1722 h 3795"/>
              <a:gd name="T32" fmla="*/ 514 w 3909"/>
              <a:gd name="T33" fmla="*/ 1556 h 3795"/>
              <a:gd name="T34" fmla="*/ 560 w 3909"/>
              <a:gd name="T35" fmla="*/ 1445 h 3795"/>
              <a:gd name="T36" fmla="*/ 536 w 3909"/>
              <a:gd name="T37" fmla="*/ 1343 h 3795"/>
              <a:gd name="T38" fmla="*/ 301 w 3909"/>
              <a:gd name="T39" fmla="*/ 1292 h 3795"/>
              <a:gd name="T40" fmla="*/ 148 w 3909"/>
              <a:gd name="T41" fmla="*/ 1278 h 3795"/>
              <a:gd name="T42" fmla="*/ 9 w 3909"/>
              <a:gd name="T43" fmla="*/ 1118 h 3795"/>
              <a:gd name="T44" fmla="*/ 52 w 3909"/>
              <a:gd name="T45" fmla="*/ 890 h 3795"/>
              <a:gd name="T46" fmla="*/ 25 w 3909"/>
              <a:gd name="T47" fmla="*/ 594 h 3795"/>
              <a:gd name="T48" fmla="*/ 1119 w 3909"/>
              <a:gd name="T49" fmla="*/ 293 h 3795"/>
              <a:gd name="T50" fmla="*/ 1087 w 3909"/>
              <a:gd name="T51" fmla="*/ 190 h 3795"/>
              <a:gd name="T52" fmla="*/ 1159 w 3909"/>
              <a:gd name="T53" fmla="*/ 95 h 3795"/>
              <a:gd name="T54" fmla="*/ 1254 w 3909"/>
              <a:gd name="T55" fmla="*/ 115 h 3795"/>
              <a:gd name="T56" fmla="*/ 1356 w 3909"/>
              <a:gd name="T57" fmla="*/ 485 h 3795"/>
              <a:gd name="T58" fmla="*/ 1516 w 3909"/>
              <a:gd name="T59" fmla="*/ 566 h 3795"/>
              <a:gd name="T60" fmla="*/ 1631 w 3909"/>
              <a:gd name="T61" fmla="*/ 710 h 3795"/>
              <a:gd name="T62" fmla="*/ 3823 w 3909"/>
              <a:gd name="T63" fmla="*/ 1042 h 3795"/>
              <a:gd name="T64" fmla="*/ 3776 w 3909"/>
              <a:gd name="T65" fmla="*/ 1203 h 3795"/>
              <a:gd name="T66" fmla="*/ 3730 w 3909"/>
              <a:gd name="T67" fmla="*/ 1446 h 3795"/>
              <a:gd name="T68" fmla="*/ 3740 w 3909"/>
              <a:gd name="T69" fmla="*/ 1664 h 3795"/>
              <a:gd name="T70" fmla="*/ 3765 w 3909"/>
              <a:gd name="T71" fmla="*/ 1802 h 3795"/>
              <a:gd name="T72" fmla="*/ 3792 w 3909"/>
              <a:gd name="T73" fmla="*/ 1932 h 3795"/>
              <a:gd name="T74" fmla="*/ 3766 w 3909"/>
              <a:gd name="T75" fmla="*/ 2080 h 3795"/>
              <a:gd name="T76" fmla="*/ 3672 w 3909"/>
              <a:gd name="T77" fmla="*/ 2202 h 3795"/>
              <a:gd name="T78" fmla="*/ 3662 w 3909"/>
              <a:gd name="T79" fmla="*/ 2361 h 3795"/>
              <a:gd name="T80" fmla="*/ 3624 w 3909"/>
              <a:gd name="T81" fmla="*/ 2506 h 3795"/>
              <a:gd name="T82" fmla="*/ 3551 w 3909"/>
              <a:gd name="T83" fmla="*/ 2660 h 3795"/>
              <a:gd name="T84" fmla="*/ 3472 w 3909"/>
              <a:gd name="T85" fmla="*/ 2674 h 3795"/>
              <a:gd name="T86" fmla="*/ 3348 w 3909"/>
              <a:gd name="T87" fmla="*/ 2898 h 3795"/>
              <a:gd name="T88" fmla="*/ 3193 w 3909"/>
              <a:gd name="T89" fmla="*/ 2982 h 3795"/>
              <a:gd name="T90" fmla="*/ 3113 w 3909"/>
              <a:gd name="T91" fmla="*/ 3093 h 3795"/>
              <a:gd name="T92" fmla="*/ 3027 w 3909"/>
              <a:gd name="T93" fmla="*/ 3246 h 3795"/>
              <a:gd name="T94" fmla="*/ 2921 w 3909"/>
              <a:gd name="T95" fmla="*/ 3345 h 3795"/>
              <a:gd name="T96" fmla="*/ 2869 w 3909"/>
              <a:gd name="T97" fmla="*/ 3453 h 3795"/>
              <a:gd name="T98" fmla="*/ 2891 w 3909"/>
              <a:gd name="T99" fmla="*/ 3602 h 3795"/>
              <a:gd name="T100" fmla="*/ 2822 w 3909"/>
              <a:gd name="T101" fmla="*/ 3682 h 3795"/>
              <a:gd name="T102" fmla="*/ 2723 w 3909"/>
              <a:gd name="T103" fmla="*/ 3529 h 3795"/>
              <a:gd name="T104" fmla="*/ 2671 w 3909"/>
              <a:gd name="T105" fmla="*/ 3459 h 3795"/>
              <a:gd name="T106" fmla="*/ 2560 w 3909"/>
              <a:gd name="T107" fmla="*/ 3527 h 3795"/>
              <a:gd name="T108" fmla="*/ 2387 w 3909"/>
              <a:gd name="T109" fmla="*/ 3505 h 3795"/>
              <a:gd name="T110" fmla="*/ 2201 w 3909"/>
              <a:gd name="T111" fmla="*/ 3540 h 3795"/>
              <a:gd name="T112" fmla="*/ 2015 w 3909"/>
              <a:gd name="T113" fmla="*/ 3460 h 3795"/>
              <a:gd name="T114" fmla="*/ 1845 w 3909"/>
              <a:gd name="T115" fmla="*/ 3428 h 3795"/>
              <a:gd name="T116" fmla="*/ 1711 w 3909"/>
              <a:gd name="T117" fmla="*/ 3462 h 3795"/>
              <a:gd name="T118" fmla="*/ 1589 w 3909"/>
              <a:gd name="T119" fmla="*/ 3598 h 3795"/>
              <a:gd name="T120" fmla="*/ 1497 w 3909"/>
              <a:gd name="T121" fmla="*/ 3638 h 3795"/>
              <a:gd name="T122" fmla="*/ 1444 w 3909"/>
              <a:gd name="T123" fmla="*/ 3742 h 379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09"/>
              <a:gd name="T187" fmla="*/ 0 h 3795"/>
              <a:gd name="T188" fmla="*/ 3909 w 3909"/>
              <a:gd name="T189" fmla="*/ 3795 h 379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09" h="3795">
                <a:moveTo>
                  <a:pt x="1412" y="3795"/>
                </a:moveTo>
                <a:lnTo>
                  <a:pt x="1403" y="3780"/>
                </a:lnTo>
                <a:lnTo>
                  <a:pt x="1395" y="3766"/>
                </a:lnTo>
                <a:lnTo>
                  <a:pt x="1387" y="3750"/>
                </a:lnTo>
                <a:lnTo>
                  <a:pt x="1381" y="3733"/>
                </a:lnTo>
                <a:lnTo>
                  <a:pt x="1371" y="3700"/>
                </a:lnTo>
                <a:lnTo>
                  <a:pt x="1363" y="3667"/>
                </a:lnTo>
                <a:lnTo>
                  <a:pt x="1358" y="3651"/>
                </a:lnTo>
                <a:lnTo>
                  <a:pt x="1353" y="3635"/>
                </a:lnTo>
                <a:lnTo>
                  <a:pt x="1348" y="3619"/>
                </a:lnTo>
                <a:lnTo>
                  <a:pt x="1342" y="3605"/>
                </a:lnTo>
                <a:lnTo>
                  <a:pt x="1335" y="3591"/>
                </a:lnTo>
                <a:lnTo>
                  <a:pt x="1327" y="3579"/>
                </a:lnTo>
                <a:lnTo>
                  <a:pt x="1322" y="3573"/>
                </a:lnTo>
                <a:lnTo>
                  <a:pt x="1318" y="3568"/>
                </a:lnTo>
                <a:lnTo>
                  <a:pt x="1312" y="3563"/>
                </a:lnTo>
                <a:lnTo>
                  <a:pt x="1307" y="3559"/>
                </a:lnTo>
                <a:lnTo>
                  <a:pt x="1297" y="3551"/>
                </a:lnTo>
                <a:lnTo>
                  <a:pt x="1287" y="3545"/>
                </a:lnTo>
                <a:lnTo>
                  <a:pt x="1275" y="3539"/>
                </a:lnTo>
                <a:lnTo>
                  <a:pt x="1264" y="3535"/>
                </a:lnTo>
                <a:lnTo>
                  <a:pt x="1243" y="3527"/>
                </a:lnTo>
                <a:lnTo>
                  <a:pt x="1221" y="3519"/>
                </a:lnTo>
                <a:lnTo>
                  <a:pt x="1199" y="3513"/>
                </a:lnTo>
                <a:lnTo>
                  <a:pt x="1178" y="3506"/>
                </a:lnTo>
                <a:lnTo>
                  <a:pt x="1167" y="3501"/>
                </a:lnTo>
                <a:lnTo>
                  <a:pt x="1157" y="3497"/>
                </a:lnTo>
                <a:lnTo>
                  <a:pt x="1147" y="3491"/>
                </a:lnTo>
                <a:lnTo>
                  <a:pt x="1138" y="3485"/>
                </a:lnTo>
                <a:lnTo>
                  <a:pt x="1135" y="3482"/>
                </a:lnTo>
                <a:lnTo>
                  <a:pt x="1132" y="3477"/>
                </a:lnTo>
                <a:lnTo>
                  <a:pt x="1129" y="3470"/>
                </a:lnTo>
                <a:lnTo>
                  <a:pt x="1126" y="3462"/>
                </a:lnTo>
                <a:lnTo>
                  <a:pt x="1120" y="3442"/>
                </a:lnTo>
                <a:lnTo>
                  <a:pt x="1114" y="3419"/>
                </a:lnTo>
                <a:lnTo>
                  <a:pt x="1109" y="3394"/>
                </a:lnTo>
                <a:lnTo>
                  <a:pt x="1105" y="3370"/>
                </a:lnTo>
                <a:lnTo>
                  <a:pt x="1103" y="3349"/>
                </a:lnTo>
                <a:lnTo>
                  <a:pt x="1102" y="3333"/>
                </a:lnTo>
                <a:lnTo>
                  <a:pt x="1102" y="3318"/>
                </a:lnTo>
                <a:lnTo>
                  <a:pt x="1103" y="3305"/>
                </a:lnTo>
                <a:lnTo>
                  <a:pt x="1105" y="3293"/>
                </a:lnTo>
                <a:lnTo>
                  <a:pt x="1107" y="3283"/>
                </a:lnTo>
                <a:lnTo>
                  <a:pt x="1109" y="3274"/>
                </a:lnTo>
                <a:lnTo>
                  <a:pt x="1112" y="3266"/>
                </a:lnTo>
                <a:lnTo>
                  <a:pt x="1115" y="3260"/>
                </a:lnTo>
                <a:lnTo>
                  <a:pt x="1118" y="3254"/>
                </a:lnTo>
                <a:lnTo>
                  <a:pt x="1123" y="3244"/>
                </a:lnTo>
                <a:lnTo>
                  <a:pt x="1128" y="3237"/>
                </a:lnTo>
                <a:lnTo>
                  <a:pt x="1130" y="3233"/>
                </a:lnTo>
                <a:lnTo>
                  <a:pt x="1132" y="3230"/>
                </a:lnTo>
                <a:lnTo>
                  <a:pt x="1133" y="3226"/>
                </a:lnTo>
                <a:lnTo>
                  <a:pt x="1133" y="3223"/>
                </a:lnTo>
                <a:lnTo>
                  <a:pt x="1134" y="3196"/>
                </a:lnTo>
                <a:lnTo>
                  <a:pt x="1135" y="3177"/>
                </a:lnTo>
                <a:lnTo>
                  <a:pt x="1137" y="3165"/>
                </a:lnTo>
                <a:lnTo>
                  <a:pt x="1139" y="3159"/>
                </a:lnTo>
                <a:lnTo>
                  <a:pt x="1140" y="3157"/>
                </a:lnTo>
                <a:lnTo>
                  <a:pt x="1138" y="3159"/>
                </a:lnTo>
                <a:lnTo>
                  <a:pt x="1133" y="3159"/>
                </a:lnTo>
                <a:lnTo>
                  <a:pt x="1107" y="3160"/>
                </a:lnTo>
                <a:lnTo>
                  <a:pt x="1038" y="3161"/>
                </a:lnTo>
                <a:lnTo>
                  <a:pt x="940" y="3163"/>
                </a:lnTo>
                <a:lnTo>
                  <a:pt x="828" y="3164"/>
                </a:lnTo>
                <a:lnTo>
                  <a:pt x="717" y="3165"/>
                </a:lnTo>
                <a:lnTo>
                  <a:pt x="620" y="3164"/>
                </a:lnTo>
                <a:lnTo>
                  <a:pt x="581" y="3162"/>
                </a:lnTo>
                <a:lnTo>
                  <a:pt x="551" y="3160"/>
                </a:lnTo>
                <a:lnTo>
                  <a:pt x="540" y="3159"/>
                </a:lnTo>
                <a:lnTo>
                  <a:pt x="532" y="3158"/>
                </a:lnTo>
                <a:lnTo>
                  <a:pt x="527" y="3156"/>
                </a:lnTo>
                <a:lnTo>
                  <a:pt x="525" y="3154"/>
                </a:lnTo>
                <a:lnTo>
                  <a:pt x="524" y="3137"/>
                </a:lnTo>
                <a:lnTo>
                  <a:pt x="522" y="3109"/>
                </a:lnTo>
                <a:lnTo>
                  <a:pt x="520" y="3071"/>
                </a:lnTo>
                <a:lnTo>
                  <a:pt x="516" y="3030"/>
                </a:lnTo>
                <a:lnTo>
                  <a:pt x="513" y="2988"/>
                </a:lnTo>
                <a:lnTo>
                  <a:pt x="510" y="2947"/>
                </a:lnTo>
                <a:lnTo>
                  <a:pt x="506" y="2912"/>
                </a:lnTo>
                <a:lnTo>
                  <a:pt x="504" y="2887"/>
                </a:lnTo>
                <a:lnTo>
                  <a:pt x="503" y="2882"/>
                </a:lnTo>
                <a:lnTo>
                  <a:pt x="500" y="2877"/>
                </a:lnTo>
                <a:lnTo>
                  <a:pt x="497" y="2873"/>
                </a:lnTo>
                <a:lnTo>
                  <a:pt x="495" y="2869"/>
                </a:lnTo>
                <a:lnTo>
                  <a:pt x="487" y="2860"/>
                </a:lnTo>
                <a:lnTo>
                  <a:pt x="479" y="2852"/>
                </a:lnTo>
                <a:lnTo>
                  <a:pt x="459" y="2837"/>
                </a:lnTo>
                <a:lnTo>
                  <a:pt x="437" y="2823"/>
                </a:lnTo>
                <a:lnTo>
                  <a:pt x="427" y="2816"/>
                </a:lnTo>
                <a:lnTo>
                  <a:pt x="418" y="2808"/>
                </a:lnTo>
                <a:lnTo>
                  <a:pt x="410" y="2801"/>
                </a:lnTo>
                <a:lnTo>
                  <a:pt x="403" y="2793"/>
                </a:lnTo>
                <a:lnTo>
                  <a:pt x="400" y="2789"/>
                </a:lnTo>
                <a:lnTo>
                  <a:pt x="398" y="2785"/>
                </a:lnTo>
                <a:lnTo>
                  <a:pt x="397" y="2780"/>
                </a:lnTo>
                <a:lnTo>
                  <a:pt x="396" y="2776"/>
                </a:lnTo>
                <a:lnTo>
                  <a:pt x="395" y="2771"/>
                </a:lnTo>
                <a:lnTo>
                  <a:pt x="396" y="2766"/>
                </a:lnTo>
                <a:lnTo>
                  <a:pt x="397" y="2761"/>
                </a:lnTo>
                <a:lnTo>
                  <a:pt x="399" y="2756"/>
                </a:lnTo>
                <a:lnTo>
                  <a:pt x="404" y="2755"/>
                </a:lnTo>
                <a:lnTo>
                  <a:pt x="411" y="2754"/>
                </a:lnTo>
                <a:lnTo>
                  <a:pt x="418" y="2751"/>
                </a:lnTo>
                <a:lnTo>
                  <a:pt x="426" y="2748"/>
                </a:lnTo>
                <a:lnTo>
                  <a:pt x="434" y="2744"/>
                </a:lnTo>
                <a:lnTo>
                  <a:pt x="440" y="2737"/>
                </a:lnTo>
                <a:lnTo>
                  <a:pt x="442" y="2734"/>
                </a:lnTo>
                <a:lnTo>
                  <a:pt x="444" y="2731"/>
                </a:lnTo>
                <a:lnTo>
                  <a:pt x="445" y="2727"/>
                </a:lnTo>
                <a:lnTo>
                  <a:pt x="446" y="2724"/>
                </a:lnTo>
                <a:lnTo>
                  <a:pt x="446" y="2717"/>
                </a:lnTo>
                <a:lnTo>
                  <a:pt x="445" y="2711"/>
                </a:lnTo>
                <a:lnTo>
                  <a:pt x="443" y="2705"/>
                </a:lnTo>
                <a:lnTo>
                  <a:pt x="442" y="2700"/>
                </a:lnTo>
                <a:lnTo>
                  <a:pt x="438" y="2690"/>
                </a:lnTo>
                <a:lnTo>
                  <a:pt x="433" y="2681"/>
                </a:lnTo>
                <a:lnTo>
                  <a:pt x="428" y="2671"/>
                </a:lnTo>
                <a:lnTo>
                  <a:pt x="424" y="2659"/>
                </a:lnTo>
                <a:lnTo>
                  <a:pt x="422" y="2653"/>
                </a:lnTo>
                <a:lnTo>
                  <a:pt x="421" y="2646"/>
                </a:lnTo>
                <a:lnTo>
                  <a:pt x="420" y="2638"/>
                </a:lnTo>
                <a:lnTo>
                  <a:pt x="420" y="2629"/>
                </a:lnTo>
                <a:lnTo>
                  <a:pt x="420" y="2623"/>
                </a:lnTo>
                <a:lnTo>
                  <a:pt x="421" y="2617"/>
                </a:lnTo>
                <a:lnTo>
                  <a:pt x="422" y="2612"/>
                </a:lnTo>
                <a:lnTo>
                  <a:pt x="424" y="2608"/>
                </a:lnTo>
                <a:lnTo>
                  <a:pt x="428" y="2601"/>
                </a:lnTo>
                <a:lnTo>
                  <a:pt x="433" y="2595"/>
                </a:lnTo>
                <a:lnTo>
                  <a:pt x="438" y="2588"/>
                </a:lnTo>
                <a:lnTo>
                  <a:pt x="442" y="2580"/>
                </a:lnTo>
                <a:lnTo>
                  <a:pt x="443" y="2575"/>
                </a:lnTo>
                <a:lnTo>
                  <a:pt x="445" y="2570"/>
                </a:lnTo>
                <a:lnTo>
                  <a:pt x="446" y="2563"/>
                </a:lnTo>
                <a:lnTo>
                  <a:pt x="446" y="2556"/>
                </a:lnTo>
                <a:lnTo>
                  <a:pt x="446" y="2548"/>
                </a:lnTo>
                <a:lnTo>
                  <a:pt x="444" y="2540"/>
                </a:lnTo>
                <a:lnTo>
                  <a:pt x="443" y="2532"/>
                </a:lnTo>
                <a:lnTo>
                  <a:pt x="441" y="2524"/>
                </a:lnTo>
                <a:lnTo>
                  <a:pt x="435" y="2509"/>
                </a:lnTo>
                <a:lnTo>
                  <a:pt x="428" y="2496"/>
                </a:lnTo>
                <a:lnTo>
                  <a:pt x="421" y="2483"/>
                </a:lnTo>
                <a:lnTo>
                  <a:pt x="413" y="2470"/>
                </a:lnTo>
                <a:lnTo>
                  <a:pt x="406" y="2456"/>
                </a:lnTo>
                <a:lnTo>
                  <a:pt x="399" y="2441"/>
                </a:lnTo>
                <a:lnTo>
                  <a:pt x="397" y="2433"/>
                </a:lnTo>
                <a:lnTo>
                  <a:pt x="395" y="2427"/>
                </a:lnTo>
                <a:lnTo>
                  <a:pt x="395" y="2421"/>
                </a:lnTo>
                <a:lnTo>
                  <a:pt x="396" y="2415"/>
                </a:lnTo>
                <a:lnTo>
                  <a:pt x="397" y="2410"/>
                </a:lnTo>
                <a:lnTo>
                  <a:pt x="399" y="2405"/>
                </a:lnTo>
                <a:lnTo>
                  <a:pt x="401" y="2401"/>
                </a:lnTo>
                <a:lnTo>
                  <a:pt x="404" y="2398"/>
                </a:lnTo>
                <a:lnTo>
                  <a:pt x="409" y="2393"/>
                </a:lnTo>
                <a:lnTo>
                  <a:pt x="414" y="2390"/>
                </a:lnTo>
                <a:lnTo>
                  <a:pt x="418" y="2388"/>
                </a:lnTo>
                <a:lnTo>
                  <a:pt x="420" y="2388"/>
                </a:lnTo>
                <a:lnTo>
                  <a:pt x="421" y="2384"/>
                </a:lnTo>
                <a:lnTo>
                  <a:pt x="422" y="2380"/>
                </a:lnTo>
                <a:lnTo>
                  <a:pt x="422" y="2376"/>
                </a:lnTo>
                <a:lnTo>
                  <a:pt x="422" y="2371"/>
                </a:lnTo>
                <a:lnTo>
                  <a:pt x="419" y="2362"/>
                </a:lnTo>
                <a:lnTo>
                  <a:pt x="416" y="2353"/>
                </a:lnTo>
                <a:lnTo>
                  <a:pt x="410" y="2344"/>
                </a:lnTo>
                <a:lnTo>
                  <a:pt x="403" y="2334"/>
                </a:lnTo>
                <a:lnTo>
                  <a:pt x="395" y="2325"/>
                </a:lnTo>
                <a:lnTo>
                  <a:pt x="384" y="2315"/>
                </a:lnTo>
                <a:lnTo>
                  <a:pt x="374" y="2305"/>
                </a:lnTo>
                <a:lnTo>
                  <a:pt x="363" y="2295"/>
                </a:lnTo>
                <a:lnTo>
                  <a:pt x="350" y="2285"/>
                </a:lnTo>
                <a:lnTo>
                  <a:pt x="338" y="2276"/>
                </a:lnTo>
                <a:lnTo>
                  <a:pt x="311" y="2258"/>
                </a:lnTo>
                <a:lnTo>
                  <a:pt x="284" y="2241"/>
                </a:lnTo>
                <a:lnTo>
                  <a:pt x="298" y="2228"/>
                </a:lnTo>
                <a:lnTo>
                  <a:pt x="313" y="2216"/>
                </a:lnTo>
                <a:lnTo>
                  <a:pt x="328" y="2206"/>
                </a:lnTo>
                <a:lnTo>
                  <a:pt x="343" y="2196"/>
                </a:lnTo>
                <a:lnTo>
                  <a:pt x="374" y="2176"/>
                </a:lnTo>
                <a:lnTo>
                  <a:pt x="404" y="2157"/>
                </a:lnTo>
                <a:lnTo>
                  <a:pt x="411" y="2152"/>
                </a:lnTo>
                <a:lnTo>
                  <a:pt x="416" y="2145"/>
                </a:lnTo>
                <a:lnTo>
                  <a:pt x="420" y="2138"/>
                </a:lnTo>
                <a:lnTo>
                  <a:pt x="424" y="2131"/>
                </a:lnTo>
                <a:lnTo>
                  <a:pt x="430" y="2113"/>
                </a:lnTo>
                <a:lnTo>
                  <a:pt x="434" y="2095"/>
                </a:lnTo>
                <a:lnTo>
                  <a:pt x="438" y="2075"/>
                </a:lnTo>
                <a:lnTo>
                  <a:pt x="442" y="2054"/>
                </a:lnTo>
                <a:lnTo>
                  <a:pt x="445" y="2044"/>
                </a:lnTo>
                <a:lnTo>
                  <a:pt x="448" y="2034"/>
                </a:lnTo>
                <a:lnTo>
                  <a:pt x="452" y="2025"/>
                </a:lnTo>
                <a:lnTo>
                  <a:pt x="456" y="2016"/>
                </a:lnTo>
                <a:lnTo>
                  <a:pt x="466" y="2001"/>
                </a:lnTo>
                <a:lnTo>
                  <a:pt x="476" y="1988"/>
                </a:lnTo>
                <a:lnTo>
                  <a:pt x="486" y="1975"/>
                </a:lnTo>
                <a:lnTo>
                  <a:pt x="496" y="1964"/>
                </a:lnTo>
                <a:lnTo>
                  <a:pt x="518" y="1941"/>
                </a:lnTo>
                <a:lnTo>
                  <a:pt x="537" y="1918"/>
                </a:lnTo>
                <a:lnTo>
                  <a:pt x="547" y="1906"/>
                </a:lnTo>
                <a:lnTo>
                  <a:pt x="556" y="1892"/>
                </a:lnTo>
                <a:lnTo>
                  <a:pt x="564" y="1876"/>
                </a:lnTo>
                <a:lnTo>
                  <a:pt x="572" y="1858"/>
                </a:lnTo>
                <a:lnTo>
                  <a:pt x="580" y="1837"/>
                </a:lnTo>
                <a:lnTo>
                  <a:pt x="586" y="1814"/>
                </a:lnTo>
                <a:lnTo>
                  <a:pt x="592" y="1788"/>
                </a:lnTo>
                <a:lnTo>
                  <a:pt x="598" y="1759"/>
                </a:lnTo>
                <a:lnTo>
                  <a:pt x="599" y="1746"/>
                </a:lnTo>
                <a:lnTo>
                  <a:pt x="599" y="1733"/>
                </a:lnTo>
                <a:lnTo>
                  <a:pt x="599" y="1722"/>
                </a:lnTo>
                <a:lnTo>
                  <a:pt x="598" y="1711"/>
                </a:lnTo>
                <a:lnTo>
                  <a:pt x="597" y="1701"/>
                </a:lnTo>
                <a:lnTo>
                  <a:pt x="595" y="1692"/>
                </a:lnTo>
                <a:lnTo>
                  <a:pt x="593" y="1683"/>
                </a:lnTo>
                <a:lnTo>
                  <a:pt x="590" y="1674"/>
                </a:lnTo>
                <a:lnTo>
                  <a:pt x="584" y="1659"/>
                </a:lnTo>
                <a:lnTo>
                  <a:pt x="577" y="1646"/>
                </a:lnTo>
                <a:lnTo>
                  <a:pt x="568" y="1633"/>
                </a:lnTo>
                <a:lnTo>
                  <a:pt x="559" y="1621"/>
                </a:lnTo>
                <a:lnTo>
                  <a:pt x="541" y="1600"/>
                </a:lnTo>
                <a:lnTo>
                  <a:pt x="525" y="1579"/>
                </a:lnTo>
                <a:lnTo>
                  <a:pt x="519" y="1568"/>
                </a:lnTo>
                <a:lnTo>
                  <a:pt x="514" y="1556"/>
                </a:lnTo>
                <a:lnTo>
                  <a:pt x="512" y="1549"/>
                </a:lnTo>
                <a:lnTo>
                  <a:pt x="510" y="1543"/>
                </a:lnTo>
                <a:lnTo>
                  <a:pt x="510" y="1535"/>
                </a:lnTo>
                <a:lnTo>
                  <a:pt x="509" y="1528"/>
                </a:lnTo>
                <a:lnTo>
                  <a:pt x="510" y="1518"/>
                </a:lnTo>
                <a:lnTo>
                  <a:pt x="512" y="1508"/>
                </a:lnTo>
                <a:lnTo>
                  <a:pt x="516" y="1500"/>
                </a:lnTo>
                <a:lnTo>
                  <a:pt x="520" y="1493"/>
                </a:lnTo>
                <a:lnTo>
                  <a:pt x="531" y="1480"/>
                </a:lnTo>
                <a:lnTo>
                  <a:pt x="544" y="1468"/>
                </a:lnTo>
                <a:lnTo>
                  <a:pt x="550" y="1461"/>
                </a:lnTo>
                <a:lnTo>
                  <a:pt x="555" y="1453"/>
                </a:lnTo>
                <a:lnTo>
                  <a:pt x="560" y="1445"/>
                </a:lnTo>
                <a:lnTo>
                  <a:pt x="564" y="1435"/>
                </a:lnTo>
                <a:lnTo>
                  <a:pt x="567" y="1425"/>
                </a:lnTo>
                <a:lnTo>
                  <a:pt x="568" y="1412"/>
                </a:lnTo>
                <a:lnTo>
                  <a:pt x="568" y="1397"/>
                </a:lnTo>
                <a:lnTo>
                  <a:pt x="566" y="1380"/>
                </a:lnTo>
                <a:lnTo>
                  <a:pt x="565" y="1374"/>
                </a:lnTo>
                <a:lnTo>
                  <a:pt x="562" y="1369"/>
                </a:lnTo>
                <a:lnTo>
                  <a:pt x="559" y="1363"/>
                </a:lnTo>
                <a:lnTo>
                  <a:pt x="556" y="1359"/>
                </a:lnTo>
                <a:lnTo>
                  <a:pt x="552" y="1354"/>
                </a:lnTo>
                <a:lnTo>
                  <a:pt x="547" y="1350"/>
                </a:lnTo>
                <a:lnTo>
                  <a:pt x="542" y="1346"/>
                </a:lnTo>
                <a:lnTo>
                  <a:pt x="536" y="1343"/>
                </a:lnTo>
                <a:lnTo>
                  <a:pt x="524" y="1337"/>
                </a:lnTo>
                <a:lnTo>
                  <a:pt x="510" y="1332"/>
                </a:lnTo>
                <a:lnTo>
                  <a:pt x="494" y="1328"/>
                </a:lnTo>
                <a:lnTo>
                  <a:pt x="478" y="1325"/>
                </a:lnTo>
                <a:lnTo>
                  <a:pt x="443" y="1319"/>
                </a:lnTo>
                <a:lnTo>
                  <a:pt x="405" y="1314"/>
                </a:lnTo>
                <a:lnTo>
                  <a:pt x="385" y="1311"/>
                </a:lnTo>
                <a:lnTo>
                  <a:pt x="367" y="1307"/>
                </a:lnTo>
                <a:lnTo>
                  <a:pt x="348" y="1302"/>
                </a:lnTo>
                <a:lnTo>
                  <a:pt x="330" y="1297"/>
                </a:lnTo>
                <a:lnTo>
                  <a:pt x="323" y="1295"/>
                </a:lnTo>
                <a:lnTo>
                  <a:pt x="313" y="1292"/>
                </a:lnTo>
                <a:lnTo>
                  <a:pt x="301" y="1292"/>
                </a:lnTo>
                <a:lnTo>
                  <a:pt x="288" y="1292"/>
                </a:lnTo>
                <a:lnTo>
                  <a:pt x="259" y="1293"/>
                </a:lnTo>
                <a:lnTo>
                  <a:pt x="229" y="1296"/>
                </a:lnTo>
                <a:lnTo>
                  <a:pt x="201" y="1299"/>
                </a:lnTo>
                <a:lnTo>
                  <a:pt x="177" y="1299"/>
                </a:lnTo>
                <a:lnTo>
                  <a:pt x="167" y="1299"/>
                </a:lnTo>
                <a:lnTo>
                  <a:pt x="159" y="1297"/>
                </a:lnTo>
                <a:lnTo>
                  <a:pt x="156" y="1296"/>
                </a:lnTo>
                <a:lnTo>
                  <a:pt x="154" y="1295"/>
                </a:lnTo>
                <a:lnTo>
                  <a:pt x="152" y="1293"/>
                </a:lnTo>
                <a:lnTo>
                  <a:pt x="152" y="1291"/>
                </a:lnTo>
                <a:lnTo>
                  <a:pt x="150" y="1285"/>
                </a:lnTo>
                <a:lnTo>
                  <a:pt x="148" y="1278"/>
                </a:lnTo>
                <a:lnTo>
                  <a:pt x="145" y="1272"/>
                </a:lnTo>
                <a:lnTo>
                  <a:pt x="142" y="1267"/>
                </a:lnTo>
                <a:lnTo>
                  <a:pt x="134" y="1255"/>
                </a:lnTo>
                <a:lnTo>
                  <a:pt x="124" y="1244"/>
                </a:lnTo>
                <a:lnTo>
                  <a:pt x="99" y="1221"/>
                </a:lnTo>
                <a:lnTo>
                  <a:pt x="72" y="1197"/>
                </a:lnTo>
                <a:lnTo>
                  <a:pt x="59" y="1185"/>
                </a:lnTo>
                <a:lnTo>
                  <a:pt x="45" y="1171"/>
                </a:lnTo>
                <a:lnTo>
                  <a:pt x="33" y="1157"/>
                </a:lnTo>
                <a:lnTo>
                  <a:pt x="22" y="1142"/>
                </a:lnTo>
                <a:lnTo>
                  <a:pt x="17" y="1134"/>
                </a:lnTo>
                <a:lnTo>
                  <a:pt x="13" y="1126"/>
                </a:lnTo>
                <a:lnTo>
                  <a:pt x="9" y="1118"/>
                </a:lnTo>
                <a:lnTo>
                  <a:pt x="6" y="1109"/>
                </a:lnTo>
                <a:lnTo>
                  <a:pt x="3" y="1100"/>
                </a:lnTo>
                <a:lnTo>
                  <a:pt x="1" y="1091"/>
                </a:lnTo>
                <a:lnTo>
                  <a:pt x="0" y="1081"/>
                </a:lnTo>
                <a:lnTo>
                  <a:pt x="0" y="1070"/>
                </a:lnTo>
                <a:lnTo>
                  <a:pt x="1" y="1053"/>
                </a:lnTo>
                <a:lnTo>
                  <a:pt x="2" y="1037"/>
                </a:lnTo>
                <a:lnTo>
                  <a:pt x="6" y="1021"/>
                </a:lnTo>
                <a:lnTo>
                  <a:pt x="10" y="1006"/>
                </a:lnTo>
                <a:lnTo>
                  <a:pt x="20" y="977"/>
                </a:lnTo>
                <a:lnTo>
                  <a:pt x="31" y="947"/>
                </a:lnTo>
                <a:lnTo>
                  <a:pt x="42" y="919"/>
                </a:lnTo>
                <a:lnTo>
                  <a:pt x="52" y="890"/>
                </a:lnTo>
                <a:lnTo>
                  <a:pt x="56" y="874"/>
                </a:lnTo>
                <a:lnTo>
                  <a:pt x="61" y="859"/>
                </a:lnTo>
                <a:lnTo>
                  <a:pt x="63" y="841"/>
                </a:lnTo>
                <a:lnTo>
                  <a:pt x="63" y="824"/>
                </a:lnTo>
                <a:lnTo>
                  <a:pt x="63" y="806"/>
                </a:lnTo>
                <a:lnTo>
                  <a:pt x="61" y="788"/>
                </a:lnTo>
                <a:lnTo>
                  <a:pt x="59" y="770"/>
                </a:lnTo>
                <a:lnTo>
                  <a:pt x="55" y="753"/>
                </a:lnTo>
                <a:lnTo>
                  <a:pt x="48" y="718"/>
                </a:lnTo>
                <a:lnTo>
                  <a:pt x="40" y="684"/>
                </a:lnTo>
                <a:lnTo>
                  <a:pt x="33" y="649"/>
                </a:lnTo>
                <a:lnTo>
                  <a:pt x="27" y="613"/>
                </a:lnTo>
                <a:lnTo>
                  <a:pt x="25" y="594"/>
                </a:lnTo>
                <a:lnTo>
                  <a:pt x="24" y="576"/>
                </a:lnTo>
                <a:lnTo>
                  <a:pt x="25" y="556"/>
                </a:lnTo>
                <a:lnTo>
                  <a:pt x="26" y="536"/>
                </a:lnTo>
                <a:lnTo>
                  <a:pt x="1044" y="536"/>
                </a:lnTo>
                <a:lnTo>
                  <a:pt x="1055" y="525"/>
                </a:lnTo>
                <a:lnTo>
                  <a:pt x="1067" y="516"/>
                </a:lnTo>
                <a:lnTo>
                  <a:pt x="1078" y="509"/>
                </a:lnTo>
                <a:lnTo>
                  <a:pt x="1086" y="504"/>
                </a:lnTo>
                <a:lnTo>
                  <a:pt x="1086" y="357"/>
                </a:lnTo>
                <a:lnTo>
                  <a:pt x="1099" y="333"/>
                </a:lnTo>
                <a:lnTo>
                  <a:pt x="1110" y="313"/>
                </a:lnTo>
                <a:lnTo>
                  <a:pt x="1115" y="303"/>
                </a:lnTo>
                <a:lnTo>
                  <a:pt x="1119" y="293"/>
                </a:lnTo>
                <a:lnTo>
                  <a:pt x="1122" y="280"/>
                </a:lnTo>
                <a:lnTo>
                  <a:pt x="1123" y="268"/>
                </a:lnTo>
                <a:lnTo>
                  <a:pt x="1122" y="262"/>
                </a:lnTo>
                <a:lnTo>
                  <a:pt x="1121" y="256"/>
                </a:lnTo>
                <a:lnTo>
                  <a:pt x="1119" y="251"/>
                </a:lnTo>
                <a:lnTo>
                  <a:pt x="1117" y="246"/>
                </a:lnTo>
                <a:lnTo>
                  <a:pt x="1111" y="236"/>
                </a:lnTo>
                <a:lnTo>
                  <a:pt x="1105" y="226"/>
                </a:lnTo>
                <a:lnTo>
                  <a:pt x="1098" y="216"/>
                </a:lnTo>
                <a:lnTo>
                  <a:pt x="1092" y="206"/>
                </a:lnTo>
                <a:lnTo>
                  <a:pt x="1090" y="201"/>
                </a:lnTo>
                <a:lnTo>
                  <a:pt x="1088" y="196"/>
                </a:lnTo>
                <a:lnTo>
                  <a:pt x="1087" y="190"/>
                </a:lnTo>
                <a:lnTo>
                  <a:pt x="1086" y="185"/>
                </a:lnTo>
                <a:lnTo>
                  <a:pt x="1087" y="179"/>
                </a:lnTo>
                <a:lnTo>
                  <a:pt x="1089" y="174"/>
                </a:lnTo>
                <a:lnTo>
                  <a:pt x="1091" y="170"/>
                </a:lnTo>
                <a:lnTo>
                  <a:pt x="1095" y="166"/>
                </a:lnTo>
                <a:lnTo>
                  <a:pt x="1103" y="158"/>
                </a:lnTo>
                <a:lnTo>
                  <a:pt x="1114" y="152"/>
                </a:lnTo>
                <a:lnTo>
                  <a:pt x="1135" y="140"/>
                </a:lnTo>
                <a:lnTo>
                  <a:pt x="1149" y="132"/>
                </a:lnTo>
                <a:lnTo>
                  <a:pt x="1152" y="122"/>
                </a:lnTo>
                <a:lnTo>
                  <a:pt x="1155" y="113"/>
                </a:lnTo>
                <a:lnTo>
                  <a:pt x="1157" y="104"/>
                </a:lnTo>
                <a:lnTo>
                  <a:pt x="1159" y="95"/>
                </a:lnTo>
                <a:lnTo>
                  <a:pt x="1160" y="78"/>
                </a:lnTo>
                <a:lnTo>
                  <a:pt x="1161" y="62"/>
                </a:lnTo>
                <a:lnTo>
                  <a:pt x="1162" y="46"/>
                </a:lnTo>
                <a:lnTo>
                  <a:pt x="1163" y="31"/>
                </a:lnTo>
                <a:lnTo>
                  <a:pt x="1164" y="23"/>
                </a:lnTo>
                <a:lnTo>
                  <a:pt x="1165" y="16"/>
                </a:lnTo>
                <a:lnTo>
                  <a:pt x="1167" y="8"/>
                </a:lnTo>
                <a:lnTo>
                  <a:pt x="1171" y="0"/>
                </a:lnTo>
                <a:lnTo>
                  <a:pt x="1191" y="22"/>
                </a:lnTo>
                <a:lnTo>
                  <a:pt x="1209" y="44"/>
                </a:lnTo>
                <a:lnTo>
                  <a:pt x="1226" y="67"/>
                </a:lnTo>
                <a:lnTo>
                  <a:pt x="1240" y="91"/>
                </a:lnTo>
                <a:lnTo>
                  <a:pt x="1254" y="115"/>
                </a:lnTo>
                <a:lnTo>
                  <a:pt x="1265" y="139"/>
                </a:lnTo>
                <a:lnTo>
                  <a:pt x="1276" y="165"/>
                </a:lnTo>
                <a:lnTo>
                  <a:pt x="1286" y="192"/>
                </a:lnTo>
                <a:lnTo>
                  <a:pt x="1294" y="219"/>
                </a:lnTo>
                <a:lnTo>
                  <a:pt x="1302" y="247"/>
                </a:lnTo>
                <a:lnTo>
                  <a:pt x="1309" y="276"/>
                </a:lnTo>
                <a:lnTo>
                  <a:pt x="1315" y="307"/>
                </a:lnTo>
                <a:lnTo>
                  <a:pt x="1327" y="371"/>
                </a:lnTo>
                <a:lnTo>
                  <a:pt x="1338" y="441"/>
                </a:lnTo>
                <a:lnTo>
                  <a:pt x="1340" y="454"/>
                </a:lnTo>
                <a:lnTo>
                  <a:pt x="1344" y="465"/>
                </a:lnTo>
                <a:lnTo>
                  <a:pt x="1349" y="475"/>
                </a:lnTo>
                <a:lnTo>
                  <a:pt x="1356" y="485"/>
                </a:lnTo>
                <a:lnTo>
                  <a:pt x="1364" y="494"/>
                </a:lnTo>
                <a:lnTo>
                  <a:pt x="1373" y="502"/>
                </a:lnTo>
                <a:lnTo>
                  <a:pt x="1384" y="509"/>
                </a:lnTo>
                <a:lnTo>
                  <a:pt x="1396" y="517"/>
                </a:lnTo>
                <a:lnTo>
                  <a:pt x="1408" y="523"/>
                </a:lnTo>
                <a:lnTo>
                  <a:pt x="1421" y="529"/>
                </a:lnTo>
                <a:lnTo>
                  <a:pt x="1434" y="535"/>
                </a:lnTo>
                <a:lnTo>
                  <a:pt x="1447" y="540"/>
                </a:lnTo>
                <a:lnTo>
                  <a:pt x="1474" y="549"/>
                </a:lnTo>
                <a:lnTo>
                  <a:pt x="1500" y="557"/>
                </a:lnTo>
                <a:lnTo>
                  <a:pt x="1507" y="559"/>
                </a:lnTo>
                <a:lnTo>
                  <a:pt x="1512" y="562"/>
                </a:lnTo>
                <a:lnTo>
                  <a:pt x="1516" y="566"/>
                </a:lnTo>
                <a:lnTo>
                  <a:pt x="1520" y="570"/>
                </a:lnTo>
                <a:lnTo>
                  <a:pt x="1527" y="581"/>
                </a:lnTo>
                <a:lnTo>
                  <a:pt x="1532" y="592"/>
                </a:lnTo>
                <a:lnTo>
                  <a:pt x="1538" y="615"/>
                </a:lnTo>
                <a:lnTo>
                  <a:pt x="1543" y="636"/>
                </a:lnTo>
                <a:lnTo>
                  <a:pt x="1548" y="646"/>
                </a:lnTo>
                <a:lnTo>
                  <a:pt x="1554" y="655"/>
                </a:lnTo>
                <a:lnTo>
                  <a:pt x="1560" y="662"/>
                </a:lnTo>
                <a:lnTo>
                  <a:pt x="1567" y="669"/>
                </a:lnTo>
                <a:lnTo>
                  <a:pt x="1582" y="680"/>
                </a:lnTo>
                <a:lnTo>
                  <a:pt x="1598" y="690"/>
                </a:lnTo>
                <a:lnTo>
                  <a:pt x="1615" y="699"/>
                </a:lnTo>
                <a:lnTo>
                  <a:pt x="1631" y="710"/>
                </a:lnTo>
                <a:lnTo>
                  <a:pt x="1638" y="716"/>
                </a:lnTo>
                <a:lnTo>
                  <a:pt x="1645" y="723"/>
                </a:lnTo>
                <a:lnTo>
                  <a:pt x="1652" y="731"/>
                </a:lnTo>
                <a:lnTo>
                  <a:pt x="1658" y="741"/>
                </a:lnTo>
                <a:lnTo>
                  <a:pt x="3909" y="861"/>
                </a:lnTo>
                <a:lnTo>
                  <a:pt x="3892" y="893"/>
                </a:lnTo>
                <a:lnTo>
                  <a:pt x="3876" y="923"/>
                </a:lnTo>
                <a:lnTo>
                  <a:pt x="3862" y="950"/>
                </a:lnTo>
                <a:lnTo>
                  <a:pt x="3849" y="977"/>
                </a:lnTo>
                <a:lnTo>
                  <a:pt x="3839" y="1000"/>
                </a:lnTo>
                <a:lnTo>
                  <a:pt x="3829" y="1022"/>
                </a:lnTo>
                <a:lnTo>
                  <a:pt x="3826" y="1032"/>
                </a:lnTo>
                <a:lnTo>
                  <a:pt x="3823" y="1042"/>
                </a:lnTo>
                <a:lnTo>
                  <a:pt x="3821" y="1051"/>
                </a:lnTo>
                <a:lnTo>
                  <a:pt x="3820" y="1060"/>
                </a:lnTo>
                <a:lnTo>
                  <a:pt x="3819" y="1070"/>
                </a:lnTo>
                <a:lnTo>
                  <a:pt x="3818" y="1079"/>
                </a:lnTo>
                <a:lnTo>
                  <a:pt x="3816" y="1087"/>
                </a:lnTo>
                <a:lnTo>
                  <a:pt x="3813" y="1094"/>
                </a:lnTo>
                <a:lnTo>
                  <a:pt x="3806" y="1108"/>
                </a:lnTo>
                <a:lnTo>
                  <a:pt x="3798" y="1125"/>
                </a:lnTo>
                <a:lnTo>
                  <a:pt x="3793" y="1135"/>
                </a:lnTo>
                <a:lnTo>
                  <a:pt x="3789" y="1148"/>
                </a:lnTo>
                <a:lnTo>
                  <a:pt x="3784" y="1163"/>
                </a:lnTo>
                <a:lnTo>
                  <a:pt x="3780" y="1181"/>
                </a:lnTo>
                <a:lnTo>
                  <a:pt x="3776" y="1203"/>
                </a:lnTo>
                <a:lnTo>
                  <a:pt x="3773" y="1228"/>
                </a:lnTo>
                <a:lnTo>
                  <a:pt x="3770" y="1257"/>
                </a:lnTo>
                <a:lnTo>
                  <a:pt x="3768" y="1291"/>
                </a:lnTo>
                <a:lnTo>
                  <a:pt x="3766" y="1306"/>
                </a:lnTo>
                <a:lnTo>
                  <a:pt x="3764" y="1319"/>
                </a:lnTo>
                <a:lnTo>
                  <a:pt x="3760" y="1332"/>
                </a:lnTo>
                <a:lnTo>
                  <a:pt x="3756" y="1344"/>
                </a:lnTo>
                <a:lnTo>
                  <a:pt x="3748" y="1367"/>
                </a:lnTo>
                <a:lnTo>
                  <a:pt x="3739" y="1391"/>
                </a:lnTo>
                <a:lnTo>
                  <a:pt x="3736" y="1403"/>
                </a:lnTo>
                <a:lnTo>
                  <a:pt x="3733" y="1417"/>
                </a:lnTo>
                <a:lnTo>
                  <a:pt x="3731" y="1431"/>
                </a:lnTo>
                <a:lnTo>
                  <a:pt x="3730" y="1446"/>
                </a:lnTo>
                <a:lnTo>
                  <a:pt x="3730" y="1463"/>
                </a:lnTo>
                <a:lnTo>
                  <a:pt x="3732" y="1481"/>
                </a:lnTo>
                <a:lnTo>
                  <a:pt x="3736" y="1500"/>
                </a:lnTo>
                <a:lnTo>
                  <a:pt x="3742" y="1523"/>
                </a:lnTo>
                <a:lnTo>
                  <a:pt x="3744" y="1533"/>
                </a:lnTo>
                <a:lnTo>
                  <a:pt x="3746" y="1543"/>
                </a:lnTo>
                <a:lnTo>
                  <a:pt x="3746" y="1554"/>
                </a:lnTo>
                <a:lnTo>
                  <a:pt x="3746" y="1565"/>
                </a:lnTo>
                <a:lnTo>
                  <a:pt x="3745" y="1587"/>
                </a:lnTo>
                <a:lnTo>
                  <a:pt x="3742" y="1610"/>
                </a:lnTo>
                <a:lnTo>
                  <a:pt x="3740" y="1633"/>
                </a:lnTo>
                <a:lnTo>
                  <a:pt x="3740" y="1654"/>
                </a:lnTo>
                <a:lnTo>
                  <a:pt x="3740" y="1664"/>
                </a:lnTo>
                <a:lnTo>
                  <a:pt x="3741" y="1673"/>
                </a:lnTo>
                <a:lnTo>
                  <a:pt x="3744" y="1682"/>
                </a:lnTo>
                <a:lnTo>
                  <a:pt x="3747" y="1690"/>
                </a:lnTo>
                <a:lnTo>
                  <a:pt x="3752" y="1702"/>
                </a:lnTo>
                <a:lnTo>
                  <a:pt x="3757" y="1714"/>
                </a:lnTo>
                <a:lnTo>
                  <a:pt x="3760" y="1724"/>
                </a:lnTo>
                <a:lnTo>
                  <a:pt x="3763" y="1734"/>
                </a:lnTo>
                <a:lnTo>
                  <a:pt x="3765" y="1744"/>
                </a:lnTo>
                <a:lnTo>
                  <a:pt x="3767" y="1753"/>
                </a:lnTo>
                <a:lnTo>
                  <a:pt x="3768" y="1762"/>
                </a:lnTo>
                <a:lnTo>
                  <a:pt x="3768" y="1770"/>
                </a:lnTo>
                <a:lnTo>
                  <a:pt x="3767" y="1786"/>
                </a:lnTo>
                <a:lnTo>
                  <a:pt x="3765" y="1802"/>
                </a:lnTo>
                <a:lnTo>
                  <a:pt x="3761" y="1818"/>
                </a:lnTo>
                <a:lnTo>
                  <a:pt x="3757" y="1837"/>
                </a:lnTo>
                <a:lnTo>
                  <a:pt x="3756" y="1850"/>
                </a:lnTo>
                <a:lnTo>
                  <a:pt x="3757" y="1862"/>
                </a:lnTo>
                <a:lnTo>
                  <a:pt x="3759" y="1873"/>
                </a:lnTo>
                <a:lnTo>
                  <a:pt x="3762" y="1882"/>
                </a:lnTo>
                <a:lnTo>
                  <a:pt x="3765" y="1891"/>
                </a:lnTo>
                <a:lnTo>
                  <a:pt x="3770" y="1899"/>
                </a:lnTo>
                <a:lnTo>
                  <a:pt x="3775" y="1906"/>
                </a:lnTo>
                <a:lnTo>
                  <a:pt x="3779" y="1912"/>
                </a:lnTo>
                <a:lnTo>
                  <a:pt x="3784" y="1919"/>
                </a:lnTo>
                <a:lnTo>
                  <a:pt x="3789" y="1925"/>
                </a:lnTo>
                <a:lnTo>
                  <a:pt x="3792" y="1932"/>
                </a:lnTo>
                <a:lnTo>
                  <a:pt x="3795" y="1938"/>
                </a:lnTo>
                <a:lnTo>
                  <a:pt x="3797" y="1945"/>
                </a:lnTo>
                <a:lnTo>
                  <a:pt x="3798" y="1952"/>
                </a:lnTo>
                <a:lnTo>
                  <a:pt x="3797" y="1959"/>
                </a:lnTo>
                <a:lnTo>
                  <a:pt x="3794" y="1969"/>
                </a:lnTo>
                <a:lnTo>
                  <a:pt x="3789" y="1977"/>
                </a:lnTo>
                <a:lnTo>
                  <a:pt x="3786" y="1986"/>
                </a:lnTo>
                <a:lnTo>
                  <a:pt x="3783" y="1996"/>
                </a:lnTo>
                <a:lnTo>
                  <a:pt x="3780" y="2007"/>
                </a:lnTo>
                <a:lnTo>
                  <a:pt x="3776" y="2030"/>
                </a:lnTo>
                <a:lnTo>
                  <a:pt x="3772" y="2055"/>
                </a:lnTo>
                <a:lnTo>
                  <a:pt x="3769" y="2067"/>
                </a:lnTo>
                <a:lnTo>
                  <a:pt x="3766" y="2080"/>
                </a:lnTo>
                <a:lnTo>
                  <a:pt x="3762" y="2091"/>
                </a:lnTo>
                <a:lnTo>
                  <a:pt x="3757" y="2103"/>
                </a:lnTo>
                <a:lnTo>
                  <a:pt x="3751" y="2114"/>
                </a:lnTo>
                <a:lnTo>
                  <a:pt x="3744" y="2124"/>
                </a:lnTo>
                <a:lnTo>
                  <a:pt x="3736" y="2133"/>
                </a:lnTo>
                <a:lnTo>
                  <a:pt x="3725" y="2141"/>
                </a:lnTo>
                <a:lnTo>
                  <a:pt x="3714" y="2150"/>
                </a:lnTo>
                <a:lnTo>
                  <a:pt x="3704" y="2158"/>
                </a:lnTo>
                <a:lnTo>
                  <a:pt x="3696" y="2167"/>
                </a:lnTo>
                <a:lnTo>
                  <a:pt x="3688" y="2175"/>
                </a:lnTo>
                <a:lnTo>
                  <a:pt x="3682" y="2184"/>
                </a:lnTo>
                <a:lnTo>
                  <a:pt x="3677" y="2194"/>
                </a:lnTo>
                <a:lnTo>
                  <a:pt x="3672" y="2202"/>
                </a:lnTo>
                <a:lnTo>
                  <a:pt x="3668" y="2211"/>
                </a:lnTo>
                <a:lnTo>
                  <a:pt x="3665" y="2220"/>
                </a:lnTo>
                <a:lnTo>
                  <a:pt x="3663" y="2228"/>
                </a:lnTo>
                <a:lnTo>
                  <a:pt x="3662" y="2237"/>
                </a:lnTo>
                <a:lnTo>
                  <a:pt x="3661" y="2246"/>
                </a:lnTo>
                <a:lnTo>
                  <a:pt x="3660" y="2263"/>
                </a:lnTo>
                <a:lnTo>
                  <a:pt x="3661" y="2279"/>
                </a:lnTo>
                <a:lnTo>
                  <a:pt x="3664" y="2311"/>
                </a:lnTo>
                <a:lnTo>
                  <a:pt x="3666" y="2338"/>
                </a:lnTo>
                <a:lnTo>
                  <a:pt x="3666" y="2344"/>
                </a:lnTo>
                <a:lnTo>
                  <a:pt x="3665" y="2350"/>
                </a:lnTo>
                <a:lnTo>
                  <a:pt x="3664" y="2355"/>
                </a:lnTo>
                <a:lnTo>
                  <a:pt x="3662" y="2361"/>
                </a:lnTo>
                <a:lnTo>
                  <a:pt x="3659" y="2365"/>
                </a:lnTo>
                <a:lnTo>
                  <a:pt x="3656" y="2370"/>
                </a:lnTo>
                <a:lnTo>
                  <a:pt x="3652" y="2374"/>
                </a:lnTo>
                <a:lnTo>
                  <a:pt x="3647" y="2377"/>
                </a:lnTo>
                <a:lnTo>
                  <a:pt x="3644" y="2380"/>
                </a:lnTo>
                <a:lnTo>
                  <a:pt x="3641" y="2383"/>
                </a:lnTo>
                <a:lnTo>
                  <a:pt x="3639" y="2387"/>
                </a:lnTo>
                <a:lnTo>
                  <a:pt x="3637" y="2391"/>
                </a:lnTo>
                <a:lnTo>
                  <a:pt x="3634" y="2402"/>
                </a:lnTo>
                <a:lnTo>
                  <a:pt x="3631" y="2416"/>
                </a:lnTo>
                <a:lnTo>
                  <a:pt x="3628" y="2448"/>
                </a:lnTo>
                <a:lnTo>
                  <a:pt x="3626" y="2486"/>
                </a:lnTo>
                <a:lnTo>
                  <a:pt x="3624" y="2506"/>
                </a:lnTo>
                <a:lnTo>
                  <a:pt x="3621" y="2527"/>
                </a:lnTo>
                <a:lnTo>
                  <a:pt x="3617" y="2548"/>
                </a:lnTo>
                <a:lnTo>
                  <a:pt x="3610" y="2569"/>
                </a:lnTo>
                <a:lnTo>
                  <a:pt x="3607" y="2579"/>
                </a:lnTo>
                <a:lnTo>
                  <a:pt x="3603" y="2589"/>
                </a:lnTo>
                <a:lnTo>
                  <a:pt x="3599" y="2599"/>
                </a:lnTo>
                <a:lnTo>
                  <a:pt x="3594" y="2609"/>
                </a:lnTo>
                <a:lnTo>
                  <a:pt x="3588" y="2618"/>
                </a:lnTo>
                <a:lnTo>
                  <a:pt x="3582" y="2627"/>
                </a:lnTo>
                <a:lnTo>
                  <a:pt x="3576" y="2637"/>
                </a:lnTo>
                <a:lnTo>
                  <a:pt x="3568" y="2646"/>
                </a:lnTo>
                <a:lnTo>
                  <a:pt x="3559" y="2654"/>
                </a:lnTo>
                <a:lnTo>
                  <a:pt x="3551" y="2660"/>
                </a:lnTo>
                <a:lnTo>
                  <a:pt x="3544" y="2664"/>
                </a:lnTo>
                <a:lnTo>
                  <a:pt x="3537" y="2667"/>
                </a:lnTo>
                <a:lnTo>
                  <a:pt x="3531" y="2668"/>
                </a:lnTo>
                <a:lnTo>
                  <a:pt x="3526" y="2668"/>
                </a:lnTo>
                <a:lnTo>
                  <a:pt x="3521" y="2667"/>
                </a:lnTo>
                <a:lnTo>
                  <a:pt x="3516" y="2666"/>
                </a:lnTo>
                <a:lnTo>
                  <a:pt x="3511" y="2665"/>
                </a:lnTo>
                <a:lnTo>
                  <a:pt x="3506" y="2664"/>
                </a:lnTo>
                <a:lnTo>
                  <a:pt x="3500" y="2663"/>
                </a:lnTo>
                <a:lnTo>
                  <a:pt x="3494" y="2664"/>
                </a:lnTo>
                <a:lnTo>
                  <a:pt x="3488" y="2666"/>
                </a:lnTo>
                <a:lnTo>
                  <a:pt x="3480" y="2669"/>
                </a:lnTo>
                <a:lnTo>
                  <a:pt x="3472" y="2674"/>
                </a:lnTo>
                <a:lnTo>
                  <a:pt x="3463" y="2682"/>
                </a:lnTo>
                <a:lnTo>
                  <a:pt x="3435" y="2710"/>
                </a:lnTo>
                <a:lnTo>
                  <a:pt x="3412" y="2735"/>
                </a:lnTo>
                <a:lnTo>
                  <a:pt x="3392" y="2758"/>
                </a:lnTo>
                <a:lnTo>
                  <a:pt x="3378" y="2777"/>
                </a:lnTo>
                <a:lnTo>
                  <a:pt x="3368" y="2795"/>
                </a:lnTo>
                <a:lnTo>
                  <a:pt x="3360" y="2811"/>
                </a:lnTo>
                <a:lnTo>
                  <a:pt x="3356" y="2825"/>
                </a:lnTo>
                <a:lnTo>
                  <a:pt x="3353" y="2837"/>
                </a:lnTo>
                <a:lnTo>
                  <a:pt x="3351" y="2860"/>
                </a:lnTo>
                <a:lnTo>
                  <a:pt x="3351" y="2879"/>
                </a:lnTo>
                <a:lnTo>
                  <a:pt x="3350" y="2889"/>
                </a:lnTo>
                <a:lnTo>
                  <a:pt x="3348" y="2898"/>
                </a:lnTo>
                <a:lnTo>
                  <a:pt x="3344" y="2908"/>
                </a:lnTo>
                <a:lnTo>
                  <a:pt x="3337" y="2918"/>
                </a:lnTo>
                <a:lnTo>
                  <a:pt x="3329" y="2931"/>
                </a:lnTo>
                <a:lnTo>
                  <a:pt x="3320" y="2941"/>
                </a:lnTo>
                <a:lnTo>
                  <a:pt x="3311" y="2949"/>
                </a:lnTo>
                <a:lnTo>
                  <a:pt x="3302" y="2956"/>
                </a:lnTo>
                <a:lnTo>
                  <a:pt x="3293" y="2961"/>
                </a:lnTo>
                <a:lnTo>
                  <a:pt x="3284" y="2966"/>
                </a:lnTo>
                <a:lnTo>
                  <a:pt x="3274" y="2969"/>
                </a:lnTo>
                <a:lnTo>
                  <a:pt x="3265" y="2971"/>
                </a:lnTo>
                <a:lnTo>
                  <a:pt x="3231" y="2973"/>
                </a:lnTo>
                <a:lnTo>
                  <a:pt x="3201" y="2976"/>
                </a:lnTo>
                <a:lnTo>
                  <a:pt x="3193" y="2982"/>
                </a:lnTo>
                <a:lnTo>
                  <a:pt x="3182" y="2992"/>
                </a:lnTo>
                <a:lnTo>
                  <a:pt x="3169" y="3005"/>
                </a:lnTo>
                <a:lnTo>
                  <a:pt x="3155" y="3018"/>
                </a:lnTo>
                <a:lnTo>
                  <a:pt x="3143" y="3033"/>
                </a:lnTo>
                <a:lnTo>
                  <a:pt x="3132" y="3046"/>
                </a:lnTo>
                <a:lnTo>
                  <a:pt x="3128" y="3052"/>
                </a:lnTo>
                <a:lnTo>
                  <a:pt x="3125" y="3057"/>
                </a:lnTo>
                <a:lnTo>
                  <a:pt x="3123" y="3061"/>
                </a:lnTo>
                <a:lnTo>
                  <a:pt x="3122" y="3065"/>
                </a:lnTo>
                <a:lnTo>
                  <a:pt x="3122" y="3071"/>
                </a:lnTo>
                <a:lnTo>
                  <a:pt x="3120" y="3079"/>
                </a:lnTo>
                <a:lnTo>
                  <a:pt x="3117" y="3086"/>
                </a:lnTo>
                <a:lnTo>
                  <a:pt x="3113" y="3093"/>
                </a:lnTo>
                <a:lnTo>
                  <a:pt x="3101" y="3108"/>
                </a:lnTo>
                <a:lnTo>
                  <a:pt x="3086" y="3125"/>
                </a:lnTo>
                <a:lnTo>
                  <a:pt x="3078" y="3134"/>
                </a:lnTo>
                <a:lnTo>
                  <a:pt x="3070" y="3144"/>
                </a:lnTo>
                <a:lnTo>
                  <a:pt x="3062" y="3155"/>
                </a:lnTo>
                <a:lnTo>
                  <a:pt x="3054" y="3167"/>
                </a:lnTo>
                <a:lnTo>
                  <a:pt x="3047" y="3180"/>
                </a:lnTo>
                <a:lnTo>
                  <a:pt x="3041" y="3196"/>
                </a:lnTo>
                <a:lnTo>
                  <a:pt x="3036" y="3211"/>
                </a:lnTo>
                <a:lnTo>
                  <a:pt x="3033" y="3228"/>
                </a:lnTo>
                <a:lnTo>
                  <a:pt x="3031" y="3235"/>
                </a:lnTo>
                <a:lnTo>
                  <a:pt x="3029" y="3241"/>
                </a:lnTo>
                <a:lnTo>
                  <a:pt x="3027" y="3246"/>
                </a:lnTo>
                <a:lnTo>
                  <a:pt x="3024" y="3251"/>
                </a:lnTo>
                <a:lnTo>
                  <a:pt x="3018" y="3259"/>
                </a:lnTo>
                <a:lnTo>
                  <a:pt x="3011" y="3265"/>
                </a:lnTo>
                <a:lnTo>
                  <a:pt x="2995" y="3275"/>
                </a:lnTo>
                <a:lnTo>
                  <a:pt x="2976" y="3283"/>
                </a:lnTo>
                <a:lnTo>
                  <a:pt x="2967" y="3288"/>
                </a:lnTo>
                <a:lnTo>
                  <a:pt x="2957" y="3295"/>
                </a:lnTo>
                <a:lnTo>
                  <a:pt x="2947" y="3304"/>
                </a:lnTo>
                <a:lnTo>
                  <a:pt x="2937" y="3314"/>
                </a:lnTo>
                <a:lnTo>
                  <a:pt x="2933" y="3321"/>
                </a:lnTo>
                <a:lnTo>
                  <a:pt x="2929" y="3328"/>
                </a:lnTo>
                <a:lnTo>
                  <a:pt x="2925" y="3336"/>
                </a:lnTo>
                <a:lnTo>
                  <a:pt x="2921" y="3345"/>
                </a:lnTo>
                <a:lnTo>
                  <a:pt x="2917" y="3354"/>
                </a:lnTo>
                <a:lnTo>
                  <a:pt x="2913" y="3365"/>
                </a:lnTo>
                <a:lnTo>
                  <a:pt x="2910" y="3377"/>
                </a:lnTo>
                <a:lnTo>
                  <a:pt x="2907" y="3390"/>
                </a:lnTo>
                <a:lnTo>
                  <a:pt x="2905" y="3398"/>
                </a:lnTo>
                <a:lnTo>
                  <a:pt x="2902" y="3405"/>
                </a:lnTo>
                <a:lnTo>
                  <a:pt x="2899" y="3412"/>
                </a:lnTo>
                <a:lnTo>
                  <a:pt x="2896" y="3417"/>
                </a:lnTo>
                <a:lnTo>
                  <a:pt x="2889" y="3426"/>
                </a:lnTo>
                <a:lnTo>
                  <a:pt x="2881" y="3435"/>
                </a:lnTo>
                <a:lnTo>
                  <a:pt x="2877" y="3440"/>
                </a:lnTo>
                <a:lnTo>
                  <a:pt x="2873" y="3446"/>
                </a:lnTo>
                <a:lnTo>
                  <a:pt x="2869" y="3453"/>
                </a:lnTo>
                <a:lnTo>
                  <a:pt x="2866" y="3461"/>
                </a:lnTo>
                <a:lnTo>
                  <a:pt x="2863" y="3471"/>
                </a:lnTo>
                <a:lnTo>
                  <a:pt x="2860" y="3482"/>
                </a:lnTo>
                <a:lnTo>
                  <a:pt x="2857" y="3495"/>
                </a:lnTo>
                <a:lnTo>
                  <a:pt x="2855" y="3511"/>
                </a:lnTo>
                <a:lnTo>
                  <a:pt x="2855" y="3520"/>
                </a:lnTo>
                <a:lnTo>
                  <a:pt x="2855" y="3530"/>
                </a:lnTo>
                <a:lnTo>
                  <a:pt x="2857" y="3538"/>
                </a:lnTo>
                <a:lnTo>
                  <a:pt x="2860" y="3546"/>
                </a:lnTo>
                <a:lnTo>
                  <a:pt x="2867" y="3560"/>
                </a:lnTo>
                <a:lnTo>
                  <a:pt x="2876" y="3574"/>
                </a:lnTo>
                <a:lnTo>
                  <a:pt x="2884" y="3588"/>
                </a:lnTo>
                <a:lnTo>
                  <a:pt x="2891" y="3602"/>
                </a:lnTo>
                <a:lnTo>
                  <a:pt x="2894" y="3610"/>
                </a:lnTo>
                <a:lnTo>
                  <a:pt x="2896" y="3618"/>
                </a:lnTo>
                <a:lnTo>
                  <a:pt x="2897" y="3627"/>
                </a:lnTo>
                <a:lnTo>
                  <a:pt x="2897" y="3638"/>
                </a:lnTo>
                <a:lnTo>
                  <a:pt x="2897" y="3700"/>
                </a:lnTo>
                <a:lnTo>
                  <a:pt x="2891" y="3702"/>
                </a:lnTo>
                <a:lnTo>
                  <a:pt x="2885" y="3702"/>
                </a:lnTo>
                <a:lnTo>
                  <a:pt x="2880" y="3703"/>
                </a:lnTo>
                <a:lnTo>
                  <a:pt x="2874" y="3702"/>
                </a:lnTo>
                <a:lnTo>
                  <a:pt x="2861" y="3700"/>
                </a:lnTo>
                <a:lnTo>
                  <a:pt x="2849" y="3695"/>
                </a:lnTo>
                <a:lnTo>
                  <a:pt x="2835" y="3689"/>
                </a:lnTo>
                <a:lnTo>
                  <a:pt x="2822" y="3682"/>
                </a:lnTo>
                <a:lnTo>
                  <a:pt x="2810" y="3673"/>
                </a:lnTo>
                <a:lnTo>
                  <a:pt x="2797" y="3664"/>
                </a:lnTo>
                <a:lnTo>
                  <a:pt x="2786" y="3654"/>
                </a:lnTo>
                <a:lnTo>
                  <a:pt x="2775" y="3643"/>
                </a:lnTo>
                <a:lnTo>
                  <a:pt x="2765" y="3633"/>
                </a:lnTo>
                <a:lnTo>
                  <a:pt x="2756" y="3623"/>
                </a:lnTo>
                <a:lnTo>
                  <a:pt x="2742" y="3606"/>
                </a:lnTo>
                <a:lnTo>
                  <a:pt x="2734" y="3595"/>
                </a:lnTo>
                <a:lnTo>
                  <a:pt x="2730" y="3585"/>
                </a:lnTo>
                <a:lnTo>
                  <a:pt x="2727" y="3574"/>
                </a:lnTo>
                <a:lnTo>
                  <a:pt x="2725" y="3563"/>
                </a:lnTo>
                <a:lnTo>
                  <a:pt x="2724" y="3552"/>
                </a:lnTo>
                <a:lnTo>
                  <a:pt x="2723" y="3529"/>
                </a:lnTo>
                <a:lnTo>
                  <a:pt x="2722" y="3507"/>
                </a:lnTo>
                <a:lnTo>
                  <a:pt x="2720" y="3497"/>
                </a:lnTo>
                <a:lnTo>
                  <a:pt x="2718" y="3488"/>
                </a:lnTo>
                <a:lnTo>
                  <a:pt x="2715" y="3480"/>
                </a:lnTo>
                <a:lnTo>
                  <a:pt x="2710" y="3473"/>
                </a:lnTo>
                <a:lnTo>
                  <a:pt x="2707" y="3469"/>
                </a:lnTo>
                <a:lnTo>
                  <a:pt x="2703" y="3467"/>
                </a:lnTo>
                <a:lnTo>
                  <a:pt x="2699" y="3464"/>
                </a:lnTo>
                <a:lnTo>
                  <a:pt x="2695" y="3462"/>
                </a:lnTo>
                <a:lnTo>
                  <a:pt x="2690" y="3461"/>
                </a:lnTo>
                <a:lnTo>
                  <a:pt x="2684" y="3460"/>
                </a:lnTo>
                <a:lnTo>
                  <a:pt x="2678" y="3459"/>
                </a:lnTo>
                <a:lnTo>
                  <a:pt x="2671" y="3459"/>
                </a:lnTo>
                <a:lnTo>
                  <a:pt x="2664" y="3461"/>
                </a:lnTo>
                <a:lnTo>
                  <a:pt x="2646" y="3469"/>
                </a:lnTo>
                <a:lnTo>
                  <a:pt x="2635" y="3476"/>
                </a:lnTo>
                <a:lnTo>
                  <a:pt x="2623" y="3485"/>
                </a:lnTo>
                <a:lnTo>
                  <a:pt x="2616" y="3490"/>
                </a:lnTo>
                <a:lnTo>
                  <a:pt x="2609" y="3497"/>
                </a:lnTo>
                <a:lnTo>
                  <a:pt x="2603" y="3503"/>
                </a:lnTo>
                <a:lnTo>
                  <a:pt x="2597" y="3511"/>
                </a:lnTo>
                <a:lnTo>
                  <a:pt x="2592" y="3515"/>
                </a:lnTo>
                <a:lnTo>
                  <a:pt x="2586" y="3518"/>
                </a:lnTo>
                <a:lnTo>
                  <a:pt x="2580" y="3522"/>
                </a:lnTo>
                <a:lnTo>
                  <a:pt x="2574" y="3524"/>
                </a:lnTo>
                <a:lnTo>
                  <a:pt x="2560" y="3527"/>
                </a:lnTo>
                <a:lnTo>
                  <a:pt x="2546" y="3528"/>
                </a:lnTo>
                <a:lnTo>
                  <a:pt x="2530" y="3528"/>
                </a:lnTo>
                <a:lnTo>
                  <a:pt x="2514" y="3527"/>
                </a:lnTo>
                <a:lnTo>
                  <a:pt x="2497" y="3524"/>
                </a:lnTo>
                <a:lnTo>
                  <a:pt x="2480" y="3520"/>
                </a:lnTo>
                <a:lnTo>
                  <a:pt x="2449" y="3513"/>
                </a:lnTo>
                <a:lnTo>
                  <a:pt x="2422" y="3506"/>
                </a:lnTo>
                <a:lnTo>
                  <a:pt x="2411" y="3504"/>
                </a:lnTo>
                <a:lnTo>
                  <a:pt x="2401" y="3503"/>
                </a:lnTo>
                <a:lnTo>
                  <a:pt x="2397" y="3503"/>
                </a:lnTo>
                <a:lnTo>
                  <a:pt x="2392" y="3504"/>
                </a:lnTo>
                <a:lnTo>
                  <a:pt x="2389" y="3504"/>
                </a:lnTo>
                <a:lnTo>
                  <a:pt x="2387" y="3505"/>
                </a:lnTo>
                <a:lnTo>
                  <a:pt x="2366" y="3517"/>
                </a:lnTo>
                <a:lnTo>
                  <a:pt x="2333" y="3534"/>
                </a:lnTo>
                <a:lnTo>
                  <a:pt x="2301" y="3550"/>
                </a:lnTo>
                <a:lnTo>
                  <a:pt x="2283" y="3559"/>
                </a:lnTo>
                <a:lnTo>
                  <a:pt x="2273" y="3562"/>
                </a:lnTo>
                <a:lnTo>
                  <a:pt x="2263" y="3563"/>
                </a:lnTo>
                <a:lnTo>
                  <a:pt x="2255" y="3563"/>
                </a:lnTo>
                <a:lnTo>
                  <a:pt x="2246" y="3562"/>
                </a:lnTo>
                <a:lnTo>
                  <a:pt x="2238" y="3559"/>
                </a:lnTo>
                <a:lnTo>
                  <a:pt x="2231" y="3556"/>
                </a:lnTo>
                <a:lnTo>
                  <a:pt x="2223" y="3553"/>
                </a:lnTo>
                <a:lnTo>
                  <a:pt x="2216" y="3549"/>
                </a:lnTo>
                <a:lnTo>
                  <a:pt x="2201" y="3540"/>
                </a:lnTo>
                <a:lnTo>
                  <a:pt x="2187" y="3533"/>
                </a:lnTo>
                <a:lnTo>
                  <a:pt x="2180" y="3530"/>
                </a:lnTo>
                <a:lnTo>
                  <a:pt x="2172" y="3528"/>
                </a:lnTo>
                <a:lnTo>
                  <a:pt x="2164" y="3527"/>
                </a:lnTo>
                <a:lnTo>
                  <a:pt x="2156" y="3527"/>
                </a:lnTo>
                <a:lnTo>
                  <a:pt x="2148" y="3528"/>
                </a:lnTo>
                <a:lnTo>
                  <a:pt x="2140" y="3527"/>
                </a:lnTo>
                <a:lnTo>
                  <a:pt x="2132" y="3526"/>
                </a:lnTo>
                <a:lnTo>
                  <a:pt x="2124" y="3524"/>
                </a:lnTo>
                <a:lnTo>
                  <a:pt x="2108" y="3516"/>
                </a:lnTo>
                <a:lnTo>
                  <a:pt x="2090" y="3507"/>
                </a:lnTo>
                <a:lnTo>
                  <a:pt x="2054" y="3485"/>
                </a:lnTo>
                <a:lnTo>
                  <a:pt x="2015" y="3460"/>
                </a:lnTo>
                <a:lnTo>
                  <a:pt x="1995" y="3448"/>
                </a:lnTo>
                <a:lnTo>
                  <a:pt x="1975" y="3438"/>
                </a:lnTo>
                <a:lnTo>
                  <a:pt x="1964" y="3433"/>
                </a:lnTo>
                <a:lnTo>
                  <a:pt x="1953" y="3429"/>
                </a:lnTo>
                <a:lnTo>
                  <a:pt x="1941" y="3425"/>
                </a:lnTo>
                <a:lnTo>
                  <a:pt x="1930" y="3422"/>
                </a:lnTo>
                <a:lnTo>
                  <a:pt x="1918" y="3420"/>
                </a:lnTo>
                <a:lnTo>
                  <a:pt x="1907" y="3419"/>
                </a:lnTo>
                <a:lnTo>
                  <a:pt x="1895" y="3419"/>
                </a:lnTo>
                <a:lnTo>
                  <a:pt x="1883" y="3419"/>
                </a:lnTo>
                <a:lnTo>
                  <a:pt x="1870" y="3421"/>
                </a:lnTo>
                <a:lnTo>
                  <a:pt x="1858" y="3424"/>
                </a:lnTo>
                <a:lnTo>
                  <a:pt x="1845" y="3428"/>
                </a:lnTo>
                <a:lnTo>
                  <a:pt x="1831" y="3433"/>
                </a:lnTo>
                <a:lnTo>
                  <a:pt x="1818" y="3439"/>
                </a:lnTo>
                <a:lnTo>
                  <a:pt x="1803" y="3445"/>
                </a:lnTo>
                <a:lnTo>
                  <a:pt x="1788" y="3451"/>
                </a:lnTo>
                <a:lnTo>
                  <a:pt x="1772" y="3456"/>
                </a:lnTo>
                <a:lnTo>
                  <a:pt x="1757" y="3460"/>
                </a:lnTo>
                <a:lnTo>
                  <a:pt x="1743" y="3463"/>
                </a:lnTo>
                <a:lnTo>
                  <a:pt x="1737" y="3464"/>
                </a:lnTo>
                <a:lnTo>
                  <a:pt x="1731" y="3465"/>
                </a:lnTo>
                <a:lnTo>
                  <a:pt x="1726" y="3465"/>
                </a:lnTo>
                <a:lnTo>
                  <a:pt x="1721" y="3464"/>
                </a:lnTo>
                <a:lnTo>
                  <a:pt x="1716" y="3462"/>
                </a:lnTo>
                <a:lnTo>
                  <a:pt x="1711" y="3462"/>
                </a:lnTo>
                <a:lnTo>
                  <a:pt x="1706" y="3462"/>
                </a:lnTo>
                <a:lnTo>
                  <a:pt x="1701" y="3464"/>
                </a:lnTo>
                <a:lnTo>
                  <a:pt x="1696" y="3466"/>
                </a:lnTo>
                <a:lnTo>
                  <a:pt x="1692" y="3468"/>
                </a:lnTo>
                <a:lnTo>
                  <a:pt x="1687" y="3472"/>
                </a:lnTo>
                <a:lnTo>
                  <a:pt x="1682" y="3476"/>
                </a:lnTo>
                <a:lnTo>
                  <a:pt x="1673" y="3486"/>
                </a:lnTo>
                <a:lnTo>
                  <a:pt x="1663" y="3498"/>
                </a:lnTo>
                <a:lnTo>
                  <a:pt x="1653" y="3511"/>
                </a:lnTo>
                <a:lnTo>
                  <a:pt x="1643" y="3526"/>
                </a:lnTo>
                <a:lnTo>
                  <a:pt x="1623" y="3556"/>
                </a:lnTo>
                <a:lnTo>
                  <a:pt x="1600" y="3585"/>
                </a:lnTo>
                <a:lnTo>
                  <a:pt x="1589" y="3598"/>
                </a:lnTo>
                <a:lnTo>
                  <a:pt x="1578" y="3609"/>
                </a:lnTo>
                <a:lnTo>
                  <a:pt x="1572" y="3614"/>
                </a:lnTo>
                <a:lnTo>
                  <a:pt x="1566" y="3619"/>
                </a:lnTo>
                <a:lnTo>
                  <a:pt x="1559" y="3623"/>
                </a:lnTo>
                <a:lnTo>
                  <a:pt x="1553" y="3626"/>
                </a:lnTo>
                <a:lnTo>
                  <a:pt x="1547" y="3629"/>
                </a:lnTo>
                <a:lnTo>
                  <a:pt x="1540" y="3633"/>
                </a:lnTo>
                <a:lnTo>
                  <a:pt x="1534" y="3635"/>
                </a:lnTo>
                <a:lnTo>
                  <a:pt x="1528" y="3636"/>
                </a:lnTo>
                <a:lnTo>
                  <a:pt x="1518" y="3637"/>
                </a:lnTo>
                <a:lnTo>
                  <a:pt x="1508" y="3637"/>
                </a:lnTo>
                <a:lnTo>
                  <a:pt x="1502" y="3637"/>
                </a:lnTo>
                <a:lnTo>
                  <a:pt x="1497" y="3638"/>
                </a:lnTo>
                <a:lnTo>
                  <a:pt x="1492" y="3639"/>
                </a:lnTo>
                <a:lnTo>
                  <a:pt x="1488" y="3641"/>
                </a:lnTo>
                <a:lnTo>
                  <a:pt x="1483" y="3644"/>
                </a:lnTo>
                <a:lnTo>
                  <a:pt x="1479" y="3647"/>
                </a:lnTo>
                <a:lnTo>
                  <a:pt x="1474" y="3652"/>
                </a:lnTo>
                <a:lnTo>
                  <a:pt x="1469" y="3658"/>
                </a:lnTo>
                <a:lnTo>
                  <a:pt x="1464" y="3666"/>
                </a:lnTo>
                <a:lnTo>
                  <a:pt x="1459" y="3674"/>
                </a:lnTo>
                <a:lnTo>
                  <a:pt x="1456" y="3683"/>
                </a:lnTo>
                <a:lnTo>
                  <a:pt x="1453" y="3692"/>
                </a:lnTo>
                <a:lnTo>
                  <a:pt x="1449" y="3712"/>
                </a:lnTo>
                <a:lnTo>
                  <a:pt x="1446" y="3732"/>
                </a:lnTo>
                <a:lnTo>
                  <a:pt x="1444" y="3742"/>
                </a:lnTo>
                <a:lnTo>
                  <a:pt x="1442" y="3752"/>
                </a:lnTo>
                <a:lnTo>
                  <a:pt x="1439" y="3761"/>
                </a:lnTo>
                <a:lnTo>
                  <a:pt x="1436" y="3770"/>
                </a:lnTo>
                <a:lnTo>
                  <a:pt x="1432" y="3777"/>
                </a:lnTo>
                <a:lnTo>
                  <a:pt x="1426" y="3784"/>
                </a:lnTo>
                <a:lnTo>
                  <a:pt x="1420" y="3790"/>
                </a:lnTo>
                <a:lnTo>
                  <a:pt x="1412" y="3795"/>
                </a:lnTo>
                <a:close/>
              </a:path>
            </a:pathLst>
          </a:custGeom>
          <a:solidFill>
            <a:srgbClr val="6FB1AE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34" name="Freeform 34"/>
          <p:cNvSpPr>
            <a:spLocks/>
          </p:cNvSpPr>
          <p:nvPr/>
        </p:nvSpPr>
        <p:spPr bwMode="auto">
          <a:xfrm>
            <a:off x="5898984" y="4360289"/>
            <a:ext cx="848392" cy="841902"/>
          </a:xfrm>
          <a:custGeom>
            <a:avLst/>
            <a:gdLst>
              <a:gd name="T0" fmla="*/ 2259 w 2398"/>
              <a:gd name="T1" fmla="*/ 722 h 2407"/>
              <a:gd name="T2" fmla="*/ 2193 w 2398"/>
              <a:gd name="T3" fmla="*/ 675 h 2407"/>
              <a:gd name="T4" fmla="*/ 2028 w 2398"/>
              <a:gd name="T5" fmla="*/ 621 h 2407"/>
              <a:gd name="T6" fmla="*/ 1904 w 2398"/>
              <a:gd name="T7" fmla="*/ 548 h 2407"/>
              <a:gd name="T8" fmla="*/ 1737 w 2398"/>
              <a:gd name="T9" fmla="*/ 504 h 2407"/>
              <a:gd name="T10" fmla="*/ 1744 w 2398"/>
              <a:gd name="T11" fmla="*/ 454 h 2407"/>
              <a:gd name="T12" fmla="*/ 1755 w 2398"/>
              <a:gd name="T13" fmla="*/ 401 h 2407"/>
              <a:gd name="T14" fmla="*/ 1654 w 2398"/>
              <a:gd name="T15" fmla="*/ 360 h 2407"/>
              <a:gd name="T16" fmla="*/ 1638 w 2398"/>
              <a:gd name="T17" fmla="*/ 281 h 2407"/>
              <a:gd name="T18" fmla="*/ 1507 w 2398"/>
              <a:gd name="T19" fmla="*/ 166 h 2407"/>
              <a:gd name="T20" fmla="*/ 1476 w 2398"/>
              <a:gd name="T21" fmla="*/ 45 h 2407"/>
              <a:gd name="T22" fmla="*/ 1380 w 2398"/>
              <a:gd name="T23" fmla="*/ 84 h 2407"/>
              <a:gd name="T24" fmla="*/ 1226 w 2398"/>
              <a:gd name="T25" fmla="*/ 94 h 2407"/>
              <a:gd name="T26" fmla="*/ 1050 w 2398"/>
              <a:gd name="T27" fmla="*/ 143 h 2407"/>
              <a:gd name="T28" fmla="*/ 941 w 2398"/>
              <a:gd name="T29" fmla="*/ 108 h 2407"/>
              <a:gd name="T30" fmla="*/ 741 w 2398"/>
              <a:gd name="T31" fmla="*/ 14 h 2407"/>
              <a:gd name="T32" fmla="*/ 595 w 2398"/>
              <a:gd name="T33" fmla="*/ 20 h 2407"/>
              <a:gd name="T34" fmla="*/ 483 w 2398"/>
              <a:gd name="T35" fmla="*/ 43 h 2407"/>
              <a:gd name="T36" fmla="*/ 366 w 2398"/>
              <a:gd name="T37" fmla="*/ 179 h 2407"/>
              <a:gd name="T38" fmla="*/ 279 w 2398"/>
              <a:gd name="T39" fmla="*/ 218 h 2407"/>
              <a:gd name="T40" fmla="*/ 226 w 2398"/>
              <a:gd name="T41" fmla="*/ 293 h 2407"/>
              <a:gd name="T42" fmla="*/ 186 w 2398"/>
              <a:gd name="T43" fmla="*/ 418 h 2407"/>
              <a:gd name="T44" fmla="*/ 127 w 2398"/>
              <a:gd name="T45" fmla="*/ 701 h 2407"/>
              <a:gd name="T46" fmla="*/ 24 w 2398"/>
              <a:gd name="T47" fmla="*/ 915 h 2407"/>
              <a:gd name="T48" fmla="*/ 104 w 2398"/>
              <a:gd name="T49" fmla="*/ 1011 h 2407"/>
              <a:gd name="T50" fmla="*/ 64 w 2398"/>
              <a:gd name="T51" fmla="*/ 1050 h 2407"/>
              <a:gd name="T52" fmla="*/ 20 w 2398"/>
              <a:gd name="T53" fmla="*/ 1001 h 2407"/>
              <a:gd name="T54" fmla="*/ 0 w 2398"/>
              <a:gd name="T55" fmla="*/ 1049 h 2407"/>
              <a:gd name="T56" fmla="*/ 68 w 2398"/>
              <a:gd name="T57" fmla="*/ 1227 h 2407"/>
              <a:gd name="T58" fmla="*/ 114 w 2398"/>
              <a:gd name="T59" fmla="*/ 1411 h 2407"/>
              <a:gd name="T60" fmla="*/ 90 w 2398"/>
              <a:gd name="T61" fmla="*/ 1691 h 2407"/>
              <a:gd name="T62" fmla="*/ 124 w 2398"/>
              <a:gd name="T63" fmla="*/ 1755 h 2407"/>
              <a:gd name="T64" fmla="*/ 227 w 2398"/>
              <a:gd name="T65" fmla="*/ 1785 h 2407"/>
              <a:gd name="T66" fmla="*/ 384 w 2398"/>
              <a:gd name="T67" fmla="*/ 1791 h 2407"/>
              <a:gd name="T68" fmla="*/ 501 w 2398"/>
              <a:gd name="T69" fmla="*/ 1799 h 2407"/>
              <a:gd name="T70" fmla="*/ 592 w 2398"/>
              <a:gd name="T71" fmla="*/ 1736 h 2407"/>
              <a:gd name="T72" fmla="*/ 655 w 2398"/>
              <a:gd name="T73" fmla="*/ 1803 h 2407"/>
              <a:gd name="T74" fmla="*/ 763 w 2398"/>
              <a:gd name="T75" fmla="*/ 1807 h 2407"/>
              <a:gd name="T76" fmla="*/ 830 w 2398"/>
              <a:gd name="T77" fmla="*/ 1912 h 2407"/>
              <a:gd name="T78" fmla="*/ 843 w 2398"/>
              <a:gd name="T79" fmla="*/ 2000 h 2407"/>
              <a:gd name="T80" fmla="*/ 875 w 2398"/>
              <a:gd name="T81" fmla="*/ 2105 h 2407"/>
              <a:gd name="T82" fmla="*/ 900 w 2398"/>
              <a:gd name="T83" fmla="*/ 2279 h 2407"/>
              <a:gd name="T84" fmla="*/ 939 w 2398"/>
              <a:gd name="T85" fmla="*/ 2396 h 2407"/>
              <a:gd name="T86" fmla="*/ 1088 w 2398"/>
              <a:gd name="T87" fmla="*/ 2383 h 2407"/>
              <a:gd name="T88" fmla="*/ 1231 w 2398"/>
              <a:gd name="T89" fmla="*/ 2353 h 2407"/>
              <a:gd name="T90" fmla="*/ 1336 w 2398"/>
              <a:gd name="T91" fmla="*/ 2376 h 2407"/>
              <a:gd name="T92" fmla="*/ 1376 w 2398"/>
              <a:gd name="T93" fmla="*/ 2241 h 2407"/>
              <a:gd name="T94" fmla="*/ 1449 w 2398"/>
              <a:gd name="T95" fmla="*/ 2141 h 2407"/>
              <a:gd name="T96" fmla="*/ 1513 w 2398"/>
              <a:gd name="T97" fmla="*/ 2000 h 2407"/>
              <a:gd name="T98" fmla="*/ 1641 w 2398"/>
              <a:gd name="T99" fmla="*/ 1923 h 2407"/>
              <a:gd name="T100" fmla="*/ 1767 w 2398"/>
              <a:gd name="T101" fmla="*/ 1800 h 2407"/>
              <a:gd name="T102" fmla="*/ 1886 w 2398"/>
              <a:gd name="T103" fmla="*/ 1741 h 2407"/>
              <a:gd name="T104" fmla="*/ 2004 w 2398"/>
              <a:gd name="T105" fmla="*/ 1555 h 2407"/>
              <a:gd name="T106" fmla="*/ 2054 w 2398"/>
              <a:gd name="T107" fmla="*/ 1501 h 2407"/>
              <a:gd name="T108" fmla="*/ 2119 w 2398"/>
              <a:gd name="T109" fmla="*/ 1341 h 2407"/>
              <a:gd name="T110" fmla="*/ 2189 w 2398"/>
              <a:gd name="T111" fmla="*/ 1182 h 2407"/>
              <a:gd name="T112" fmla="*/ 2264 w 2398"/>
              <a:gd name="T113" fmla="*/ 1105 h 2407"/>
              <a:gd name="T114" fmla="*/ 2350 w 2398"/>
              <a:gd name="T115" fmla="*/ 1075 h 2407"/>
              <a:gd name="T116" fmla="*/ 2367 w 2398"/>
              <a:gd name="T117" fmla="*/ 939 h 240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398"/>
              <a:gd name="T178" fmla="*/ 0 h 2407"/>
              <a:gd name="T179" fmla="*/ 2398 w 2398"/>
              <a:gd name="T180" fmla="*/ 2407 h 2407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398" h="2407">
                <a:moveTo>
                  <a:pt x="2398" y="790"/>
                </a:moveTo>
                <a:lnTo>
                  <a:pt x="2390" y="780"/>
                </a:lnTo>
                <a:lnTo>
                  <a:pt x="2381" y="772"/>
                </a:lnTo>
                <a:lnTo>
                  <a:pt x="2371" y="764"/>
                </a:lnTo>
                <a:lnTo>
                  <a:pt x="2360" y="758"/>
                </a:lnTo>
                <a:lnTo>
                  <a:pt x="2349" y="753"/>
                </a:lnTo>
                <a:lnTo>
                  <a:pt x="2337" y="749"/>
                </a:lnTo>
                <a:lnTo>
                  <a:pt x="2325" y="745"/>
                </a:lnTo>
                <a:lnTo>
                  <a:pt x="2313" y="741"/>
                </a:lnTo>
                <a:lnTo>
                  <a:pt x="2290" y="734"/>
                </a:lnTo>
                <a:lnTo>
                  <a:pt x="2268" y="726"/>
                </a:lnTo>
                <a:lnTo>
                  <a:pt x="2259" y="722"/>
                </a:lnTo>
                <a:lnTo>
                  <a:pt x="2251" y="716"/>
                </a:lnTo>
                <a:lnTo>
                  <a:pt x="2248" y="713"/>
                </a:lnTo>
                <a:lnTo>
                  <a:pt x="2245" y="709"/>
                </a:lnTo>
                <a:lnTo>
                  <a:pt x="2242" y="705"/>
                </a:lnTo>
                <a:lnTo>
                  <a:pt x="2240" y="701"/>
                </a:lnTo>
                <a:lnTo>
                  <a:pt x="2238" y="697"/>
                </a:lnTo>
                <a:lnTo>
                  <a:pt x="2236" y="694"/>
                </a:lnTo>
                <a:lnTo>
                  <a:pt x="2232" y="691"/>
                </a:lnTo>
                <a:lnTo>
                  <a:pt x="2228" y="688"/>
                </a:lnTo>
                <a:lnTo>
                  <a:pt x="2218" y="683"/>
                </a:lnTo>
                <a:lnTo>
                  <a:pt x="2206" y="679"/>
                </a:lnTo>
                <a:lnTo>
                  <a:pt x="2193" y="675"/>
                </a:lnTo>
                <a:lnTo>
                  <a:pt x="2178" y="673"/>
                </a:lnTo>
                <a:lnTo>
                  <a:pt x="2161" y="670"/>
                </a:lnTo>
                <a:lnTo>
                  <a:pt x="2144" y="668"/>
                </a:lnTo>
                <a:lnTo>
                  <a:pt x="2111" y="663"/>
                </a:lnTo>
                <a:lnTo>
                  <a:pt x="2081" y="657"/>
                </a:lnTo>
                <a:lnTo>
                  <a:pt x="2068" y="653"/>
                </a:lnTo>
                <a:lnTo>
                  <a:pt x="2056" y="649"/>
                </a:lnTo>
                <a:lnTo>
                  <a:pt x="2051" y="647"/>
                </a:lnTo>
                <a:lnTo>
                  <a:pt x="2047" y="644"/>
                </a:lnTo>
                <a:lnTo>
                  <a:pt x="2043" y="641"/>
                </a:lnTo>
                <a:lnTo>
                  <a:pt x="2041" y="638"/>
                </a:lnTo>
                <a:lnTo>
                  <a:pt x="2028" y="621"/>
                </a:lnTo>
                <a:lnTo>
                  <a:pt x="2016" y="607"/>
                </a:lnTo>
                <a:lnTo>
                  <a:pt x="2005" y="597"/>
                </a:lnTo>
                <a:lnTo>
                  <a:pt x="1994" y="588"/>
                </a:lnTo>
                <a:lnTo>
                  <a:pt x="1983" y="582"/>
                </a:lnTo>
                <a:lnTo>
                  <a:pt x="1973" y="578"/>
                </a:lnTo>
                <a:lnTo>
                  <a:pt x="1964" y="575"/>
                </a:lnTo>
                <a:lnTo>
                  <a:pt x="1955" y="573"/>
                </a:lnTo>
                <a:lnTo>
                  <a:pt x="1937" y="569"/>
                </a:lnTo>
                <a:lnTo>
                  <a:pt x="1923" y="564"/>
                </a:lnTo>
                <a:lnTo>
                  <a:pt x="1916" y="561"/>
                </a:lnTo>
                <a:lnTo>
                  <a:pt x="1910" y="555"/>
                </a:lnTo>
                <a:lnTo>
                  <a:pt x="1904" y="548"/>
                </a:lnTo>
                <a:lnTo>
                  <a:pt x="1899" y="538"/>
                </a:lnTo>
                <a:lnTo>
                  <a:pt x="1888" y="534"/>
                </a:lnTo>
                <a:lnTo>
                  <a:pt x="1875" y="531"/>
                </a:lnTo>
                <a:lnTo>
                  <a:pt x="1861" y="529"/>
                </a:lnTo>
                <a:lnTo>
                  <a:pt x="1847" y="527"/>
                </a:lnTo>
                <a:lnTo>
                  <a:pt x="1816" y="523"/>
                </a:lnTo>
                <a:lnTo>
                  <a:pt x="1787" y="519"/>
                </a:lnTo>
                <a:lnTo>
                  <a:pt x="1773" y="517"/>
                </a:lnTo>
                <a:lnTo>
                  <a:pt x="1761" y="514"/>
                </a:lnTo>
                <a:lnTo>
                  <a:pt x="1750" y="510"/>
                </a:lnTo>
                <a:lnTo>
                  <a:pt x="1741" y="506"/>
                </a:lnTo>
                <a:lnTo>
                  <a:pt x="1737" y="504"/>
                </a:lnTo>
                <a:lnTo>
                  <a:pt x="1734" y="501"/>
                </a:lnTo>
                <a:lnTo>
                  <a:pt x="1731" y="499"/>
                </a:lnTo>
                <a:lnTo>
                  <a:pt x="1729" y="496"/>
                </a:lnTo>
                <a:lnTo>
                  <a:pt x="1727" y="492"/>
                </a:lnTo>
                <a:lnTo>
                  <a:pt x="1725" y="489"/>
                </a:lnTo>
                <a:lnTo>
                  <a:pt x="1725" y="485"/>
                </a:lnTo>
                <a:lnTo>
                  <a:pt x="1727" y="481"/>
                </a:lnTo>
                <a:lnTo>
                  <a:pt x="1729" y="474"/>
                </a:lnTo>
                <a:lnTo>
                  <a:pt x="1731" y="469"/>
                </a:lnTo>
                <a:lnTo>
                  <a:pt x="1734" y="464"/>
                </a:lnTo>
                <a:lnTo>
                  <a:pt x="1737" y="460"/>
                </a:lnTo>
                <a:lnTo>
                  <a:pt x="1744" y="454"/>
                </a:lnTo>
                <a:lnTo>
                  <a:pt x="1751" y="449"/>
                </a:lnTo>
                <a:lnTo>
                  <a:pt x="1758" y="443"/>
                </a:lnTo>
                <a:lnTo>
                  <a:pt x="1763" y="435"/>
                </a:lnTo>
                <a:lnTo>
                  <a:pt x="1765" y="431"/>
                </a:lnTo>
                <a:lnTo>
                  <a:pt x="1767" y="425"/>
                </a:lnTo>
                <a:lnTo>
                  <a:pt x="1768" y="419"/>
                </a:lnTo>
                <a:lnTo>
                  <a:pt x="1768" y="412"/>
                </a:lnTo>
                <a:lnTo>
                  <a:pt x="1768" y="409"/>
                </a:lnTo>
                <a:lnTo>
                  <a:pt x="1767" y="406"/>
                </a:lnTo>
                <a:lnTo>
                  <a:pt x="1765" y="404"/>
                </a:lnTo>
                <a:lnTo>
                  <a:pt x="1762" y="403"/>
                </a:lnTo>
                <a:lnTo>
                  <a:pt x="1755" y="401"/>
                </a:lnTo>
                <a:lnTo>
                  <a:pt x="1745" y="400"/>
                </a:lnTo>
                <a:lnTo>
                  <a:pt x="1719" y="399"/>
                </a:lnTo>
                <a:lnTo>
                  <a:pt x="1693" y="396"/>
                </a:lnTo>
                <a:lnTo>
                  <a:pt x="1687" y="394"/>
                </a:lnTo>
                <a:lnTo>
                  <a:pt x="1681" y="392"/>
                </a:lnTo>
                <a:lnTo>
                  <a:pt x="1675" y="390"/>
                </a:lnTo>
                <a:lnTo>
                  <a:pt x="1670" y="387"/>
                </a:lnTo>
                <a:lnTo>
                  <a:pt x="1666" y="383"/>
                </a:lnTo>
                <a:lnTo>
                  <a:pt x="1662" y="379"/>
                </a:lnTo>
                <a:lnTo>
                  <a:pt x="1658" y="373"/>
                </a:lnTo>
                <a:lnTo>
                  <a:pt x="1656" y="367"/>
                </a:lnTo>
                <a:lnTo>
                  <a:pt x="1654" y="360"/>
                </a:lnTo>
                <a:lnTo>
                  <a:pt x="1654" y="353"/>
                </a:lnTo>
                <a:lnTo>
                  <a:pt x="1654" y="344"/>
                </a:lnTo>
                <a:lnTo>
                  <a:pt x="1655" y="334"/>
                </a:lnTo>
                <a:lnTo>
                  <a:pt x="1658" y="322"/>
                </a:lnTo>
                <a:lnTo>
                  <a:pt x="1662" y="309"/>
                </a:lnTo>
                <a:lnTo>
                  <a:pt x="1667" y="296"/>
                </a:lnTo>
                <a:lnTo>
                  <a:pt x="1674" y="281"/>
                </a:lnTo>
                <a:lnTo>
                  <a:pt x="1668" y="283"/>
                </a:lnTo>
                <a:lnTo>
                  <a:pt x="1662" y="283"/>
                </a:lnTo>
                <a:lnTo>
                  <a:pt x="1657" y="284"/>
                </a:lnTo>
                <a:lnTo>
                  <a:pt x="1651" y="283"/>
                </a:lnTo>
                <a:lnTo>
                  <a:pt x="1638" y="281"/>
                </a:lnTo>
                <a:lnTo>
                  <a:pt x="1626" y="276"/>
                </a:lnTo>
                <a:lnTo>
                  <a:pt x="1612" y="270"/>
                </a:lnTo>
                <a:lnTo>
                  <a:pt x="1599" y="263"/>
                </a:lnTo>
                <a:lnTo>
                  <a:pt x="1587" y="254"/>
                </a:lnTo>
                <a:lnTo>
                  <a:pt x="1574" y="245"/>
                </a:lnTo>
                <a:lnTo>
                  <a:pt x="1563" y="235"/>
                </a:lnTo>
                <a:lnTo>
                  <a:pt x="1552" y="224"/>
                </a:lnTo>
                <a:lnTo>
                  <a:pt x="1542" y="214"/>
                </a:lnTo>
                <a:lnTo>
                  <a:pt x="1533" y="204"/>
                </a:lnTo>
                <a:lnTo>
                  <a:pt x="1519" y="187"/>
                </a:lnTo>
                <a:lnTo>
                  <a:pt x="1511" y="176"/>
                </a:lnTo>
                <a:lnTo>
                  <a:pt x="1507" y="166"/>
                </a:lnTo>
                <a:lnTo>
                  <a:pt x="1504" y="155"/>
                </a:lnTo>
                <a:lnTo>
                  <a:pt x="1502" y="144"/>
                </a:lnTo>
                <a:lnTo>
                  <a:pt x="1501" y="133"/>
                </a:lnTo>
                <a:lnTo>
                  <a:pt x="1500" y="110"/>
                </a:lnTo>
                <a:lnTo>
                  <a:pt x="1499" y="88"/>
                </a:lnTo>
                <a:lnTo>
                  <a:pt x="1497" y="78"/>
                </a:lnTo>
                <a:lnTo>
                  <a:pt x="1495" y="69"/>
                </a:lnTo>
                <a:lnTo>
                  <a:pt x="1492" y="61"/>
                </a:lnTo>
                <a:lnTo>
                  <a:pt x="1487" y="54"/>
                </a:lnTo>
                <a:lnTo>
                  <a:pt x="1484" y="50"/>
                </a:lnTo>
                <a:lnTo>
                  <a:pt x="1480" y="48"/>
                </a:lnTo>
                <a:lnTo>
                  <a:pt x="1476" y="45"/>
                </a:lnTo>
                <a:lnTo>
                  <a:pt x="1472" y="43"/>
                </a:lnTo>
                <a:lnTo>
                  <a:pt x="1467" y="42"/>
                </a:lnTo>
                <a:lnTo>
                  <a:pt x="1461" y="41"/>
                </a:lnTo>
                <a:lnTo>
                  <a:pt x="1455" y="40"/>
                </a:lnTo>
                <a:lnTo>
                  <a:pt x="1448" y="40"/>
                </a:lnTo>
                <a:lnTo>
                  <a:pt x="1441" y="42"/>
                </a:lnTo>
                <a:lnTo>
                  <a:pt x="1423" y="50"/>
                </a:lnTo>
                <a:lnTo>
                  <a:pt x="1412" y="57"/>
                </a:lnTo>
                <a:lnTo>
                  <a:pt x="1400" y="66"/>
                </a:lnTo>
                <a:lnTo>
                  <a:pt x="1393" y="71"/>
                </a:lnTo>
                <a:lnTo>
                  <a:pt x="1386" y="78"/>
                </a:lnTo>
                <a:lnTo>
                  <a:pt x="1380" y="84"/>
                </a:lnTo>
                <a:lnTo>
                  <a:pt x="1374" y="92"/>
                </a:lnTo>
                <a:lnTo>
                  <a:pt x="1369" y="96"/>
                </a:lnTo>
                <a:lnTo>
                  <a:pt x="1363" y="99"/>
                </a:lnTo>
                <a:lnTo>
                  <a:pt x="1357" y="103"/>
                </a:lnTo>
                <a:lnTo>
                  <a:pt x="1351" y="105"/>
                </a:lnTo>
                <a:lnTo>
                  <a:pt x="1337" y="108"/>
                </a:lnTo>
                <a:lnTo>
                  <a:pt x="1323" y="109"/>
                </a:lnTo>
                <a:lnTo>
                  <a:pt x="1307" y="109"/>
                </a:lnTo>
                <a:lnTo>
                  <a:pt x="1291" y="108"/>
                </a:lnTo>
                <a:lnTo>
                  <a:pt x="1274" y="105"/>
                </a:lnTo>
                <a:lnTo>
                  <a:pt x="1257" y="101"/>
                </a:lnTo>
                <a:lnTo>
                  <a:pt x="1226" y="94"/>
                </a:lnTo>
                <a:lnTo>
                  <a:pt x="1199" y="87"/>
                </a:lnTo>
                <a:lnTo>
                  <a:pt x="1188" y="85"/>
                </a:lnTo>
                <a:lnTo>
                  <a:pt x="1178" y="84"/>
                </a:lnTo>
                <a:lnTo>
                  <a:pt x="1174" y="84"/>
                </a:lnTo>
                <a:lnTo>
                  <a:pt x="1169" y="85"/>
                </a:lnTo>
                <a:lnTo>
                  <a:pt x="1166" y="85"/>
                </a:lnTo>
                <a:lnTo>
                  <a:pt x="1164" y="86"/>
                </a:lnTo>
                <a:lnTo>
                  <a:pt x="1143" y="98"/>
                </a:lnTo>
                <a:lnTo>
                  <a:pt x="1110" y="115"/>
                </a:lnTo>
                <a:lnTo>
                  <a:pt x="1078" y="131"/>
                </a:lnTo>
                <a:lnTo>
                  <a:pt x="1060" y="140"/>
                </a:lnTo>
                <a:lnTo>
                  <a:pt x="1050" y="143"/>
                </a:lnTo>
                <a:lnTo>
                  <a:pt x="1040" y="144"/>
                </a:lnTo>
                <a:lnTo>
                  <a:pt x="1032" y="144"/>
                </a:lnTo>
                <a:lnTo>
                  <a:pt x="1023" y="143"/>
                </a:lnTo>
                <a:lnTo>
                  <a:pt x="1015" y="140"/>
                </a:lnTo>
                <a:lnTo>
                  <a:pt x="1008" y="137"/>
                </a:lnTo>
                <a:lnTo>
                  <a:pt x="1000" y="134"/>
                </a:lnTo>
                <a:lnTo>
                  <a:pt x="993" y="130"/>
                </a:lnTo>
                <a:lnTo>
                  <a:pt x="978" y="121"/>
                </a:lnTo>
                <a:lnTo>
                  <a:pt x="964" y="114"/>
                </a:lnTo>
                <a:lnTo>
                  <a:pt x="957" y="111"/>
                </a:lnTo>
                <a:lnTo>
                  <a:pt x="949" y="109"/>
                </a:lnTo>
                <a:lnTo>
                  <a:pt x="941" y="108"/>
                </a:lnTo>
                <a:lnTo>
                  <a:pt x="933" y="108"/>
                </a:lnTo>
                <a:lnTo>
                  <a:pt x="925" y="109"/>
                </a:lnTo>
                <a:lnTo>
                  <a:pt x="917" y="108"/>
                </a:lnTo>
                <a:lnTo>
                  <a:pt x="909" y="107"/>
                </a:lnTo>
                <a:lnTo>
                  <a:pt x="901" y="105"/>
                </a:lnTo>
                <a:lnTo>
                  <a:pt x="885" y="97"/>
                </a:lnTo>
                <a:lnTo>
                  <a:pt x="867" y="88"/>
                </a:lnTo>
                <a:lnTo>
                  <a:pt x="831" y="66"/>
                </a:lnTo>
                <a:lnTo>
                  <a:pt x="792" y="41"/>
                </a:lnTo>
                <a:lnTo>
                  <a:pt x="772" y="29"/>
                </a:lnTo>
                <a:lnTo>
                  <a:pt x="752" y="19"/>
                </a:lnTo>
                <a:lnTo>
                  <a:pt x="741" y="14"/>
                </a:lnTo>
                <a:lnTo>
                  <a:pt x="730" y="10"/>
                </a:lnTo>
                <a:lnTo>
                  <a:pt x="718" y="6"/>
                </a:lnTo>
                <a:lnTo>
                  <a:pt x="707" y="3"/>
                </a:lnTo>
                <a:lnTo>
                  <a:pt x="695" y="1"/>
                </a:lnTo>
                <a:lnTo>
                  <a:pt x="684" y="0"/>
                </a:lnTo>
                <a:lnTo>
                  <a:pt x="672" y="0"/>
                </a:lnTo>
                <a:lnTo>
                  <a:pt x="660" y="0"/>
                </a:lnTo>
                <a:lnTo>
                  <a:pt x="647" y="2"/>
                </a:lnTo>
                <a:lnTo>
                  <a:pt x="635" y="5"/>
                </a:lnTo>
                <a:lnTo>
                  <a:pt x="622" y="9"/>
                </a:lnTo>
                <a:lnTo>
                  <a:pt x="608" y="14"/>
                </a:lnTo>
                <a:lnTo>
                  <a:pt x="595" y="20"/>
                </a:lnTo>
                <a:lnTo>
                  <a:pt x="580" y="26"/>
                </a:lnTo>
                <a:lnTo>
                  <a:pt x="565" y="32"/>
                </a:lnTo>
                <a:lnTo>
                  <a:pt x="549" y="37"/>
                </a:lnTo>
                <a:lnTo>
                  <a:pt x="534" y="41"/>
                </a:lnTo>
                <a:lnTo>
                  <a:pt x="520" y="44"/>
                </a:lnTo>
                <a:lnTo>
                  <a:pt x="514" y="45"/>
                </a:lnTo>
                <a:lnTo>
                  <a:pt x="508" y="46"/>
                </a:lnTo>
                <a:lnTo>
                  <a:pt x="503" y="46"/>
                </a:lnTo>
                <a:lnTo>
                  <a:pt x="498" y="45"/>
                </a:lnTo>
                <a:lnTo>
                  <a:pt x="493" y="43"/>
                </a:lnTo>
                <a:lnTo>
                  <a:pt x="488" y="43"/>
                </a:lnTo>
                <a:lnTo>
                  <a:pt x="483" y="43"/>
                </a:lnTo>
                <a:lnTo>
                  <a:pt x="478" y="45"/>
                </a:lnTo>
                <a:lnTo>
                  <a:pt x="473" y="47"/>
                </a:lnTo>
                <a:lnTo>
                  <a:pt x="469" y="49"/>
                </a:lnTo>
                <a:lnTo>
                  <a:pt x="464" y="53"/>
                </a:lnTo>
                <a:lnTo>
                  <a:pt x="459" y="57"/>
                </a:lnTo>
                <a:lnTo>
                  <a:pt x="450" y="67"/>
                </a:lnTo>
                <a:lnTo>
                  <a:pt x="440" y="79"/>
                </a:lnTo>
                <a:lnTo>
                  <a:pt x="430" y="92"/>
                </a:lnTo>
                <a:lnTo>
                  <a:pt x="420" y="107"/>
                </a:lnTo>
                <a:lnTo>
                  <a:pt x="400" y="137"/>
                </a:lnTo>
                <a:lnTo>
                  <a:pt x="377" y="166"/>
                </a:lnTo>
                <a:lnTo>
                  <a:pt x="366" y="179"/>
                </a:lnTo>
                <a:lnTo>
                  <a:pt x="355" y="190"/>
                </a:lnTo>
                <a:lnTo>
                  <a:pt x="349" y="195"/>
                </a:lnTo>
                <a:lnTo>
                  <a:pt x="343" y="200"/>
                </a:lnTo>
                <a:lnTo>
                  <a:pt x="336" y="204"/>
                </a:lnTo>
                <a:lnTo>
                  <a:pt x="330" y="207"/>
                </a:lnTo>
                <a:lnTo>
                  <a:pt x="324" y="210"/>
                </a:lnTo>
                <a:lnTo>
                  <a:pt x="317" y="214"/>
                </a:lnTo>
                <a:lnTo>
                  <a:pt x="311" y="216"/>
                </a:lnTo>
                <a:lnTo>
                  <a:pt x="305" y="217"/>
                </a:lnTo>
                <a:lnTo>
                  <a:pt x="295" y="218"/>
                </a:lnTo>
                <a:lnTo>
                  <a:pt x="285" y="218"/>
                </a:lnTo>
                <a:lnTo>
                  <a:pt x="279" y="218"/>
                </a:lnTo>
                <a:lnTo>
                  <a:pt x="274" y="219"/>
                </a:lnTo>
                <a:lnTo>
                  <a:pt x="269" y="220"/>
                </a:lnTo>
                <a:lnTo>
                  <a:pt x="265" y="222"/>
                </a:lnTo>
                <a:lnTo>
                  <a:pt x="260" y="225"/>
                </a:lnTo>
                <a:lnTo>
                  <a:pt x="256" y="228"/>
                </a:lnTo>
                <a:lnTo>
                  <a:pt x="251" y="233"/>
                </a:lnTo>
                <a:lnTo>
                  <a:pt x="246" y="239"/>
                </a:lnTo>
                <a:lnTo>
                  <a:pt x="241" y="247"/>
                </a:lnTo>
                <a:lnTo>
                  <a:pt x="236" y="255"/>
                </a:lnTo>
                <a:lnTo>
                  <a:pt x="233" y="264"/>
                </a:lnTo>
                <a:lnTo>
                  <a:pt x="230" y="273"/>
                </a:lnTo>
                <a:lnTo>
                  <a:pt x="226" y="293"/>
                </a:lnTo>
                <a:lnTo>
                  <a:pt x="223" y="313"/>
                </a:lnTo>
                <a:lnTo>
                  <a:pt x="221" y="323"/>
                </a:lnTo>
                <a:lnTo>
                  <a:pt x="219" y="333"/>
                </a:lnTo>
                <a:lnTo>
                  <a:pt x="216" y="342"/>
                </a:lnTo>
                <a:lnTo>
                  <a:pt x="213" y="351"/>
                </a:lnTo>
                <a:lnTo>
                  <a:pt x="209" y="358"/>
                </a:lnTo>
                <a:lnTo>
                  <a:pt x="203" y="365"/>
                </a:lnTo>
                <a:lnTo>
                  <a:pt x="197" y="371"/>
                </a:lnTo>
                <a:lnTo>
                  <a:pt x="189" y="376"/>
                </a:lnTo>
                <a:lnTo>
                  <a:pt x="190" y="389"/>
                </a:lnTo>
                <a:lnTo>
                  <a:pt x="189" y="403"/>
                </a:lnTo>
                <a:lnTo>
                  <a:pt x="186" y="418"/>
                </a:lnTo>
                <a:lnTo>
                  <a:pt x="183" y="434"/>
                </a:lnTo>
                <a:lnTo>
                  <a:pt x="172" y="469"/>
                </a:lnTo>
                <a:lnTo>
                  <a:pt x="159" y="507"/>
                </a:lnTo>
                <a:lnTo>
                  <a:pt x="153" y="526"/>
                </a:lnTo>
                <a:lnTo>
                  <a:pt x="147" y="548"/>
                </a:lnTo>
                <a:lnTo>
                  <a:pt x="141" y="569"/>
                </a:lnTo>
                <a:lnTo>
                  <a:pt x="137" y="591"/>
                </a:lnTo>
                <a:lnTo>
                  <a:pt x="133" y="614"/>
                </a:lnTo>
                <a:lnTo>
                  <a:pt x="130" y="637"/>
                </a:lnTo>
                <a:lnTo>
                  <a:pt x="130" y="661"/>
                </a:lnTo>
                <a:lnTo>
                  <a:pt x="131" y="685"/>
                </a:lnTo>
                <a:lnTo>
                  <a:pt x="127" y="701"/>
                </a:lnTo>
                <a:lnTo>
                  <a:pt x="121" y="717"/>
                </a:lnTo>
                <a:lnTo>
                  <a:pt x="114" y="734"/>
                </a:lnTo>
                <a:lnTo>
                  <a:pt x="106" y="751"/>
                </a:lnTo>
                <a:lnTo>
                  <a:pt x="87" y="785"/>
                </a:lnTo>
                <a:lnTo>
                  <a:pt x="67" y="818"/>
                </a:lnTo>
                <a:lnTo>
                  <a:pt x="56" y="835"/>
                </a:lnTo>
                <a:lnTo>
                  <a:pt x="47" y="850"/>
                </a:lnTo>
                <a:lnTo>
                  <a:pt x="40" y="866"/>
                </a:lnTo>
                <a:lnTo>
                  <a:pt x="33" y="880"/>
                </a:lnTo>
                <a:lnTo>
                  <a:pt x="28" y="895"/>
                </a:lnTo>
                <a:lnTo>
                  <a:pt x="25" y="908"/>
                </a:lnTo>
                <a:lnTo>
                  <a:pt x="24" y="915"/>
                </a:lnTo>
                <a:lnTo>
                  <a:pt x="24" y="921"/>
                </a:lnTo>
                <a:lnTo>
                  <a:pt x="24" y="926"/>
                </a:lnTo>
                <a:lnTo>
                  <a:pt x="26" y="932"/>
                </a:lnTo>
                <a:lnTo>
                  <a:pt x="27" y="935"/>
                </a:lnTo>
                <a:lnTo>
                  <a:pt x="31" y="940"/>
                </a:lnTo>
                <a:lnTo>
                  <a:pt x="36" y="945"/>
                </a:lnTo>
                <a:lnTo>
                  <a:pt x="41" y="951"/>
                </a:lnTo>
                <a:lnTo>
                  <a:pt x="56" y="964"/>
                </a:lnTo>
                <a:lnTo>
                  <a:pt x="72" y="978"/>
                </a:lnTo>
                <a:lnTo>
                  <a:pt x="87" y="992"/>
                </a:lnTo>
                <a:lnTo>
                  <a:pt x="100" y="1005"/>
                </a:lnTo>
                <a:lnTo>
                  <a:pt x="104" y="1011"/>
                </a:lnTo>
                <a:lnTo>
                  <a:pt x="108" y="1015"/>
                </a:lnTo>
                <a:lnTo>
                  <a:pt x="110" y="1019"/>
                </a:lnTo>
                <a:lnTo>
                  <a:pt x="110" y="1021"/>
                </a:lnTo>
                <a:lnTo>
                  <a:pt x="108" y="1025"/>
                </a:lnTo>
                <a:lnTo>
                  <a:pt x="106" y="1028"/>
                </a:lnTo>
                <a:lnTo>
                  <a:pt x="103" y="1031"/>
                </a:lnTo>
                <a:lnTo>
                  <a:pt x="100" y="1033"/>
                </a:lnTo>
                <a:lnTo>
                  <a:pt x="92" y="1038"/>
                </a:lnTo>
                <a:lnTo>
                  <a:pt x="84" y="1041"/>
                </a:lnTo>
                <a:lnTo>
                  <a:pt x="75" y="1045"/>
                </a:lnTo>
                <a:lnTo>
                  <a:pt x="67" y="1048"/>
                </a:lnTo>
                <a:lnTo>
                  <a:pt x="64" y="1050"/>
                </a:lnTo>
                <a:lnTo>
                  <a:pt x="61" y="1052"/>
                </a:lnTo>
                <a:lnTo>
                  <a:pt x="59" y="1055"/>
                </a:lnTo>
                <a:lnTo>
                  <a:pt x="57" y="1058"/>
                </a:lnTo>
                <a:lnTo>
                  <a:pt x="56" y="1059"/>
                </a:lnTo>
                <a:lnTo>
                  <a:pt x="55" y="1060"/>
                </a:lnTo>
                <a:lnTo>
                  <a:pt x="54" y="1060"/>
                </a:lnTo>
                <a:lnTo>
                  <a:pt x="53" y="1059"/>
                </a:lnTo>
                <a:lnTo>
                  <a:pt x="50" y="1056"/>
                </a:lnTo>
                <a:lnTo>
                  <a:pt x="46" y="1051"/>
                </a:lnTo>
                <a:lnTo>
                  <a:pt x="38" y="1037"/>
                </a:lnTo>
                <a:lnTo>
                  <a:pt x="29" y="1019"/>
                </a:lnTo>
                <a:lnTo>
                  <a:pt x="20" y="1001"/>
                </a:lnTo>
                <a:lnTo>
                  <a:pt x="12" y="985"/>
                </a:lnTo>
                <a:lnTo>
                  <a:pt x="9" y="980"/>
                </a:lnTo>
                <a:lnTo>
                  <a:pt x="7" y="977"/>
                </a:lnTo>
                <a:lnTo>
                  <a:pt x="6" y="976"/>
                </a:lnTo>
                <a:lnTo>
                  <a:pt x="5" y="976"/>
                </a:lnTo>
                <a:lnTo>
                  <a:pt x="5" y="977"/>
                </a:lnTo>
                <a:lnTo>
                  <a:pt x="5" y="979"/>
                </a:lnTo>
                <a:lnTo>
                  <a:pt x="2" y="990"/>
                </a:lnTo>
                <a:lnTo>
                  <a:pt x="0" y="1004"/>
                </a:lnTo>
                <a:lnTo>
                  <a:pt x="0" y="1017"/>
                </a:lnTo>
                <a:lnTo>
                  <a:pt x="0" y="1032"/>
                </a:lnTo>
                <a:lnTo>
                  <a:pt x="0" y="1049"/>
                </a:lnTo>
                <a:lnTo>
                  <a:pt x="1" y="1064"/>
                </a:lnTo>
                <a:lnTo>
                  <a:pt x="2" y="1079"/>
                </a:lnTo>
                <a:lnTo>
                  <a:pt x="4" y="1093"/>
                </a:lnTo>
                <a:lnTo>
                  <a:pt x="7" y="1107"/>
                </a:lnTo>
                <a:lnTo>
                  <a:pt x="10" y="1119"/>
                </a:lnTo>
                <a:lnTo>
                  <a:pt x="14" y="1131"/>
                </a:lnTo>
                <a:lnTo>
                  <a:pt x="17" y="1141"/>
                </a:lnTo>
                <a:lnTo>
                  <a:pt x="26" y="1161"/>
                </a:lnTo>
                <a:lnTo>
                  <a:pt x="36" y="1179"/>
                </a:lnTo>
                <a:lnTo>
                  <a:pt x="46" y="1195"/>
                </a:lnTo>
                <a:lnTo>
                  <a:pt x="57" y="1211"/>
                </a:lnTo>
                <a:lnTo>
                  <a:pt x="68" y="1227"/>
                </a:lnTo>
                <a:lnTo>
                  <a:pt x="79" y="1243"/>
                </a:lnTo>
                <a:lnTo>
                  <a:pt x="88" y="1261"/>
                </a:lnTo>
                <a:lnTo>
                  <a:pt x="97" y="1279"/>
                </a:lnTo>
                <a:lnTo>
                  <a:pt x="101" y="1290"/>
                </a:lnTo>
                <a:lnTo>
                  <a:pt x="104" y="1300"/>
                </a:lnTo>
                <a:lnTo>
                  <a:pt x="107" y="1312"/>
                </a:lnTo>
                <a:lnTo>
                  <a:pt x="110" y="1324"/>
                </a:lnTo>
                <a:lnTo>
                  <a:pt x="112" y="1338"/>
                </a:lnTo>
                <a:lnTo>
                  <a:pt x="114" y="1352"/>
                </a:lnTo>
                <a:lnTo>
                  <a:pt x="115" y="1367"/>
                </a:lnTo>
                <a:lnTo>
                  <a:pt x="115" y="1383"/>
                </a:lnTo>
                <a:lnTo>
                  <a:pt x="114" y="1411"/>
                </a:lnTo>
                <a:lnTo>
                  <a:pt x="112" y="1440"/>
                </a:lnTo>
                <a:lnTo>
                  <a:pt x="109" y="1468"/>
                </a:lnTo>
                <a:lnTo>
                  <a:pt x="105" y="1497"/>
                </a:lnTo>
                <a:lnTo>
                  <a:pt x="102" y="1525"/>
                </a:lnTo>
                <a:lnTo>
                  <a:pt x="100" y="1555"/>
                </a:lnTo>
                <a:lnTo>
                  <a:pt x="99" y="1585"/>
                </a:lnTo>
                <a:lnTo>
                  <a:pt x="99" y="1614"/>
                </a:lnTo>
                <a:lnTo>
                  <a:pt x="100" y="1627"/>
                </a:lnTo>
                <a:lnTo>
                  <a:pt x="99" y="1641"/>
                </a:lnTo>
                <a:lnTo>
                  <a:pt x="97" y="1654"/>
                </a:lnTo>
                <a:lnTo>
                  <a:pt x="95" y="1668"/>
                </a:lnTo>
                <a:lnTo>
                  <a:pt x="90" y="1691"/>
                </a:lnTo>
                <a:lnTo>
                  <a:pt x="84" y="1712"/>
                </a:lnTo>
                <a:lnTo>
                  <a:pt x="83" y="1722"/>
                </a:lnTo>
                <a:lnTo>
                  <a:pt x="81" y="1730"/>
                </a:lnTo>
                <a:lnTo>
                  <a:pt x="81" y="1737"/>
                </a:lnTo>
                <a:lnTo>
                  <a:pt x="83" y="1744"/>
                </a:lnTo>
                <a:lnTo>
                  <a:pt x="84" y="1746"/>
                </a:lnTo>
                <a:lnTo>
                  <a:pt x="85" y="1749"/>
                </a:lnTo>
                <a:lnTo>
                  <a:pt x="87" y="1751"/>
                </a:lnTo>
                <a:lnTo>
                  <a:pt x="90" y="1752"/>
                </a:lnTo>
                <a:lnTo>
                  <a:pt x="96" y="1755"/>
                </a:lnTo>
                <a:lnTo>
                  <a:pt x="105" y="1755"/>
                </a:lnTo>
                <a:lnTo>
                  <a:pt x="124" y="1755"/>
                </a:lnTo>
                <a:lnTo>
                  <a:pt x="134" y="1755"/>
                </a:lnTo>
                <a:lnTo>
                  <a:pt x="143" y="1755"/>
                </a:lnTo>
                <a:lnTo>
                  <a:pt x="157" y="1755"/>
                </a:lnTo>
                <a:lnTo>
                  <a:pt x="166" y="1756"/>
                </a:lnTo>
                <a:lnTo>
                  <a:pt x="175" y="1757"/>
                </a:lnTo>
                <a:lnTo>
                  <a:pt x="181" y="1758"/>
                </a:lnTo>
                <a:lnTo>
                  <a:pt x="187" y="1760"/>
                </a:lnTo>
                <a:lnTo>
                  <a:pt x="197" y="1765"/>
                </a:lnTo>
                <a:lnTo>
                  <a:pt x="206" y="1771"/>
                </a:lnTo>
                <a:lnTo>
                  <a:pt x="213" y="1778"/>
                </a:lnTo>
                <a:lnTo>
                  <a:pt x="222" y="1783"/>
                </a:lnTo>
                <a:lnTo>
                  <a:pt x="227" y="1785"/>
                </a:lnTo>
                <a:lnTo>
                  <a:pt x="232" y="1786"/>
                </a:lnTo>
                <a:lnTo>
                  <a:pt x="239" y="1787"/>
                </a:lnTo>
                <a:lnTo>
                  <a:pt x="246" y="1787"/>
                </a:lnTo>
                <a:lnTo>
                  <a:pt x="264" y="1787"/>
                </a:lnTo>
                <a:lnTo>
                  <a:pt x="287" y="1785"/>
                </a:lnTo>
                <a:lnTo>
                  <a:pt x="311" y="1783"/>
                </a:lnTo>
                <a:lnTo>
                  <a:pt x="335" y="1782"/>
                </a:lnTo>
                <a:lnTo>
                  <a:pt x="346" y="1783"/>
                </a:lnTo>
                <a:lnTo>
                  <a:pt x="356" y="1783"/>
                </a:lnTo>
                <a:lnTo>
                  <a:pt x="364" y="1785"/>
                </a:lnTo>
                <a:lnTo>
                  <a:pt x="372" y="1786"/>
                </a:lnTo>
                <a:lnTo>
                  <a:pt x="384" y="1791"/>
                </a:lnTo>
                <a:lnTo>
                  <a:pt x="396" y="1795"/>
                </a:lnTo>
                <a:lnTo>
                  <a:pt x="407" y="1800"/>
                </a:lnTo>
                <a:lnTo>
                  <a:pt x="420" y="1804"/>
                </a:lnTo>
                <a:lnTo>
                  <a:pt x="427" y="1806"/>
                </a:lnTo>
                <a:lnTo>
                  <a:pt x="435" y="1807"/>
                </a:lnTo>
                <a:lnTo>
                  <a:pt x="445" y="1808"/>
                </a:lnTo>
                <a:lnTo>
                  <a:pt x="456" y="1808"/>
                </a:lnTo>
                <a:lnTo>
                  <a:pt x="466" y="1808"/>
                </a:lnTo>
                <a:lnTo>
                  <a:pt x="476" y="1807"/>
                </a:lnTo>
                <a:lnTo>
                  <a:pt x="485" y="1805"/>
                </a:lnTo>
                <a:lnTo>
                  <a:pt x="494" y="1802"/>
                </a:lnTo>
                <a:lnTo>
                  <a:pt x="501" y="1799"/>
                </a:lnTo>
                <a:lnTo>
                  <a:pt x="510" y="1795"/>
                </a:lnTo>
                <a:lnTo>
                  <a:pt x="517" y="1790"/>
                </a:lnTo>
                <a:lnTo>
                  <a:pt x="523" y="1786"/>
                </a:lnTo>
                <a:lnTo>
                  <a:pt x="535" y="1775"/>
                </a:lnTo>
                <a:lnTo>
                  <a:pt x="546" y="1761"/>
                </a:lnTo>
                <a:lnTo>
                  <a:pt x="556" y="1748"/>
                </a:lnTo>
                <a:lnTo>
                  <a:pt x="566" y="1734"/>
                </a:lnTo>
                <a:lnTo>
                  <a:pt x="571" y="1733"/>
                </a:lnTo>
                <a:lnTo>
                  <a:pt x="576" y="1733"/>
                </a:lnTo>
                <a:lnTo>
                  <a:pt x="581" y="1733"/>
                </a:lnTo>
                <a:lnTo>
                  <a:pt x="585" y="1734"/>
                </a:lnTo>
                <a:lnTo>
                  <a:pt x="592" y="1736"/>
                </a:lnTo>
                <a:lnTo>
                  <a:pt x="599" y="1741"/>
                </a:lnTo>
                <a:lnTo>
                  <a:pt x="604" y="1746"/>
                </a:lnTo>
                <a:lnTo>
                  <a:pt x="610" y="1753"/>
                </a:lnTo>
                <a:lnTo>
                  <a:pt x="616" y="1761"/>
                </a:lnTo>
                <a:lnTo>
                  <a:pt x="620" y="1768"/>
                </a:lnTo>
                <a:lnTo>
                  <a:pt x="625" y="1777"/>
                </a:lnTo>
                <a:lnTo>
                  <a:pt x="631" y="1784"/>
                </a:lnTo>
                <a:lnTo>
                  <a:pt x="637" y="1791"/>
                </a:lnTo>
                <a:lnTo>
                  <a:pt x="643" y="1797"/>
                </a:lnTo>
                <a:lnTo>
                  <a:pt x="647" y="1799"/>
                </a:lnTo>
                <a:lnTo>
                  <a:pt x="651" y="1801"/>
                </a:lnTo>
                <a:lnTo>
                  <a:pt x="655" y="1803"/>
                </a:lnTo>
                <a:lnTo>
                  <a:pt x="660" y="1804"/>
                </a:lnTo>
                <a:lnTo>
                  <a:pt x="665" y="1805"/>
                </a:lnTo>
                <a:lnTo>
                  <a:pt x="670" y="1805"/>
                </a:lnTo>
                <a:lnTo>
                  <a:pt x="675" y="1804"/>
                </a:lnTo>
                <a:lnTo>
                  <a:pt x="682" y="1803"/>
                </a:lnTo>
                <a:lnTo>
                  <a:pt x="696" y="1801"/>
                </a:lnTo>
                <a:lnTo>
                  <a:pt x="709" y="1800"/>
                </a:lnTo>
                <a:lnTo>
                  <a:pt x="721" y="1800"/>
                </a:lnTo>
                <a:lnTo>
                  <a:pt x="734" y="1801"/>
                </a:lnTo>
                <a:lnTo>
                  <a:pt x="744" y="1802"/>
                </a:lnTo>
                <a:lnTo>
                  <a:pt x="754" y="1804"/>
                </a:lnTo>
                <a:lnTo>
                  <a:pt x="763" y="1807"/>
                </a:lnTo>
                <a:lnTo>
                  <a:pt x="772" y="1812"/>
                </a:lnTo>
                <a:lnTo>
                  <a:pt x="779" y="1817"/>
                </a:lnTo>
                <a:lnTo>
                  <a:pt x="786" y="1823"/>
                </a:lnTo>
                <a:lnTo>
                  <a:pt x="793" y="1830"/>
                </a:lnTo>
                <a:lnTo>
                  <a:pt x="799" y="1839"/>
                </a:lnTo>
                <a:lnTo>
                  <a:pt x="804" y="1849"/>
                </a:lnTo>
                <a:lnTo>
                  <a:pt x="809" y="1860"/>
                </a:lnTo>
                <a:lnTo>
                  <a:pt x="814" y="1872"/>
                </a:lnTo>
                <a:lnTo>
                  <a:pt x="818" y="1887"/>
                </a:lnTo>
                <a:lnTo>
                  <a:pt x="821" y="1896"/>
                </a:lnTo>
                <a:lnTo>
                  <a:pt x="825" y="1904"/>
                </a:lnTo>
                <a:lnTo>
                  <a:pt x="830" y="1912"/>
                </a:lnTo>
                <a:lnTo>
                  <a:pt x="835" y="1919"/>
                </a:lnTo>
                <a:lnTo>
                  <a:pt x="842" y="1925"/>
                </a:lnTo>
                <a:lnTo>
                  <a:pt x="846" y="1933"/>
                </a:lnTo>
                <a:lnTo>
                  <a:pt x="848" y="1937"/>
                </a:lnTo>
                <a:lnTo>
                  <a:pt x="849" y="1941"/>
                </a:lnTo>
                <a:lnTo>
                  <a:pt x="850" y="1945"/>
                </a:lnTo>
                <a:lnTo>
                  <a:pt x="850" y="1950"/>
                </a:lnTo>
                <a:lnTo>
                  <a:pt x="850" y="1962"/>
                </a:lnTo>
                <a:lnTo>
                  <a:pt x="848" y="1973"/>
                </a:lnTo>
                <a:lnTo>
                  <a:pt x="847" y="1982"/>
                </a:lnTo>
                <a:lnTo>
                  <a:pt x="845" y="1991"/>
                </a:lnTo>
                <a:lnTo>
                  <a:pt x="843" y="2000"/>
                </a:lnTo>
                <a:lnTo>
                  <a:pt x="841" y="2008"/>
                </a:lnTo>
                <a:lnTo>
                  <a:pt x="840" y="2018"/>
                </a:lnTo>
                <a:lnTo>
                  <a:pt x="840" y="2029"/>
                </a:lnTo>
                <a:lnTo>
                  <a:pt x="840" y="2035"/>
                </a:lnTo>
                <a:lnTo>
                  <a:pt x="841" y="2042"/>
                </a:lnTo>
                <a:lnTo>
                  <a:pt x="842" y="2049"/>
                </a:lnTo>
                <a:lnTo>
                  <a:pt x="844" y="2055"/>
                </a:lnTo>
                <a:lnTo>
                  <a:pt x="849" y="2067"/>
                </a:lnTo>
                <a:lnTo>
                  <a:pt x="855" y="2078"/>
                </a:lnTo>
                <a:lnTo>
                  <a:pt x="861" y="2088"/>
                </a:lnTo>
                <a:lnTo>
                  <a:pt x="868" y="2097"/>
                </a:lnTo>
                <a:lnTo>
                  <a:pt x="875" y="2105"/>
                </a:lnTo>
                <a:lnTo>
                  <a:pt x="881" y="2113"/>
                </a:lnTo>
                <a:lnTo>
                  <a:pt x="884" y="2135"/>
                </a:lnTo>
                <a:lnTo>
                  <a:pt x="886" y="2159"/>
                </a:lnTo>
                <a:lnTo>
                  <a:pt x="886" y="2183"/>
                </a:lnTo>
                <a:lnTo>
                  <a:pt x="885" y="2205"/>
                </a:lnTo>
                <a:lnTo>
                  <a:pt x="883" y="2240"/>
                </a:lnTo>
                <a:lnTo>
                  <a:pt x="881" y="2254"/>
                </a:lnTo>
                <a:lnTo>
                  <a:pt x="886" y="2258"/>
                </a:lnTo>
                <a:lnTo>
                  <a:pt x="890" y="2261"/>
                </a:lnTo>
                <a:lnTo>
                  <a:pt x="893" y="2265"/>
                </a:lnTo>
                <a:lnTo>
                  <a:pt x="896" y="2270"/>
                </a:lnTo>
                <a:lnTo>
                  <a:pt x="900" y="2279"/>
                </a:lnTo>
                <a:lnTo>
                  <a:pt x="903" y="2290"/>
                </a:lnTo>
                <a:lnTo>
                  <a:pt x="905" y="2314"/>
                </a:lnTo>
                <a:lnTo>
                  <a:pt x="907" y="2341"/>
                </a:lnTo>
                <a:lnTo>
                  <a:pt x="909" y="2353"/>
                </a:lnTo>
                <a:lnTo>
                  <a:pt x="912" y="2364"/>
                </a:lnTo>
                <a:lnTo>
                  <a:pt x="914" y="2370"/>
                </a:lnTo>
                <a:lnTo>
                  <a:pt x="917" y="2375"/>
                </a:lnTo>
                <a:lnTo>
                  <a:pt x="920" y="2380"/>
                </a:lnTo>
                <a:lnTo>
                  <a:pt x="924" y="2385"/>
                </a:lnTo>
                <a:lnTo>
                  <a:pt x="928" y="2389"/>
                </a:lnTo>
                <a:lnTo>
                  <a:pt x="933" y="2393"/>
                </a:lnTo>
                <a:lnTo>
                  <a:pt x="939" y="2396"/>
                </a:lnTo>
                <a:lnTo>
                  <a:pt x="945" y="2399"/>
                </a:lnTo>
                <a:lnTo>
                  <a:pt x="953" y="2402"/>
                </a:lnTo>
                <a:lnTo>
                  <a:pt x="962" y="2404"/>
                </a:lnTo>
                <a:lnTo>
                  <a:pt x="971" y="2405"/>
                </a:lnTo>
                <a:lnTo>
                  <a:pt x="981" y="2406"/>
                </a:lnTo>
                <a:lnTo>
                  <a:pt x="1001" y="2407"/>
                </a:lnTo>
                <a:lnTo>
                  <a:pt x="1018" y="2406"/>
                </a:lnTo>
                <a:lnTo>
                  <a:pt x="1034" y="2404"/>
                </a:lnTo>
                <a:lnTo>
                  <a:pt x="1049" y="2400"/>
                </a:lnTo>
                <a:lnTo>
                  <a:pt x="1064" y="2395"/>
                </a:lnTo>
                <a:lnTo>
                  <a:pt x="1076" y="2389"/>
                </a:lnTo>
                <a:lnTo>
                  <a:pt x="1088" y="2383"/>
                </a:lnTo>
                <a:lnTo>
                  <a:pt x="1099" y="2376"/>
                </a:lnTo>
                <a:lnTo>
                  <a:pt x="1120" y="2363"/>
                </a:lnTo>
                <a:lnTo>
                  <a:pt x="1140" y="2351"/>
                </a:lnTo>
                <a:lnTo>
                  <a:pt x="1150" y="2346"/>
                </a:lnTo>
                <a:lnTo>
                  <a:pt x="1161" y="2342"/>
                </a:lnTo>
                <a:lnTo>
                  <a:pt x="1174" y="2339"/>
                </a:lnTo>
                <a:lnTo>
                  <a:pt x="1186" y="2339"/>
                </a:lnTo>
                <a:lnTo>
                  <a:pt x="1195" y="2339"/>
                </a:lnTo>
                <a:lnTo>
                  <a:pt x="1205" y="2341"/>
                </a:lnTo>
                <a:lnTo>
                  <a:pt x="1214" y="2344"/>
                </a:lnTo>
                <a:lnTo>
                  <a:pt x="1222" y="2348"/>
                </a:lnTo>
                <a:lnTo>
                  <a:pt x="1231" y="2353"/>
                </a:lnTo>
                <a:lnTo>
                  <a:pt x="1239" y="2359"/>
                </a:lnTo>
                <a:lnTo>
                  <a:pt x="1246" y="2364"/>
                </a:lnTo>
                <a:lnTo>
                  <a:pt x="1253" y="2370"/>
                </a:lnTo>
                <a:lnTo>
                  <a:pt x="1274" y="2393"/>
                </a:lnTo>
                <a:lnTo>
                  <a:pt x="1286" y="2406"/>
                </a:lnTo>
                <a:lnTo>
                  <a:pt x="1291" y="2401"/>
                </a:lnTo>
                <a:lnTo>
                  <a:pt x="1296" y="2396"/>
                </a:lnTo>
                <a:lnTo>
                  <a:pt x="1302" y="2392"/>
                </a:lnTo>
                <a:lnTo>
                  <a:pt x="1307" y="2389"/>
                </a:lnTo>
                <a:lnTo>
                  <a:pt x="1319" y="2384"/>
                </a:lnTo>
                <a:lnTo>
                  <a:pt x="1331" y="2379"/>
                </a:lnTo>
                <a:lnTo>
                  <a:pt x="1336" y="2376"/>
                </a:lnTo>
                <a:lnTo>
                  <a:pt x="1341" y="2374"/>
                </a:lnTo>
                <a:lnTo>
                  <a:pt x="1346" y="2370"/>
                </a:lnTo>
                <a:lnTo>
                  <a:pt x="1351" y="2367"/>
                </a:lnTo>
                <a:lnTo>
                  <a:pt x="1355" y="2362"/>
                </a:lnTo>
                <a:lnTo>
                  <a:pt x="1358" y="2357"/>
                </a:lnTo>
                <a:lnTo>
                  <a:pt x="1361" y="2351"/>
                </a:lnTo>
                <a:lnTo>
                  <a:pt x="1364" y="2344"/>
                </a:lnTo>
                <a:lnTo>
                  <a:pt x="1367" y="2324"/>
                </a:lnTo>
                <a:lnTo>
                  <a:pt x="1369" y="2304"/>
                </a:lnTo>
                <a:lnTo>
                  <a:pt x="1371" y="2284"/>
                </a:lnTo>
                <a:lnTo>
                  <a:pt x="1373" y="2262"/>
                </a:lnTo>
                <a:lnTo>
                  <a:pt x="1376" y="2241"/>
                </a:lnTo>
                <a:lnTo>
                  <a:pt x="1380" y="2220"/>
                </a:lnTo>
                <a:lnTo>
                  <a:pt x="1383" y="2209"/>
                </a:lnTo>
                <a:lnTo>
                  <a:pt x="1386" y="2199"/>
                </a:lnTo>
                <a:lnTo>
                  <a:pt x="1390" y="2190"/>
                </a:lnTo>
                <a:lnTo>
                  <a:pt x="1396" y="2181"/>
                </a:lnTo>
                <a:lnTo>
                  <a:pt x="1401" y="2174"/>
                </a:lnTo>
                <a:lnTo>
                  <a:pt x="1406" y="2169"/>
                </a:lnTo>
                <a:lnTo>
                  <a:pt x="1411" y="2164"/>
                </a:lnTo>
                <a:lnTo>
                  <a:pt x="1417" y="2160"/>
                </a:lnTo>
                <a:lnTo>
                  <a:pt x="1428" y="2153"/>
                </a:lnTo>
                <a:lnTo>
                  <a:pt x="1439" y="2147"/>
                </a:lnTo>
                <a:lnTo>
                  <a:pt x="1449" y="2141"/>
                </a:lnTo>
                <a:lnTo>
                  <a:pt x="1459" y="2134"/>
                </a:lnTo>
                <a:lnTo>
                  <a:pt x="1463" y="2130"/>
                </a:lnTo>
                <a:lnTo>
                  <a:pt x="1467" y="2125"/>
                </a:lnTo>
                <a:lnTo>
                  <a:pt x="1471" y="2119"/>
                </a:lnTo>
                <a:lnTo>
                  <a:pt x="1474" y="2113"/>
                </a:lnTo>
                <a:lnTo>
                  <a:pt x="1483" y="2082"/>
                </a:lnTo>
                <a:lnTo>
                  <a:pt x="1490" y="2055"/>
                </a:lnTo>
                <a:lnTo>
                  <a:pt x="1494" y="2043"/>
                </a:lnTo>
                <a:lnTo>
                  <a:pt x="1498" y="2031"/>
                </a:lnTo>
                <a:lnTo>
                  <a:pt x="1502" y="2020"/>
                </a:lnTo>
                <a:lnTo>
                  <a:pt x="1507" y="2010"/>
                </a:lnTo>
                <a:lnTo>
                  <a:pt x="1513" y="2000"/>
                </a:lnTo>
                <a:lnTo>
                  <a:pt x="1519" y="1990"/>
                </a:lnTo>
                <a:lnTo>
                  <a:pt x="1525" y="1982"/>
                </a:lnTo>
                <a:lnTo>
                  <a:pt x="1533" y="1974"/>
                </a:lnTo>
                <a:lnTo>
                  <a:pt x="1543" y="1967"/>
                </a:lnTo>
                <a:lnTo>
                  <a:pt x="1553" y="1961"/>
                </a:lnTo>
                <a:lnTo>
                  <a:pt x="1565" y="1955"/>
                </a:lnTo>
                <a:lnTo>
                  <a:pt x="1579" y="1950"/>
                </a:lnTo>
                <a:lnTo>
                  <a:pt x="1593" y="1945"/>
                </a:lnTo>
                <a:lnTo>
                  <a:pt x="1607" y="1940"/>
                </a:lnTo>
                <a:lnTo>
                  <a:pt x="1620" y="1934"/>
                </a:lnTo>
                <a:lnTo>
                  <a:pt x="1631" y="1929"/>
                </a:lnTo>
                <a:lnTo>
                  <a:pt x="1641" y="1923"/>
                </a:lnTo>
                <a:lnTo>
                  <a:pt x="1651" y="1917"/>
                </a:lnTo>
                <a:lnTo>
                  <a:pt x="1659" y="1911"/>
                </a:lnTo>
                <a:lnTo>
                  <a:pt x="1667" y="1905"/>
                </a:lnTo>
                <a:lnTo>
                  <a:pt x="1681" y="1893"/>
                </a:lnTo>
                <a:lnTo>
                  <a:pt x="1693" y="1879"/>
                </a:lnTo>
                <a:lnTo>
                  <a:pt x="1704" y="1867"/>
                </a:lnTo>
                <a:lnTo>
                  <a:pt x="1714" y="1854"/>
                </a:lnTo>
                <a:lnTo>
                  <a:pt x="1724" y="1841"/>
                </a:lnTo>
                <a:lnTo>
                  <a:pt x="1735" y="1829"/>
                </a:lnTo>
                <a:lnTo>
                  <a:pt x="1746" y="1817"/>
                </a:lnTo>
                <a:lnTo>
                  <a:pt x="1759" y="1805"/>
                </a:lnTo>
                <a:lnTo>
                  <a:pt x="1767" y="1800"/>
                </a:lnTo>
                <a:lnTo>
                  <a:pt x="1775" y="1794"/>
                </a:lnTo>
                <a:lnTo>
                  <a:pt x="1783" y="1789"/>
                </a:lnTo>
                <a:lnTo>
                  <a:pt x="1793" y="1784"/>
                </a:lnTo>
                <a:lnTo>
                  <a:pt x="1803" y="1780"/>
                </a:lnTo>
                <a:lnTo>
                  <a:pt x="1815" y="1775"/>
                </a:lnTo>
                <a:lnTo>
                  <a:pt x="1827" y="1770"/>
                </a:lnTo>
                <a:lnTo>
                  <a:pt x="1842" y="1766"/>
                </a:lnTo>
                <a:lnTo>
                  <a:pt x="1849" y="1763"/>
                </a:lnTo>
                <a:lnTo>
                  <a:pt x="1857" y="1760"/>
                </a:lnTo>
                <a:lnTo>
                  <a:pt x="1864" y="1756"/>
                </a:lnTo>
                <a:lnTo>
                  <a:pt x="1871" y="1752"/>
                </a:lnTo>
                <a:lnTo>
                  <a:pt x="1886" y="1741"/>
                </a:lnTo>
                <a:lnTo>
                  <a:pt x="1901" y="1729"/>
                </a:lnTo>
                <a:lnTo>
                  <a:pt x="1915" y="1714"/>
                </a:lnTo>
                <a:lnTo>
                  <a:pt x="1929" y="1698"/>
                </a:lnTo>
                <a:lnTo>
                  <a:pt x="1942" y="1682"/>
                </a:lnTo>
                <a:lnTo>
                  <a:pt x="1955" y="1664"/>
                </a:lnTo>
                <a:lnTo>
                  <a:pt x="1966" y="1646"/>
                </a:lnTo>
                <a:lnTo>
                  <a:pt x="1976" y="1628"/>
                </a:lnTo>
                <a:lnTo>
                  <a:pt x="1985" y="1611"/>
                </a:lnTo>
                <a:lnTo>
                  <a:pt x="1992" y="1595"/>
                </a:lnTo>
                <a:lnTo>
                  <a:pt x="1998" y="1580"/>
                </a:lnTo>
                <a:lnTo>
                  <a:pt x="2002" y="1567"/>
                </a:lnTo>
                <a:lnTo>
                  <a:pt x="2004" y="1555"/>
                </a:lnTo>
                <a:lnTo>
                  <a:pt x="2004" y="1545"/>
                </a:lnTo>
                <a:lnTo>
                  <a:pt x="2003" y="1536"/>
                </a:lnTo>
                <a:lnTo>
                  <a:pt x="2003" y="1528"/>
                </a:lnTo>
                <a:lnTo>
                  <a:pt x="2005" y="1522"/>
                </a:lnTo>
                <a:lnTo>
                  <a:pt x="2007" y="1518"/>
                </a:lnTo>
                <a:lnTo>
                  <a:pt x="2011" y="1515"/>
                </a:lnTo>
                <a:lnTo>
                  <a:pt x="2015" y="1513"/>
                </a:lnTo>
                <a:lnTo>
                  <a:pt x="2020" y="1511"/>
                </a:lnTo>
                <a:lnTo>
                  <a:pt x="2026" y="1510"/>
                </a:lnTo>
                <a:lnTo>
                  <a:pt x="2037" y="1508"/>
                </a:lnTo>
                <a:lnTo>
                  <a:pt x="2049" y="1504"/>
                </a:lnTo>
                <a:lnTo>
                  <a:pt x="2054" y="1501"/>
                </a:lnTo>
                <a:lnTo>
                  <a:pt x="2060" y="1497"/>
                </a:lnTo>
                <a:lnTo>
                  <a:pt x="2064" y="1491"/>
                </a:lnTo>
                <a:lnTo>
                  <a:pt x="2068" y="1483"/>
                </a:lnTo>
                <a:lnTo>
                  <a:pt x="2068" y="1458"/>
                </a:lnTo>
                <a:lnTo>
                  <a:pt x="2071" y="1435"/>
                </a:lnTo>
                <a:lnTo>
                  <a:pt x="2074" y="1417"/>
                </a:lnTo>
                <a:lnTo>
                  <a:pt x="2079" y="1400"/>
                </a:lnTo>
                <a:lnTo>
                  <a:pt x="2085" y="1386"/>
                </a:lnTo>
                <a:lnTo>
                  <a:pt x="2091" y="1374"/>
                </a:lnTo>
                <a:lnTo>
                  <a:pt x="2098" y="1364"/>
                </a:lnTo>
                <a:lnTo>
                  <a:pt x="2105" y="1355"/>
                </a:lnTo>
                <a:lnTo>
                  <a:pt x="2119" y="1341"/>
                </a:lnTo>
                <a:lnTo>
                  <a:pt x="2131" y="1330"/>
                </a:lnTo>
                <a:lnTo>
                  <a:pt x="2136" y="1325"/>
                </a:lnTo>
                <a:lnTo>
                  <a:pt x="2141" y="1320"/>
                </a:lnTo>
                <a:lnTo>
                  <a:pt x="2144" y="1315"/>
                </a:lnTo>
                <a:lnTo>
                  <a:pt x="2146" y="1309"/>
                </a:lnTo>
                <a:lnTo>
                  <a:pt x="2150" y="1280"/>
                </a:lnTo>
                <a:lnTo>
                  <a:pt x="2155" y="1256"/>
                </a:lnTo>
                <a:lnTo>
                  <a:pt x="2161" y="1235"/>
                </a:lnTo>
                <a:lnTo>
                  <a:pt x="2167" y="1218"/>
                </a:lnTo>
                <a:lnTo>
                  <a:pt x="2174" y="1203"/>
                </a:lnTo>
                <a:lnTo>
                  <a:pt x="2181" y="1192"/>
                </a:lnTo>
                <a:lnTo>
                  <a:pt x="2189" y="1182"/>
                </a:lnTo>
                <a:lnTo>
                  <a:pt x="2196" y="1175"/>
                </a:lnTo>
                <a:lnTo>
                  <a:pt x="2210" y="1164"/>
                </a:lnTo>
                <a:lnTo>
                  <a:pt x="2224" y="1155"/>
                </a:lnTo>
                <a:lnTo>
                  <a:pt x="2230" y="1151"/>
                </a:lnTo>
                <a:lnTo>
                  <a:pt x="2236" y="1146"/>
                </a:lnTo>
                <a:lnTo>
                  <a:pt x="2241" y="1139"/>
                </a:lnTo>
                <a:lnTo>
                  <a:pt x="2245" y="1131"/>
                </a:lnTo>
                <a:lnTo>
                  <a:pt x="2248" y="1125"/>
                </a:lnTo>
                <a:lnTo>
                  <a:pt x="2252" y="1119"/>
                </a:lnTo>
                <a:lnTo>
                  <a:pt x="2256" y="1113"/>
                </a:lnTo>
                <a:lnTo>
                  <a:pt x="2260" y="1109"/>
                </a:lnTo>
                <a:lnTo>
                  <a:pt x="2264" y="1105"/>
                </a:lnTo>
                <a:lnTo>
                  <a:pt x="2268" y="1101"/>
                </a:lnTo>
                <a:lnTo>
                  <a:pt x="2273" y="1099"/>
                </a:lnTo>
                <a:lnTo>
                  <a:pt x="2278" y="1096"/>
                </a:lnTo>
                <a:lnTo>
                  <a:pt x="2289" y="1093"/>
                </a:lnTo>
                <a:lnTo>
                  <a:pt x="2299" y="1091"/>
                </a:lnTo>
                <a:lnTo>
                  <a:pt x="2310" y="1090"/>
                </a:lnTo>
                <a:lnTo>
                  <a:pt x="2320" y="1088"/>
                </a:lnTo>
                <a:lnTo>
                  <a:pt x="2330" y="1086"/>
                </a:lnTo>
                <a:lnTo>
                  <a:pt x="2339" y="1083"/>
                </a:lnTo>
                <a:lnTo>
                  <a:pt x="2343" y="1081"/>
                </a:lnTo>
                <a:lnTo>
                  <a:pt x="2347" y="1078"/>
                </a:lnTo>
                <a:lnTo>
                  <a:pt x="2350" y="1075"/>
                </a:lnTo>
                <a:lnTo>
                  <a:pt x="2354" y="1071"/>
                </a:lnTo>
                <a:lnTo>
                  <a:pt x="2357" y="1067"/>
                </a:lnTo>
                <a:lnTo>
                  <a:pt x="2360" y="1062"/>
                </a:lnTo>
                <a:lnTo>
                  <a:pt x="2362" y="1056"/>
                </a:lnTo>
                <a:lnTo>
                  <a:pt x="2364" y="1049"/>
                </a:lnTo>
                <a:lnTo>
                  <a:pt x="2365" y="1041"/>
                </a:lnTo>
                <a:lnTo>
                  <a:pt x="2366" y="1032"/>
                </a:lnTo>
                <a:lnTo>
                  <a:pt x="2366" y="1022"/>
                </a:lnTo>
                <a:lnTo>
                  <a:pt x="2366" y="1011"/>
                </a:lnTo>
                <a:lnTo>
                  <a:pt x="2365" y="983"/>
                </a:lnTo>
                <a:lnTo>
                  <a:pt x="2366" y="959"/>
                </a:lnTo>
                <a:lnTo>
                  <a:pt x="2367" y="939"/>
                </a:lnTo>
                <a:lnTo>
                  <a:pt x="2369" y="920"/>
                </a:lnTo>
                <a:lnTo>
                  <a:pt x="2371" y="904"/>
                </a:lnTo>
                <a:lnTo>
                  <a:pt x="2374" y="890"/>
                </a:lnTo>
                <a:lnTo>
                  <a:pt x="2376" y="876"/>
                </a:lnTo>
                <a:lnTo>
                  <a:pt x="2380" y="864"/>
                </a:lnTo>
                <a:lnTo>
                  <a:pt x="2386" y="845"/>
                </a:lnTo>
                <a:lnTo>
                  <a:pt x="2392" y="827"/>
                </a:lnTo>
                <a:lnTo>
                  <a:pt x="2395" y="819"/>
                </a:lnTo>
                <a:lnTo>
                  <a:pt x="2397" y="810"/>
                </a:lnTo>
                <a:lnTo>
                  <a:pt x="2398" y="801"/>
                </a:lnTo>
                <a:lnTo>
                  <a:pt x="2398" y="790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35" name="Freeform 35"/>
          <p:cNvSpPr>
            <a:spLocks/>
          </p:cNvSpPr>
          <p:nvPr/>
        </p:nvSpPr>
        <p:spPr bwMode="auto">
          <a:xfrm>
            <a:off x="6477970" y="3836224"/>
            <a:ext cx="883841" cy="803082"/>
          </a:xfrm>
          <a:custGeom>
            <a:avLst/>
            <a:gdLst>
              <a:gd name="T0" fmla="*/ 2187 w 2494"/>
              <a:gd name="T1" fmla="*/ 340 h 2289"/>
              <a:gd name="T2" fmla="*/ 2042 w 2494"/>
              <a:gd name="T3" fmla="*/ 351 h 2289"/>
              <a:gd name="T4" fmla="*/ 1966 w 2494"/>
              <a:gd name="T5" fmla="*/ 339 h 2289"/>
              <a:gd name="T6" fmla="*/ 1890 w 2494"/>
              <a:gd name="T7" fmla="*/ 396 h 2289"/>
              <a:gd name="T8" fmla="*/ 1768 w 2494"/>
              <a:gd name="T9" fmla="*/ 384 h 2289"/>
              <a:gd name="T10" fmla="*/ 1660 w 2494"/>
              <a:gd name="T11" fmla="*/ 341 h 2289"/>
              <a:gd name="T12" fmla="*/ 1603 w 2494"/>
              <a:gd name="T13" fmla="*/ 307 h 2289"/>
              <a:gd name="T14" fmla="*/ 1448 w 2494"/>
              <a:gd name="T15" fmla="*/ 205 h 2289"/>
              <a:gd name="T16" fmla="*/ 1352 w 2494"/>
              <a:gd name="T17" fmla="*/ 272 h 2289"/>
              <a:gd name="T18" fmla="*/ 1079 w 2494"/>
              <a:gd name="T19" fmla="*/ 178 h 2289"/>
              <a:gd name="T20" fmla="*/ 1062 w 2494"/>
              <a:gd name="T21" fmla="*/ 9 h 2289"/>
              <a:gd name="T22" fmla="*/ 976 w 2494"/>
              <a:gd name="T23" fmla="*/ 116 h 2289"/>
              <a:gd name="T24" fmla="*/ 822 w 2494"/>
              <a:gd name="T25" fmla="*/ 268 h 2289"/>
              <a:gd name="T26" fmla="*/ 809 w 2494"/>
              <a:gd name="T27" fmla="*/ 429 h 2289"/>
              <a:gd name="T28" fmla="*/ 771 w 2494"/>
              <a:gd name="T29" fmla="*/ 562 h 2289"/>
              <a:gd name="T30" fmla="*/ 704 w 2494"/>
              <a:gd name="T31" fmla="*/ 728 h 2289"/>
              <a:gd name="T32" fmla="*/ 625 w 2494"/>
              <a:gd name="T33" fmla="*/ 743 h 2289"/>
              <a:gd name="T34" fmla="*/ 495 w 2494"/>
              <a:gd name="T35" fmla="*/ 965 h 2289"/>
              <a:gd name="T36" fmla="*/ 346 w 2494"/>
              <a:gd name="T37" fmla="*/ 1050 h 2289"/>
              <a:gd name="T38" fmla="*/ 262 w 2494"/>
              <a:gd name="T39" fmla="*/ 1160 h 2289"/>
              <a:gd name="T40" fmla="*/ 174 w 2494"/>
              <a:gd name="T41" fmla="*/ 1315 h 2289"/>
              <a:gd name="T42" fmla="*/ 70 w 2494"/>
              <a:gd name="T43" fmla="*/ 1410 h 2289"/>
              <a:gd name="T44" fmla="*/ 18 w 2494"/>
              <a:gd name="T45" fmla="*/ 1520 h 2289"/>
              <a:gd name="T46" fmla="*/ 34 w 2494"/>
              <a:gd name="T47" fmla="*/ 1670 h 2289"/>
              <a:gd name="T48" fmla="*/ 20 w 2494"/>
              <a:gd name="T49" fmla="*/ 1841 h 2289"/>
              <a:gd name="T50" fmla="*/ 125 w 2494"/>
              <a:gd name="T51" fmla="*/ 1896 h 2289"/>
              <a:gd name="T52" fmla="*/ 105 w 2494"/>
              <a:gd name="T53" fmla="*/ 1954 h 2289"/>
              <a:gd name="T54" fmla="*/ 118 w 2494"/>
              <a:gd name="T55" fmla="*/ 2006 h 2289"/>
              <a:gd name="T56" fmla="*/ 291 w 2494"/>
              <a:gd name="T57" fmla="*/ 2060 h 2289"/>
              <a:gd name="T58" fmla="*/ 419 w 2494"/>
              <a:gd name="T59" fmla="*/ 2140 h 2289"/>
              <a:gd name="T60" fmla="*/ 604 w 2494"/>
              <a:gd name="T61" fmla="*/ 2187 h 2289"/>
              <a:gd name="T62" fmla="*/ 693 w 2494"/>
              <a:gd name="T63" fmla="*/ 2240 h 2289"/>
              <a:gd name="T64" fmla="*/ 799 w 2494"/>
              <a:gd name="T65" fmla="*/ 2220 h 2289"/>
              <a:gd name="T66" fmla="*/ 901 w 2494"/>
              <a:gd name="T67" fmla="*/ 2165 h 2289"/>
              <a:gd name="T68" fmla="*/ 1032 w 2494"/>
              <a:gd name="T69" fmla="*/ 2020 h 2289"/>
              <a:gd name="T70" fmla="*/ 1201 w 2494"/>
              <a:gd name="T71" fmla="*/ 1989 h 2289"/>
              <a:gd name="T72" fmla="*/ 1280 w 2494"/>
              <a:gd name="T73" fmla="*/ 2014 h 2289"/>
              <a:gd name="T74" fmla="*/ 1355 w 2494"/>
              <a:gd name="T75" fmla="*/ 1936 h 2289"/>
              <a:gd name="T76" fmla="*/ 1552 w 2494"/>
              <a:gd name="T77" fmla="*/ 1926 h 2289"/>
              <a:gd name="T78" fmla="*/ 1755 w 2494"/>
              <a:gd name="T79" fmla="*/ 1967 h 2289"/>
              <a:gd name="T80" fmla="*/ 1896 w 2494"/>
              <a:gd name="T81" fmla="*/ 1893 h 2289"/>
              <a:gd name="T82" fmla="*/ 1982 w 2494"/>
              <a:gd name="T83" fmla="*/ 1845 h 2289"/>
              <a:gd name="T84" fmla="*/ 1981 w 2494"/>
              <a:gd name="T85" fmla="*/ 1749 h 2289"/>
              <a:gd name="T86" fmla="*/ 1987 w 2494"/>
              <a:gd name="T87" fmla="*/ 1651 h 2289"/>
              <a:gd name="T88" fmla="*/ 1911 w 2494"/>
              <a:gd name="T89" fmla="*/ 1614 h 2289"/>
              <a:gd name="T90" fmla="*/ 2013 w 2494"/>
              <a:gd name="T91" fmla="*/ 1499 h 2289"/>
              <a:gd name="T92" fmla="*/ 2003 w 2494"/>
              <a:gd name="T93" fmla="*/ 1349 h 2289"/>
              <a:gd name="T94" fmla="*/ 1979 w 2494"/>
              <a:gd name="T95" fmla="*/ 1235 h 2289"/>
              <a:gd name="T96" fmla="*/ 2002 w 2494"/>
              <a:gd name="T97" fmla="*/ 1124 h 2289"/>
              <a:gd name="T98" fmla="*/ 2133 w 2494"/>
              <a:gd name="T99" fmla="*/ 1091 h 2289"/>
              <a:gd name="T100" fmla="*/ 2141 w 2494"/>
              <a:gd name="T101" fmla="*/ 992 h 2289"/>
              <a:gd name="T102" fmla="*/ 2152 w 2494"/>
              <a:gd name="T103" fmla="*/ 897 h 2289"/>
              <a:gd name="T104" fmla="*/ 2206 w 2494"/>
              <a:gd name="T105" fmla="*/ 788 h 2289"/>
              <a:gd name="T106" fmla="*/ 2267 w 2494"/>
              <a:gd name="T107" fmla="*/ 765 h 2289"/>
              <a:gd name="T108" fmla="*/ 2322 w 2494"/>
              <a:gd name="T109" fmla="*/ 689 h 2289"/>
              <a:gd name="T110" fmla="*/ 2418 w 2494"/>
              <a:gd name="T111" fmla="*/ 755 h 2289"/>
              <a:gd name="T112" fmla="*/ 2493 w 2494"/>
              <a:gd name="T113" fmla="*/ 657 h 2289"/>
              <a:gd name="T114" fmla="*/ 2434 w 2494"/>
              <a:gd name="T115" fmla="*/ 508 h 2289"/>
              <a:gd name="T116" fmla="*/ 2377 w 2494"/>
              <a:gd name="T117" fmla="*/ 371 h 228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494"/>
              <a:gd name="T178" fmla="*/ 0 h 2289"/>
              <a:gd name="T179" fmla="*/ 2494 w 2494"/>
              <a:gd name="T180" fmla="*/ 2289 h 228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494" h="2289">
                <a:moveTo>
                  <a:pt x="2372" y="352"/>
                </a:moveTo>
                <a:lnTo>
                  <a:pt x="2351" y="350"/>
                </a:lnTo>
                <a:lnTo>
                  <a:pt x="2328" y="350"/>
                </a:lnTo>
                <a:lnTo>
                  <a:pt x="2303" y="350"/>
                </a:lnTo>
                <a:lnTo>
                  <a:pt x="2279" y="349"/>
                </a:lnTo>
                <a:lnTo>
                  <a:pt x="2255" y="347"/>
                </a:lnTo>
                <a:lnTo>
                  <a:pt x="2234" y="344"/>
                </a:lnTo>
                <a:lnTo>
                  <a:pt x="2224" y="342"/>
                </a:lnTo>
                <a:lnTo>
                  <a:pt x="2215" y="339"/>
                </a:lnTo>
                <a:lnTo>
                  <a:pt x="2205" y="335"/>
                </a:lnTo>
                <a:lnTo>
                  <a:pt x="2198" y="331"/>
                </a:lnTo>
                <a:lnTo>
                  <a:pt x="2192" y="336"/>
                </a:lnTo>
                <a:lnTo>
                  <a:pt x="2187" y="340"/>
                </a:lnTo>
                <a:lnTo>
                  <a:pt x="2181" y="344"/>
                </a:lnTo>
                <a:lnTo>
                  <a:pt x="2176" y="346"/>
                </a:lnTo>
                <a:lnTo>
                  <a:pt x="2164" y="351"/>
                </a:lnTo>
                <a:lnTo>
                  <a:pt x="2152" y="353"/>
                </a:lnTo>
                <a:lnTo>
                  <a:pt x="2139" y="353"/>
                </a:lnTo>
                <a:lnTo>
                  <a:pt x="2127" y="353"/>
                </a:lnTo>
                <a:lnTo>
                  <a:pt x="2114" y="352"/>
                </a:lnTo>
                <a:lnTo>
                  <a:pt x="2101" y="350"/>
                </a:lnTo>
                <a:lnTo>
                  <a:pt x="2087" y="349"/>
                </a:lnTo>
                <a:lnTo>
                  <a:pt x="2074" y="348"/>
                </a:lnTo>
                <a:lnTo>
                  <a:pt x="2061" y="348"/>
                </a:lnTo>
                <a:lnTo>
                  <a:pt x="2048" y="350"/>
                </a:lnTo>
                <a:lnTo>
                  <a:pt x="2042" y="351"/>
                </a:lnTo>
                <a:lnTo>
                  <a:pt x="2036" y="353"/>
                </a:lnTo>
                <a:lnTo>
                  <a:pt x="2030" y="355"/>
                </a:lnTo>
                <a:lnTo>
                  <a:pt x="2023" y="358"/>
                </a:lnTo>
                <a:lnTo>
                  <a:pt x="2017" y="362"/>
                </a:lnTo>
                <a:lnTo>
                  <a:pt x="2011" y="367"/>
                </a:lnTo>
                <a:lnTo>
                  <a:pt x="2005" y="373"/>
                </a:lnTo>
                <a:lnTo>
                  <a:pt x="1999" y="379"/>
                </a:lnTo>
                <a:lnTo>
                  <a:pt x="1995" y="369"/>
                </a:lnTo>
                <a:lnTo>
                  <a:pt x="1991" y="361"/>
                </a:lnTo>
                <a:lnTo>
                  <a:pt x="1986" y="354"/>
                </a:lnTo>
                <a:lnTo>
                  <a:pt x="1980" y="348"/>
                </a:lnTo>
                <a:lnTo>
                  <a:pt x="1974" y="343"/>
                </a:lnTo>
                <a:lnTo>
                  <a:pt x="1966" y="339"/>
                </a:lnTo>
                <a:lnTo>
                  <a:pt x="1957" y="335"/>
                </a:lnTo>
                <a:lnTo>
                  <a:pt x="1946" y="331"/>
                </a:lnTo>
                <a:lnTo>
                  <a:pt x="1942" y="337"/>
                </a:lnTo>
                <a:lnTo>
                  <a:pt x="1938" y="343"/>
                </a:lnTo>
                <a:lnTo>
                  <a:pt x="1933" y="348"/>
                </a:lnTo>
                <a:lnTo>
                  <a:pt x="1928" y="353"/>
                </a:lnTo>
                <a:lnTo>
                  <a:pt x="1919" y="361"/>
                </a:lnTo>
                <a:lnTo>
                  <a:pt x="1909" y="369"/>
                </a:lnTo>
                <a:lnTo>
                  <a:pt x="1905" y="374"/>
                </a:lnTo>
                <a:lnTo>
                  <a:pt x="1900" y="379"/>
                </a:lnTo>
                <a:lnTo>
                  <a:pt x="1896" y="384"/>
                </a:lnTo>
                <a:lnTo>
                  <a:pt x="1893" y="390"/>
                </a:lnTo>
                <a:lnTo>
                  <a:pt x="1890" y="396"/>
                </a:lnTo>
                <a:lnTo>
                  <a:pt x="1887" y="403"/>
                </a:lnTo>
                <a:lnTo>
                  <a:pt x="1885" y="411"/>
                </a:lnTo>
                <a:lnTo>
                  <a:pt x="1884" y="420"/>
                </a:lnTo>
                <a:lnTo>
                  <a:pt x="1869" y="420"/>
                </a:lnTo>
                <a:lnTo>
                  <a:pt x="1856" y="419"/>
                </a:lnTo>
                <a:lnTo>
                  <a:pt x="1843" y="418"/>
                </a:lnTo>
                <a:lnTo>
                  <a:pt x="1830" y="416"/>
                </a:lnTo>
                <a:lnTo>
                  <a:pt x="1818" y="413"/>
                </a:lnTo>
                <a:lnTo>
                  <a:pt x="1806" y="409"/>
                </a:lnTo>
                <a:lnTo>
                  <a:pt x="1796" y="404"/>
                </a:lnTo>
                <a:lnTo>
                  <a:pt x="1785" y="399"/>
                </a:lnTo>
                <a:lnTo>
                  <a:pt x="1776" y="392"/>
                </a:lnTo>
                <a:lnTo>
                  <a:pt x="1768" y="384"/>
                </a:lnTo>
                <a:lnTo>
                  <a:pt x="1759" y="375"/>
                </a:lnTo>
                <a:lnTo>
                  <a:pt x="1753" y="364"/>
                </a:lnTo>
                <a:lnTo>
                  <a:pt x="1748" y="353"/>
                </a:lnTo>
                <a:lnTo>
                  <a:pt x="1745" y="340"/>
                </a:lnTo>
                <a:lnTo>
                  <a:pt x="1742" y="326"/>
                </a:lnTo>
                <a:lnTo>
                  <a:pt x="1741" y="310"/>
                </a:lnTo>
                <a:lnTo>
                  <a:pt x="1700" y="310"/>
                </a:lnTo>
                <a:lnTo>
                  <a:pt x="1694" y="313"/>
                </a:lnTo>
                <a:lnTo>
                  <a:pt x="1689" y="318"/>
                </a:lnTo>
                <a:lnTo>
                  <a:pt x="1683" y="324"/>
                </a:lnTo>
                <a:lnTo>
                  <a:pt x="1676" y="330"/>
                </a:lnTo>
                <a:lnTo>
                  <a:pt x="1669" y="336"/>
                </a:lnTo>
                <a:lnTo>
                  <a:pt x="1660" y="341"/>
                </a:lnTo>
                <a:lnTo>
                  <a:pt x="1655" y="343"/>
                </a:lnTo>
                <a:lnTo>
                  <a:pt x="1649" y="345"/>
                </a:lnTo>
                <a:lnTo>
                  <a:pt x="1643" y="346"/>
                </a:lnTo>
                <a:lnTo>
                  <a:pt x="1636" y="346"/>
                </a:lnTo>
                <a:lnTo>
                  <a:pt x="1633" y="346"/>
                </a:lnTo>
                <a:lnTo>
                  <a:pt x="1630" y="345"/>
                </a:lnTo>
                <a:lnTo>
                  <a:pt x="1627" y="344"/>
                </a:lnTo>
                <a:lnTo>
                  <a:pt x="1624" y="342"/>
                </a:lnTo>
                <a:lnTo>
                  <a:pt x="1619" y="338"/>
                </a:lnTo>
                <a:lnTo>
                  <a:pt x="1614" y="331"/>
                </a:lnTo>
                <a:lnTo>
                  <a:pt x="1610" y="324"/>
                </a:lnTo>
                <a:lnTo>
                  <a:pt x="1606" y="316"/>
                </a:lnTo>
                <a:lnTo>
                  <a:pt x="1603" y="307"/>
                </a:lnTo>
                <a:lnTo>
                  <a:pt x="1599" y="298"/>
                </a:lnTo>
                <a:lnTo>
                  <a:pt x="1593" y="279"/>
                </a:lnTo>
                <a:lnTo>
                  <a:pt x="1587" y="261"/>
                </a:lnTo>
                <a:lnTo>
                  <a:pt x="1584" y="252"/>
                </a:lnTo>
                <a:lnTo>
                  <a:pt x="1581" y="245"/>
                </a:lnTo>
                <a:lnTo>
                  <a:pt x="1578" y="240"/>
                </a:lnTo>
                <a:lnTo>
                  <a:pt x="1574" y="236"/>
                </a:lnTo>
                <a:lnTo>
                  <a:pt x="1564" y="233"/>
                </a:lnTo>
                <a:lnTo>
                  <a:pt x="1545" y="228"/>
                </a:lnTo>
                <a:lnTo>
                  <a:pt x="1521" y="222"/>
                </a:lnTo>
                <a:lnTo>
                  <a:pt x="1496" y="216"/>
                </a:lnTo>
                <a:lnTo>
                  <a:pt x="1470" y="210"/>
                </a:lnTo>
                <a:lnTo>
                  <a:pt x="1448" y="205"/>
                </a:lnTo>
                <a:lnTo>
                  <a:pt x="1431" y="201"/>
                </a:lnTo>
                <a:lnTo>
                  <a:pt x="1421" y="200"/>
                </a:lnTo>
                <a:lnTo>
                  <a:pt x="1413" y="201"/>
                </a:lnTo>
                <a:lnTo>
                  <a:pt x="1406" y="203"/>
                </a:lnTo>
                <a:lnTo>
                  <a:pt x="1399" y="207"/>
                </a:lnTo>
                <a:lnTo>
                  <a:pt x="1394" y="212"/>
                </a:lnTo>
                <a:lnTo>
                  <a:pt x="1388" y="218"/>
                </a:lnTo>
                <a:lnTo>
                  <a:pt x="1384" y="224"/>
                </a:lnTo>
                <a:lnTo>
                  <a:pt x="1379" y="231"/>
                </a:lnTo>
                <a:lnTo>
                  <a:pt x="1375" y="239"/>
                </a:lnTo>
                <a:lnTo>
                  <a:pt x="1367" y="253"/>
                </a:lnTo>
                <a:lnTo>
                  <a:pt x="1358" y="267"/>
                </a:lnTo>
                <a:lnTo>
                  <a:pt x="1352" y="272"/>
                </a:lnTo>
                <a:lnTo>
                  <a:pt x="1347" y="275"/>
                </a:lnTo>
                <a:lnTo>
                  <a:pt x="1340" y="278"/>
                </a:lnTo>
                <a:lnTo>
                  <a:pt x="1333" y="279"/>
                </a:lnTo>
                <a:lnTo>
                  <a:pt x="1322" y="278"/>
                </a:lnTo>
                <a:lnTo>
                  <a:pt x="1307" y="275"/>
                </a:lnTo>
                <a:lnTo>
                  <a:pt x="1290" y="270"/>
                </a:lnTo>
                <a:lnTo>
                  <a:pt x="1271" y="264"/>
                </a:lnTo>
                <a:lnTo>
                  <a:pt x="1229" y="247"/>
                </a:lnTo>
                <a:lnTo>
                  <a:pt x="1183" y="229"/>
                </a:lnTo>
                <a:lnTo>
                  <a:pt x="1141" y="210"/>
                </a:lnTo>
                <a:lnTo>
                  <a:pt x="1105" y="192"/>
                </a:lnTo>
                <a:lnTo>
                  <a:pt x="1090" y="184"/>
                </a:lnTo>
                <a:lnTo>
                  <a:pt x="1079" y="178"/>
                </a:lnTo>
                <a:lnTo>
                  <a:pt x="1075" y="175"/>
                </a:lnTo>
                <a:lnTo>
                  <a:pt x="1072" y="172"/>
                </a:lnTo>
                <a:lnTo>
                  <a:pt x="1070" y="170"/>
                </a:lnTo>
                <a:lnTo>
                  <a:pt x="1070" y="169"/>
                </a:lnTo>
                <a:lnTo>
                  <a:pt x="1070" y="159"/>
                </a:lnTo>
                <a:lnTo>
                  <a:pt x="1070" y="141"/>
                </a:lnTo>
                <a:lnTo>
                  <a:pt x="1071" y="119"/>
                </a:lnTo>
                <a:lnTo>
                  <a:pt x="1070" y="94"/>
                </a:lnTo>
                <a:lnTo>
                  <a:pt x="1070" y="68"/>
                </a:lnTo>
                <a:lnTo>
                  <a:pt x="1068" y="42"/>
                </a:lnTo>
                <a:lnTo>
                  <a:pt x="1066" y="30"/>
                </a:lnTo>
                <a:lnTo>
                  <a:pt x="1064" y="19"/>
                </a:lnTo>
                <a:lnTo>
                  <a:pt x="1062" y="9"/>
                </a:lnTo>
                <a:lnTo>
                  <a:pt x="1059" y="0"/>
                </a:lnTo>
                <a:lnTo>
                  <a:pt x="1047" y="8"/>
                </a:lnTo>
                <a:lnTo>
                  <a:pt x="1036" y="15"/>
                </a:lnTo>
                <a:lnTo>
                  <a:pt x="1028" y="22"/>
                </a:lnTo>
                <a:lnTo>
                  <a:pt x="1021" y="29"/>
                </a:lnTo>
                <a:lnTo>
                  <a:pt x="1015" y="37"/>
                </a:lnTo>
                <a:lnTo>
                  <a:pt x="1010" y="45"/>
                </a:lnTo>
                <a:lnTo>
                  <a:pt x="1006" y="52"/>
                </a:lnTo>
                <a:lnTo>
                  <a:pt x="1002" y="60"/>
                </a:lnTo>
                <a:lnTo>
                  <a:pt x="996" y="76"/>
                </a:lnTo>
                <a:lnTo>
                  <a:pt x="988" y="95"/>
                </a:lnTo>
                <a:lnTo>
                  <a:pt x="982" y="105"/>
                </a:lnTo>
                <a:lnTo>
                  <a:pt x="976" y="116"/>
                </a:lnTo>
                <a:lnTo>
                  <a:pt x="968" y="128"/>
                </a:lnTo>
                <a:lnTo>
                  <a:pt x="960" y="142"/>
                </a:lnTo>
                <a:lnTo>
                  <a:pt x="908" y="169"/>
                </a:lnTo>
                <a:lnTo>
                  <a:pt x="900" y="182"/>
                </a:lnTo>
                <a:lnTo>
                  <a:pt x="891" y="194"/>
                </a:lnTo>
                <a:lnTo>
                  <a:pt x="882" y="204"/>
                </a:lnTo>
                <a:lnTo>
                  <a:pt x="870" y="215"/>
                </a:lnTo>
                <a:lnTo>
                  <a:pt x="859" y="224"/>
                </a:lnTo>
                <a:lnTo>
                  <a:pt x="849" y="232"/>
                </a:lnTo>
                <a:lnTo>
                  <a:pt x="841" y="241"/>
                </a:lnTo>
                <a:lnTo>
                  <a:pt x="833" y="249"/>
                </a:lnTo>
                <a:lnTo>
                  <a:pt x="827" y="258"/>
                </a:lnTo>
                <a:lnTo>
                  <a:pt x="822" y="268"/>
                </a:lnTo>
                <a:lnTo>
                  <a:pt x="817" y="276"/>
                </a:lnTo>
                <a:lnTo>
                  <a:pt x="813" y="285"/>
                </a:lnTo>
                <a:lnTo>
                  <a:pt x="810" y="294"/>
                </a:lnTo>
                <a:lnTo>
                  <a:pt x="808" y="302"/>
                </a:lnTo>
                <a:lnTo>
                  <a:pt x="807" y="311"/>
                </a:lnTo>
                <a:lnTo>
                  <a:pt x="806" y="320"/>
                </a:lnTo>
                <a:lnTo>
                  <a:pt x="805" y="337"/>
                </a:lnTo>
                <a:lnTo>
                  <a:pt x="806" y="353"/>
                </a:lnTo>
                <a:lnTo>
                  <a:pt x="809" y="385"/>
                </a:lnTo>
                <a:lnTo>
                  <a:pt x="811" y="412"/>
                </a:lnTo>
                <a:lnTo>
                  <a:pt x="811" y="418"/>
                </a:lnTo>
                <a:lnTo>
                  <a:pt x="810" y="424"/>
                </a:lnTo>
                <a:lnTo>
                  <a:pt x="809" y="429"/>
                </a:lnTo>
                <a:lnTo>
                  <a:pt x="807" y="435"/>
                </a:lnTo>
                <a:lnTo>
                  <a:pt x="804" y="439"/>
                </a:lnTo>
                <a:lnTo>
                  <a:pt x="801" y="444"/>
                </a:lnTo>
                <a:lnTo>
                  <a:pt x="797" y="448"/>
                </a:lnTo>
                <a:lnTo>
                  <a:pt x="792" y="451"/>
                </a:lnTo>
                <a:lnTo>
                  <a:pt x="789" y="454"/>
                </a:lnTo>
                <a:lnTo>
                  <a:pt x="786" y="458"/>
                </a:lnTo>
                <a:lnTo>
                  <a:pt x="784" y="462"/>
                </a:lnTo>
                <a:lnTo>
                  <a:pt x="782" y="467"/>
                </a:lnTo>
                <a:lnTo>
                  <a:pt x="779" y="478"/>
                </a:lnTo>
                <a:lnTo>
                  <a:pt x="776" y="492"/>
                </a:lnTo>
                <a:lnTo>
                  <a:pt x="773" y="524"/>
                </a:lnTo>
                <a:lnTo>
                  <a:pt x="771" y="562"/>
                </a:lnTo>
                <a:lnTo>
                  <a:pt x="769" y="581"/>
                </a:lnTo>
                <a:lnTo>
                  <a:pt x="766" y="603"/>
                </a:lnTo>
                <a:lnTo>
                  <a:pt x="762" y="623"/>
                </a:lnTo>
                <a:lnTo>
                  <a:pt x="755" y="644"/>
                </a:lnTo>
                <a:lnTo>
                  <a:pt x="752" y="654"/>
                </a:lnTo>
                <a:lnTo>
                  <a:pt x="748" y="664"/>
                </a:lnTo>
                <a:lnTo>
                  <a:pt x="744" y="673"/>
                </a:lnTo>
                <a:lnTo>
                  <a:pt x="739" y="683"/>
                </a:lnTo>
                <a:lnTo>
                  <a:pt x="733" y="692"/>
                </a:lnTo>
                <a:lnTo>
                  <a:pt x="727" y="701"/>
                </a:lnTo>
                <a:lnTo>
                  <a:pt x="721" y="711"/>
                </a:lnTo>
                <a:lnTo>
                  <a:pt x="713" y="720"/>
                </a:lnTo>
                <a:lnTo>
                  <a:pt x="704" y="728"/>
                </a:lnTo>
                <a:lnTo>
                  <a:pt x="696" y="734"/>
                </a:lnTo>
                <a:lnTo>
                  <a:pt x="689" y="738"/>
                </a:lnTo>
                <a:lnTo>
                  <a:pt x="682" y="741"/>
                </a:lnTo>
                <a:lnTo>
                  <a:pt x="676" y="742"/>
                </a:lnTo>
                <a:lnTo>
                  <a:pt x="671" y="742"/>
                </a:lnTo>
                <a:lnTo>
                  <a:pt x="666" y="741"/>
                </a:lnTo>
                <a:lnTo>
                  <a:pt x="661" y="740"/>
                </a:lnTo>
                <a:lnTo>
                  <a:pt x="656" y="739"/>
                </a:lnTo>
                <a:lnTo>
                  <a:pt x="651" y="738"/>
                </a:lnTo>
                <a:lnTo>
                  <a:pt x="645" y="737"/>
                </a:lnTo>
                <a:lnTo>
                  <a:pt x="639" y="738"/>
                </a:lnTo>
                <a:lnTo>
                  <a:pt x="633" y="740"/>
                </a:lnTo>
                <a:lnTo>
                  <a:pt x="625" y="743"/>
                </a:lnTo>
                <a:lnTo>
                  <a:pt x="617" y="748"/>
                </a:lnTo>
                <a:lnTo>
                  <a:pt x="608" y="756"/>
                </a:lnTo>
                <a:lnTo>
                  <a:pt x="580" y="784"/>
                </a:lnTo>
                <a:lnTo>
                  <a:pt x="557" y="809"/>
                </a:lnTo>
                <a:lnTo>
                  <a:pt x="537" y="832"/>
                </a:lnTo>
                <a:lnTo>
                  <a:pt x="523" y="851"/>
                </a:lnTo>
                <a:lnTo>
                  <a:pt x="513" y="869"/>
                </a:lnTo>
                <a:lnTo>
                  <a:pt x="505" y="885"/>
                </a:lnTo>
                <a:lnTo>
                  <a:pt x="501" y="899"/>
                </a:lnTo>
                <a:lnTo>
                  <a:pt x="498" y="912"/>
                </a:lnTo>
                <a:lnTo>
                  <a:pt x="496" y="935"/>
                </a:lnTo>
                <a:lnTo>
                  <a:pt x="496" y="955"/>
                </a:lnTo>
                <a:lnTo>
                  <a:pt x="495" y="965"/>
                </a:lnTo>
                <a:lnTo>
                  <a:pt x="493" y="975"/>
                </a:lnTo>
                <a:lnTo>
                  <a:pt x="489" y="986"/>
                </a:lnTo>
                <a:lnTo>
                  <a:pt x="482" y="997"/>
                </a:lnTo>
                <a:lnTo>
                  <a:pt x="474" y="1009"/>
                </a:lnTo>
                <a:lnTo>
                  <a:pt x="465" y="1018"/>
                </a:lnTo>
                <a:lnTo>
                  <a:pt x="456" y="1026"/>
                </a:lnTo>
                <a:lnTo>
                  <a:pt x="447" y="1032"/>
                </a:lnTo>
                <a:lnTo>
                  <a:pt x="438" y="1037"/>
                </a:lnTo>
                <a:lnTo>
                  <a:pt x="429" y="1042"/>
                </a:lnTo>
                <a:lnTo>
                  <a:pt x="419" y="1044"/>
                </a:lnTo>
                <a:lnTo>
                  <a:pt x="410" y="1046"/>
                </a:lnTo>
                <a:lnTo>
                  <a:pt x="376" y="1047"/>
                </a:lnTo>
                <a:lnTo>
                  <a:pt x="346" y="1050"/>
                </a:lnTo>
                <a:lnTo>
                  <a:pt x="338" y="1056"/>
                </a:lnTo>
                <a:lnTo>
                  <a:pt x="327" y="1066"/>
                </a:lnTo>
                <a:lnTo>
                  <a:pt x="314" y="1079"/>
                </a:lnTo>
                <a:lnTo>
                  <a:pt x="300" y="1092"/>
                </a:lnTo>
                <a:lnTo>
                  <a:pt x="288" y="1107"/>
                </a:lnTo>
                <a:lnTo>
                  <a:pt x="277" y="1120"/>
                </a:lnTo>
                <a:lnTo>
                  <a:pt x="273" y="1126"/>
                </a:lnTo>
                <a:lnTo>
                  <a:pt x="270" y="1131"/>
                </a:lnTo>
                <a:lnTo>
                  <a:pt x="268" y="1135"/>
                </a:lnTo>
                <a:lnTo>
                  <a:pt x="267" y="1139"/>
                </a:lnTo>
                <a:lnTo>
                  <a:pt x="267" y="1145"/>
                </a:lnTo>
                <a:lnTo>
                  <a:pt x="265" y="1153"/>
                </a:lnTo>
                <a:lnTo>
                  <a:pt x="262" y="1160"/>
                </a:lnTo>
                <a:lnTo>
                  <a:pt x="258" y="1167"/>
                </a:lnTo>
                <a:lnTo>
                  <a:pt x="246" y="1182"/>
                </a:lnTo>
                <a:lnTo>
                  <a:pt x="231" y="1199"/>
                </a:lnTo>
                <a:lnTo>
                  <a:pt x="223" y="1208"/>
                </a:lnTo>
                <a:lnTo>
                  <a:pt x="215" y="1218"/>
                </a:lnTo>
                <a:lnTo>
                  <a:pt x="207" y="1229"/>
                </a:lnTo>
                <a:lnTo>
                  <a:pt x="199" y="1241"/>
                </a:lnTo>
                <a:lnTo>
                  <a:pt x="192" y="1254"/>
                </a:lnTo>
                <a:lnTo>
                  <a:pt x="186" y="1270"/>
                </a:lnTo>
                <a:lnTo>
                  <a:pt x="181" y="1285"/>
                </a:lnTo>
                <a:lnTo>
                  <a:pt x="178" y="1302"/>
                </a:lnTo>
                <a:lnTo>
                  <a:pt x="176" y="1309"/>
                </a:lnTo>
                <a:lnTo>
                  <a:pt x="174" y="1315"/>
                </a:lnTo>
                <a:lnTo>
                  <a:pt x="172" y="1320"/>
                </a:lnTo>
                <a:lnTo>
                  <a:pt x="169" y="1325"/>
                </a:lnTo>
                <a:lnTo>
                  <a:pt x="163" y="1333"/>
                </a:lnTo>
                <a:lnTo>
                  <a:pt x="156" y="1339"/>
                </a:lnTo>
                <a:lnTo>
                  <a:pt x="140" y="1349"/>
                </a:lnTo>
                <a:lnTo>
                  <a:pt x="121" y="1357"/>
                </a:lnTo>
                <a:lnTo>
                  <a:pt x="112" y="1362"/>
                </a:lnTo>
                <a:lnTo>
                  <a:pt x="102" y="1369"/>
                </a:lnTo>
                <a:lnTo>
                  <a:pt x="92" y="1378"/>
                </a:lnTo>
                <a:lnTo>
                  <a:pt x="82" y="1388"/>
                </a:lnTo>
                <a:lnTo>
                  <a:pt x="78" y="1395"/>
                </a:lnTo>
                <a:lnTo>
                  <a:pt x="74" y="1402"/>
                </a:lnTo>
                <a:lnTo>
                  <a:pt x="70" y="1410"/>
                </a:lnTo>
                <a:lnTo>
                  <a:pt x="66" y="1419"/>
                </a:lnTo>
                <a:lnTo>
                  <a:pt x="62" y="1428"/>
                </a:lnTo>
                <a:lnTo>
                  <a:pt x="58" y="1439"/>
                </a:lnTo>
                <a:lnTo>
                  <a:pt x="55" y="1451"/>
                </a:lnTo>
                <a:lnTo>
                  <a:pt x="52" y="1464"/>
                </a:lnTo>
                <a:lnTo>
                  <a:pt x="50" y="1472"/>
                </a:lnTo>
                <a:lnTo>
                  <a:pt x="47" y="1479"/>
                </a:lnTo>
                <a:lnTo>
                  <a:pt x="44" y="1486"/>
                </a:lnTo>
                <a:lnTo>
                  <a:pt x="41" y="1491"/>
                </a:lnTo>
                <a:lnTo>
                  <a:pt x="34" y="1500"/>
                </a:lnTo>
                <a:lnTo>
                  <a:pt x="26" y="1509"/>
                </a:lnTo>
                <a:lnTo>
                  <a:pt x="22" y="1514"/>
                </a:lnTo>
                <a:lnTo>
                  <a:pt x="18" y="1520"/>
                </a:lnTo>
                <a:lnTo>
                  <a:pt x="14" y="1527"/>
                </a:lnTo>
                <a:lnTo>
                  <a:pt x="11" y="1535"/>
                </a:lnTo>
                <a:lnTo>
                  <a:pt x="8" y="1545"/>
                </a:lnTo>
                <a:lnTo>
                  <a:pt x="5" y="1556"/>
                </a:lnTo>
                <a:lnTo>
                  <a:pt x="2" y="1569"/>
                </a:lnTo>
                <a:lnTo>
                  <a:pt x="0" y="1585"/>
                </a:lnTo>
                <a:lnTo>
                  <a:pt x="0" y="1598"/>
                </a:lnTo>
                <a:lnTo>
                  <a:pt x="1" y="1608"/>
                </a:lnTo>
                <a:lnTo>
                  <a:pt x="4" y="1618"/>
                </a:lnTo>
                <a:lnTo>
                  <a:pt x="8" y="1627"/>
                </a:lnTo>
                <a:lnTo>
                  <a:pt x="18" y="1644"/>
                </a:lnTo>
                <a:lnTo>
                  <a:pt x="28" y="1661"/>
                </a:lnTo>
                <a:lnTo>
                  <a:pt x="34" y="1670"/>
                </a:lnTo>
                <a:lnTo>
                  <a:pt x="38" y="1680"/>
                </a:lnTo>
                <a:lnTo>
                  <a:pt x="42" y="1691"/>
                </a:lnTo>
                <a:lnTo>
                  <a:pt x="45" y="1703"/>
                </a:lnTo>
                <a:lnTo>
                  <a:pt x="47" y="1717"/>
                </a:lnTo>
                <a:lnTo>
                  <a:pt x="47" y="1732"/>
                </a:lnTo>
                <a:lnTo>
                  <a:pt x="45" y="1749"/>
                </a:lnTo>
                <a:lnTo>
                  <a:pt x="42" y="1769"/>
                </a:lnTo>
                <a:lnTo>
                  <a:pt x="34" y="1784"/>
                </a:lnTo>
                <a:lnTo>
                  <a:pt x="29" y="1797"/>
                </a:lnTo>
                <a:lnTo>
                  <a:pt x="25" y="1810"/>
                </a:lnTo>
                <a:lnTo>
                  <a:pt x="22" y="1822"/>
                </a:lnTo>
                <a:lnTo>
                  <a:pt x="20" y="1832"/>
                </a:lnTo>
                <a:lnTo>
                  <a:pt x="20" y="1841"/>
                </a:lnTo>
                <a:lnTo>
                  <a:pt x="20" y="1849"/>
                </a:lnTo>
                <a:lnTo>
                  <a:pt x="22" y="1856"/>
                </a:lnTo>
                <a:lnTo>
                  <a:pt x="24" y="1862"/>
                </a:lnTo>
                <a:lnTo>
                  <a:pt x="28" y="1868"/>
                </a:lnTo>
                <a:lnTo>
                  <a:pt x="32" y="1872"/>
                </a:lnTo>
                <a:lnTo>
                  <a:pt x="36" y="1876"/>
                </a:lnTo>
                <a:lnTo>
                  <a:pt x="41" y="1880"/>
                </a:lnTo>
                <a:lnTo>
                  <a:pt x="47" y="1883"/>
                </a:lnTo>
                <a:lnTo>
                  <a:pt x="53" y="1885"/>
                </a:lnTo>
                <a:lnTo>
                  <a:pt x="60" y="1887"/>
                </a:lnTo>
                <a:lnTo>
                  <a:pt x="87" y="1891"/>
                </a:lnTo>
                <a:lnTo>
                  <a:pt x="114" y="1894"/>
                </a:lnTo>
                <a:lnTo>
                  <a:pt x="125" y="1896"/>
                </a:lnTo>
                <a:lnTo>
                  <a:pt x="134" y="1899"/>
                </a:lnTo>
                <a:lnTo>
                  <a:pt x="137" y="1901"/>
                </a:lnTo>
                <a:lnTo>
                  <a:pt x="139" y="1904"/>
                </a:lnTo>
                <a:lnTo>
                  <a:pt x="141" y="1907"/>
                </a:lnTo>
                <a:lnTo>
                  <a:pt x="141" y="1910"/>
                </a:lnTo>
                <a:lnTo>
                  <a:pt x="140" y="1917"/>
                </a:lnTo>
                <a:lnTo>
                  <a:pt x="138" y="1923"/>
                </a:lnTo>
                <a:lnTo>
                  <a:pt x="136" y="1928"/>
                </a:lnTo>
                <a:lnTo>
                  <a:pt x="133" y="1933"/>
                </a:lnTo>
                <a:lnTo>
                  <a:pt x="127" y="1940"/>
                </a:lnTo>
                <a:lnTo>
                  <a:pt x="120" y="1944"/>
                </a:lnTo>
                <a:lnTo>
                  <a:pt x="113" y="1949"/>
                </a:lnTo>
                <a:lnTo>
                  <a:pt x="105" y="1954"/>
                </a:lnTo>
                <a:lnTo>
                  <a:pt x="102" y="1958"/>
                </a:lnTo>
                <a:lnTo>
                  <a:pt x="99" y="1962"/>
                </a:lnTo>
                <a:lnTo>
                  <a:pt x="97" y="1967"/>
                </a:lnTo>
                <a:lnTo>
                  <a:pt x="95" y="1974"/>
                </a:lnTo>
                <a:lnTo>
                  <a:pt x="93" y="1978"/>
                </a:lnTo>
                <a:lnTo>
                  <a:pt x="93" y="1983"/>
                </a:lnTo>
                <a:lnTo>
                  <a:pt x="95" y="1986"/>
                </a:lnTo>
                <a:lnTo>
                  <a:pt x="97" y="1990"/>
                </a:lnTo>
                <a:lnTo>
                  <a:pt x="99" y="1993"/>
                </a:lnTo>
                <a:lnTo>
                  <a:pt x="102" y="1996"/>
                </a:lnTo>
                <a:lnTo>
                  <a:pt x="105" y="1999"/>
                </a:lnTo>
                <a:lnTo>
                  <a:pt x="109" y="2002"/>
                </a:lnTo>
                <a:lnTo>
                  <a:pt x="118" y="2006"/>
                </a:lnTo>
                <a:lnTo>
                  <a:pt x="129" y="2009"/>
                </a:lnTo>
                <a:lnTo>
                  <a:pt x="141" y="2012"/>
                </a:lnTo>
                <a:lnTo>
                  <a:pt x="155" y="2015"/>
                </a:lnTo>
                <a:lnTo>
                  <a:pt x="184" y="2019"/>
                </a:lnTo>
                <a:lnTo>
                  <a:pt x="215" y="2023"/>
                </a:lnTo>
                <a:lnTo>
                  <a:pt x="229" y="2025"/>
                </a:lnTo>
                <a:lnTo>
                  <a:pt x="243" y="2028"/>
                </a:lnTo>
                <a:lnTo>
                  <a:pt x="256" y="2032"/>
                </a:lnTo>
                <a:lnTo>
                  <a:pt x="267" y="2036"/>
                </a:lnTo>
                <a:lnTo>
                  <a:pt x="272" y="2046"/>
                </a:lnTo>
                <a:lnTo>
                  <a:pt x="278" y="2052"/>
                </a:lnTo>
                <a:lnTo>
                  <a:pt x="284" y="2057"/>
                </a:lnTo>
                <a:lnTo>
                  <a:pt x="291" y="2060"/>
                </a:lnTo>
                <a:lnTo>
                  <a:pt x="305" y="2065"/>
                </a:lnTo>
                <a:lnTo>
                  <a:pt x="323" y="2068"/>
                </a:lnTo>
                <a:lnTo>
                  <a:pt x="332" y="2070"/>
                </a:lnTo>
                <a:lnTo>
                  <a:pt x="341" y="2074"/>
                </a:lnTo>
                <a:lnTo>
                  <a:pt x="351" y="2078"/>
                </a:lnTo>
                <a:lnTo>
                  <a:pt x="362" y="2084"/>
                </a:lnTo>
                <a:lnTo>
                  <a:pt x="373" y="2092"/>
                </a:lnTo>
                <a:lnTo>
                  <a:pt x="384" y="2102"/>
                </a:lnTo>
                <a:lnTo>
                  <a:pt x="396" y="2115"/>
                </a:lnTo>
                <a:lnTo>
                  <a:pt x="409" y="2131"/>
                </a:lnTo>
                <a:lnTo>
                  <a:pt x="411" y="2134"/>
                </a:lnTo>
                <a:lnTo>
                  <a:pt x="415" y="2137"/>
                </a:lnTo>
                <a:lnTo>
                  <a:pt x="419" y="2140"/>
                </a:lnTo>
                <a:lnTo>
                  <a:pt x="424" y="2142"/>
                </a:lnTo>
                <a:lnTo>
                  <a:pt x="436" y="2146"/>
                </a:lnTo>
                <a:lnTo>
                  <a:pt x="449" y="2150"/>
                </a:lnTo>
                <a:lnTo>
                  <a:pt x="479" y="2156"/>
                </a:lnTo>
                <a:lnTo>
                  <a:pt x="512" y="2161"/>
                </a:lnTo>
                <a:lnTo>
                  <a:pt x="529" y="2163"/>
                </a:lnTo>
                <a:lnTo>
                  <a:pt x="546" y="2166"/>
                </a:lnTo>
                <a:lnTo>
                  <a:pt x="561" y="2168"/>
                </a:lnTo>
                <a:lnTo>
                  <a:pt x="574" y="2172"/>
                </a:lnTo>
                <a:lnTo>
                  <a:pt x="586" y="2176"/>
                </a:lnTo>
                <a:lnTo>
                  <a:pt x="596" y="2181"/>
                </a:lnTo>
                <a:lnTo>
                  <a:pt x="600" y="2184"/>
                </a:lnTo>
                <a:lnTo>
                  <a:pt x="604" y="2187"/>
                </a:lnTo>
                <a:lnTo>
                  <a:pt x="606" y="2190"/>
                </a:lnTo>
                <a:lnTo>
                  <a:pt x="608" y="2194"/>
                </a:lnTo>
                <a:lnTo>
                  <a:pt x="610" y="2199"/>
                </a:lnTo>
                <a:lnTo>
                  <a:pt x="613" y="2203"/>
                </a:lnTo>
                <a:lnTo>
                  <a:pt x="616" y="2207"/>
                </a:lnTo>
                <a:lnTo>
                  <a:pt x="619" y="2210"/>
                </a:lnTo>
                <a:lnTo>
                  <a:pt x="627" y="2217"/>
                </a:lnTo>
                <a:lnTo>
                  <a:pt x="636" y="2222"/>
                </a:lnTo>
                <a:lnTo>
                  <a:pt x="646" y="2226"/>
                </a:lnTo>
                <a:lnTo>
                  <a:pt x="658" y="2230"/>
                </a:lnTo>
                <a:lnTo>
                  <a:pt x="669" y="2233"/>
                </a:lnTo>
                <a:lnTo>
                  <a:pt x="681" y="2237"/>
                </a:lnTo>
                <a:lnTo>
                  <a:pt x="693" y="2240"/>
                </a:lnTo>
                <a:lnTo>
                  <a:pt x="705" y="2244"/>
                </a:lnTo>
                <a:lnTo>
                  <a:pt x="717" y="2249"/>
                </a:lnTo>
                <a:lnTo>
                  <a:pt x="728" y="2254"/>
                </a:lnTo>
                <a:lnTo>
                  <a:pt x="739" y="2260"/>
                </a:lnTo>
                <a:lnTo>
                  <a:pt x="749" y="2269"/>
                </a:lnTo>
                <a:lnTo>
                  <a:pt x="753" y="2273"/>
                </a:lnTo>
                <a:lnTo>
                  <a:pt x="758" y="2278"/>
                </a:lnTo>
                <a:lnTo>
                  <a:pt x="763" y="2283"/>
                </a:lnTo>
                <a:lnTo>
                  <a:pt x="766" y="2289"/>
                </a:lnTo>
                <a:lnTo>
                  <a:pt x="778" y="2259"/>
                </a:lnTo>
                <a:lnTo>
                  <a:pt x="789" y="2237"/>
                </a:lnTo>
                <a:lnTo>
                  <a:pt x="794" y="2228"/>
                </a:lnTo>
                <a:lnTo>
                  <a:pt x="799" y="2220"/>
                </a:lnTo>
                <a:lnTo>
                  <a:pt x="804" y="2212"/>
                </a:lnTo>
                <a:lnTo>
                  <a:pt x="809" y="2206"/>
                </a:lnTo>
                <a:lnTo>
                  <a:pt x="814" y="2201"/>
                </a:lnTo>
                <a:lnTo>
                  <a:pt x="819" y="2197"/>
                </a:lnTo>
                <a:lnTo>
                  <a:pt x="824" y="2193"/>
                </a:lnTo>
                <a:lnTo>
                  <a:pt x="829" y="2191"/>
                </a:lnTo>
                <a:lnTo>
                  <a:pt x="838" y="2187"/>
                </a:lnTo>
                <a:lnTo>
                  <a:pt x="847" y="2184"/>
                </a:lnTo>
                <a:lnTo>
                  <a:pt x="864" y="2182"/>
                </a:lnTo>
                <a:lnTo>
                  <a:pt x="881" y="2179"/>
                </a:lnTo>
                <a:lnTo>
                  <a:pt x="889" y="2175"/>
                </a:lnTo>
                <a:lnTo>
                  <a:pt x="897" y="2169"/>
                </a:lnTo>
                <a:lnTo>
                  <a:pt x="901" y="2165"/>
                </a:lnTo>
                <a:lnTo>
                  <a:pt x="905" y="2160"/>
                </a:lnTo>
                <a:lnTo>
                  <a:pt x="909" y="2154"/>
                </a:lnTo>
                <a:lnTo>
                  <a:pt x="913" y="2146"/>
                </a:lnTo>
                <a:lnTo>
                  <a:pt x="939" y="2063"/>
                </a:lnTo>
                <a:lnTo>
                  <a:pt x="949" y="2054"/>
                </a:lnTo>
                <a:lnTo>
                  <a:pt x="958" y="2046"/>
                </a:lnTo>
                <a:lnTo>
                  <a:pt x="968" y="2039"/>
                </a:lnTo>
                <a:lnTo>
                  <a:pt x="978" y="2034"/>
                </a:lnTo>
                <a:lnTo>
                  <a:pt x="989" y="2029"/>
                </a:lnTo>
                <a:lnTo>
                  <a:pt x="998" y="2026"/>
                </a:lnTo>
                <a:lnTo>
                  <a:pt x="1007" y="2023"/>
                </a:lnTo>
                <a:lnTo>
                  <a:pt x="1016" y="2022"/>
                </a:lnTo>
                <a:lnTo>
                  <a:pt x="1032" y="2020"/>
                </a:lnTo>
                <a:lnTo>
                  <a:pt x="1046" y="2020"/>
                </a:lnTo>
                <a:lnTo>
                  <a:pt x="1057" y="2020"/>
                </a:lnTo>
                <a:lnTo>
                  <a:pt x="1065" y="2020"/>
                </a:lnTo>
                <a:lnTo>
                  <a:pt x="1084" y="2020"/>
                </a:lnTo>
                <a:lnTo>
                  <a:pt x="1104" y="2019"/>
                </a:lnTo>
                <a:lnTo>
                  <a:pt x="1123" y="2017"/>
                </a:lnTo>
                <a:lnTo>
                  <a:pt x="1141" y="2015"/>
                </a:lnTo>
                <a:lnTo>
                  <a:pt x="1158" y="2010"/>
                </a:lnTo>
                <a:lnTo>
                  <a:pt x="1174" y="2005"/>
                </a:lnTo>
                <a:lnTo>
                  <a:pt x="1181" y="2002"/>
                </a:lnTo>
                <a:lnTo>
                  <a:pt x="1188" y="1998"/>
                </a:lnTo>
                <a:lnTo>
                  <a:pt x="1195" y="1994"/>
                </a:lnTo>
                <a:lnTo>
                  <a:pt x="1201" y="1989"/>
                </a:lnTo>
                <a:lnTo>
                  <a:pt x="1211" y="1981"/>
                </a:lnTo>
                <a:lnTo>
                  <a:pt x="1219" y="1975"/>
                </a:lnTo>
                <a:lnTo>
                  <a:pt x="1227" y="1972"/>
                </a:lnTo>
                <a:lnTo>
                  <a:pt x="1233" y="1971"/>
                </a:lnTo>
                <a:lnTo>
                  <a:pt x="1239" y="1972"/>
                </a:lnTo>
                <a:lnTo>
                  <a:pt x="1244" y="1975"/>
                </a:lnTo>
                <a:lnTo>
                  <a:pt x="1249" y="1978"/>
                </a:lnTo>
                <a:lnTo>
                  <a:pt x="1253" y="1983"/>
                </a:lnTo>
                <a:lnTo>
                  <a:pt x="1261" y="1993"/>
                </a:lnTo>
                <a:lnTo>
                  <a:pt x="1268" y="2004"/>
                </a:lnTo>
                <a:lnTo>
                  <a:pt x="1272" y="2008"/>
                </a:lnTo>
                <a:lnTo>
                  <a:pt x="1276" y="2012"/>
                </a:lnTo>
                <a:lnTo>
                  <a:pt x="1280" y="2014"/>
                </a:lnTo>
                <a:lnTo>
                  <a:pt x="1285" y="2015"/>
                </a:lnTo>
                <a:lnTo>
                  <a:pt x="1291" y="2015"/>
                </a:lnTo>
                <a:lnTo>
                  <a:pt x="1296" y="2013"/>
                </a:lnTo>
                <a:lnTo>
                  <a:pt x="1300" y="2011"/>
                </a:lnTo>
                <a:lnTo>
                  <a:pt x="1304" y="2008"/>
                </a:lnTo>
                <a:lnTo>
                  <a:pt x="1311" y="1999"/>
                </a:lnTo>
                <a:lnTo>
                  <a:pt x="1319" y="1989"/>
                </a:lnTo>
                <a:lnTo>
                  <a:pt x="1324" y="1978"/>
                </a:lnTo>
                <a:lnTo>
                  <a:pt x="1330" y="1967"/>
                </a:lnTo>
                <a:lnTo>
                  <a:pt x="1336" y="1956"/>
                </a:lnTo>
                <a:lnTo>
                  <a:pt x="1343" y="1948"/>
                </a:lnTo>
                <a:lnTo>
                  <a:pt x="1349" y="1941"/>
                </a:lnTo>
                <a:lnTo>
                  <a:pt x="1355" y="1936"/>
                </a:lnTo>
                <a:lnTo>
                  <a:pt x="1362" y="1932"/>
                </a:lnTo>
                <a:lnTo>
                  <a:pt x="1370" y="1928"/>
                </a:lnTo>
                <a:lnTo>
                  <a:pt x="1378" y="1926"/>
                </a:lnTo>
                <a:lnTo>
                  <a:pt x="1386" y="1924"/>
                </a:lnTo>
                <a:lnTo>
                  <a:pt x="1395" y="1923"/>
                </a:lnTo>
                <a:lnTo>
                  <a:pt x="1404" y="1922"/>
                </a:lnTo>
                <a:lnTo>
                  <a:pt x="1436" y="1924"/>
                </a:lnTo>
                <a:lnTo>
                  <a:pt x="1453" y="1926"/>
                </a:lnTo>
                <a:lnTo>
                  <a:pt x="1475" y="1926"/>
                </a:lnTo>
                <a:lnTo>
                  <a:pt x="1494" y="1926"/>
                </a:lnTo>
                <a:lnTo>
                  <a:pt x="1512" y="1926"/>
                </a:lnTo>
                <a:lnTo>
                  <a:pt x="1531" y="1926"/>
                </a:lnTo>
                <a:lnTo>
                  <a:pt x="1552" y="1926"/>
                </a:lnTo>
                <a:lnTo>
                  <a:pt x="1575" y="1926"/>
                </a:lnTo>
                <a:lnTo>
                  <a:pt x="1603" y="1926"/>
                </a:lnTo>
                <a:lnTo>
                  <a:pt x="1636" y="1926"/>
                </a:lnTo>
                <a:lnTo>
                  <a:pt x="1648" y="1926"/>
                </a:lnTo>
                <a:lnTo>
                  <a:pt x="1660" y="1928"/>
                </a:lnTo>
                <a:lnTo>
                  <a:pt x="1670" y="1931"/>
                </a:lnTo>
                <a:lnTo>
                  <a:pt x="1678" y="1933"/>
                </a:lnTo>
                <a:lnTo>
                  <a:pt x="1694" y="1940"/>
                </a:lnTo>
                <a:lnTo>
                  <a:pt x="1708" y="1948"/>
                </a:lnTo>
                <a:lnTo>
                  <a:pt x="1722" y="1955"/>
                </a:lnTo>
                <a:lnTo>
                  <a:pt x="1737" y="1962"/>
                </a:lnTo>
                <a:lnTo>
                  <a:pt x="1746" y="1965"/>
                </a:lnTo>
                <a:lnTo>
                  <a:pt x="1755" y="1967"/>
                </a:lnTo>
                <a:lnTo>
                  <a:pt x="1767" y="1968"/>
                </a:lnTo>
                <a:lnTo>
                  <a:pt x="1779" y="1968"/>
                </a:lnTo>
                <a:lnTo>
                  <a:pt x="1796" y="1968"/>
                </a:lnTo>
                <a:lnTo>
                  <a:pt x="1811" y="1965"/>
                </a:lnTo>
                <a:lnTo>
                  <a:pt x="1824" y="1962"/>
                </a:lnTo>
                <a:lnTo>
                  <a:pt x="1835" y="1957"/>
                </a:lnTo>
                <a:lnTo>
                  <a:pt x="1845" y="1951"/>
                </a:lnTo>
                <a:lnTo>
                  <a:pt x="1853" y="1944"/>
                </a:lnTo>
                <a:lnTo>
                  <a:pt x="1860" y="1937"/>
                </a:lnTo>
                <a:lnTo>
                  <a:pt x="1867" y="1930"/>
                </a:lnTo>
                <a:lnTo>
                  <a:pt x="1879" y="1914"/>
                </a:lnTo>
                <a:lnTo>
                  <a:pt x="1890" y="1899"/>
                </a:lnTo>
                <a:lnTo>
                  <a:pt x="1896" y="1893"/>
                </a:lnTo>
                <a:lnTo>
                  <a:pt x="1903" y="1887"/>
                </a:lnTo>
                <a:lnTo>
                  <a:pt x="1911" y="1883"/>
                </a:lnTo>
                <a:lnTo>
                  <a:pt x="1920" y="1879"/>
                </a:lnTo>
                <a:lnTo>
                  <a:pt x="1930" y="1877"/>
                </a:lnTo>
                <a:lnTo>
                  <a:pt x="1939" y="1874"/>
                </a:lnTo>
                <a:lnTo>
                  <a:pt x="1947" y="1872"/>
                </a:lnTo>
                <a:lnTo>
                  <a:pt x="1954" y="1868"/>
                </a:lnTo>
                <a:lnTo>
                  <a:pt x="1960" y="1865"/>
                </a:lnTo>
                <a:lnTo>
                  <a:pt x="1966" y="1862"/>
                </a:lnTo>
                <a:lnTo>
                  <a:pt x="1971" y="1858"/>
                </a:lnTo>
                <a:lnTo>
                  <a:pt x="1975" y="1854"/>
                </a:lnTo>
                <a:lnTo>
                  <a:pt x="1979" y="1850"/>
                </a:lnTo>
                <a:lnTo>
                  <a:pt x="1982" y="1845"/>
                </a:lnTo>
                <a:lnTo>
                  <a:pt x="1985" y="1841"/>
                </a:lnTo>
                <a:lnTo>
                  <a:pt x="1987" y="1837"/>
                </a:lnTo>
                <a:lnTo>
                  <a:pt x="1990" y="1828"/>
                </a:lnTo>
                <a:lnTo>
                  <a:pt x="1991" y="1818"/>
                </a:lnTo>
                <a:lnTo>
                  <a:pt x="1990" y="1809"/>
                </a:lnTo>
                <a:lnTo>
                  <a:pt x="1989" y="1800"/>
                </a:lnTo>
                <a:lnTo>
                  <a:pt x="1987" y="1792"/>
                </a:lnTo>
                <a:lnTo>
                  <a:pt x="1985" y="1785"/>
                </a:lnTo>
                <a:lnTo>
                  <a:pt x="1980" y="1774"/>
                </a:lnTo>
                <a:lnTo>
                  <a:pt x="1977" y="1769"/>
                </a:lnTo>
                <a:lnTo>
                  <a:pt x="1978" y="1762"/>
                </a:lnTo>
                <a:lnTo>
                  <a:pt x="1979" y="1755"/>
                </a:lnTo>
                <a:lnTo>
                  <a:pt x="1981" y="1749"/>
                </a:lnTo>
                <a:lnTo>
                  <a:pt x="1983" y="1742"/>
                </a:lnTo>
                <a:lnTo>
                  <a:pt x="1989" y="1729"/>
                </a:lnTo>
                <a:lnTo>
                  <a:pt x="1994" y="1716"/>
                </a:lnTo>
                <a:lnTo>
                  <a:pt x="1996" y="1709"/>
                </a:lnTo>
                <a:lnTo>
                  <a:pt x="1998" y="1702"/>
                </a:lnTo>
                <a:lnTo>
                  <a:pt x="2000" y="1695"/>
                </a:lnTo>
                <a:lnTo>
                  <a:pt x="2000" y="1688"/>
                </a:lnTo>
                <a:lnTo>
                  <a:pt x="2000" y="1681"/>
                </a:lnTo>
                <a:lnTo>
                  <a:pt x="1999" y="1674"/>
                </a:lnTo>
                <a:lnTo>
                  <a:pt x="1997" y="1666"/>
                </a:lnTo>
                <a:lnTo>
                  <a:pt x="1994" y="1659"/>
                </a:lnTo>
                <a:lnTo>
                  <a:pt x="1991" y="1654"/>
                </a:lnTo>
                <a:lnTo>
                  <a:pt x="1987" y="1651"/>
                </a:lnTo>
                <a:lnTo>
                  <a:pt x="1980" y="1649"/>
                </a:lnTo>
                <a:lnTo>
                  <a:pt x="1973" y="1648"/>
                </a:lnTo>
                <a:lnTo>
                  <a:pt x="1957" y="1647"/>
                </a:lnTo>
                <a:lnTo>
                  <a:pt x="1940" y="1645"/>
                </a:lnTo>
                <a:lnTo>
                  <a:pt x="1933" y="1643"/>
                </a:lnTo>
                <a:lnTo>
                  <a:pt x="1926" y="1641"/>
                </a:lnTo>
                <a:lnTo>
                  <a:pt x="1920" y="1638"/>
                </a:lnTo>
                <a:lnTo>
                  <a:pt x="1915" y="1633"/>
                </a:lnTo>
                <a:lnTo>
                  <a:pt x="1913" y="1630"/>
                </a:lnTo>
                <a:lnTo>
                  <a:pt x="1912" y="1627"/>
                </a:lnTo>
                <a:lnTo>
                  <a:pt x="1911" y="1623"/>
                </a:lnTo>
                <a:lnTo>
                  <a:pt x="1911" y="1619"/>
                </a:lnTo>
                <a:lnTo>
                  <a:pt x="1911" y="1614"/>
                </a:lnTo>
                <a:lnTo>
                  <a:pt x="1912" y="1609"/>
                </a:lnTo>
                <a:lnTo>
                  <a:pt x="1913" y="1603"/>
                </a:lnTo>
                <a:lnTo>
                  <a:pt x="1915" y="1596"/>
                </a:lnTo>
                <a:lnTo>
                  <a:pt x="1922" y="1587"/>
                </a:lnTo>
                <a:lnTo>
                  <a:pt x="1930" y="1579"/>
                </a:lnTo>
                <a:lnTo>
                  <a:pt x="1938" y="1571"/>
                </a:lnTo>
                <a:lnTo>
                  <a:pt x="1947" y="1564"/>
                </a:lnTo>
                <a:lnTo>
                  <a:pt x="1965" y="1550"/>
                </a:lnTo>
                <a:lnTo>
                  <a:pt x="1982" y="1535"/>
                </a:lnTo>
                <a:lnTo>
                  <a:pt x="1991" y="1527"/>
                </a:lnTo>
                <a:lnTo>
                  <a:pt x="1999" y="1519"/>
                </a:lnTo>
                <a:lnTo>
                  <a:pt x="2007" y="1509"/>
                </a:lnTo>
                <a:lnTo>
                  <a:pt x="2013" y="1499"/>
                </a:lnTo>
                <a:lnTo>
                  <a:pt x="2019" y="1487"/>
                </a:lnTo>
                <a:lnTo>
                  <a:pt x="2024" y="1473"/>
                </a:lnTo>
                <a:lnTo>
                  <a:pt x="2028" y="1459"/>
                </a:lnTo>
                <a:lnTo>
                  <a:pt x="2030" y="1443"/>
                </a:lnTo>
                <a:lnTo>
                  <a:pt x="2031" y="1433"/>
                </a:lnTo>
                <a:lnTo>
                  <a:pt x="2031" y="1424"/>
                </a:lnTo>
                <a:lnTo>
                  <a:pt x="2031" y="1415"/>
                </a:lnTo>
                <a:lnTo>
                  <a:pt x="2030" y="1407"/>
                </a:lnTo>
                <a:lnTo>
                  <a:pt x="2027" y="1392"/>
                </a:lnTo>
                <a:lnTo>
                  <a:pt x="2023" y="1379"/>
                </a:lnTo>
                <a:lnTo>
                  <a:pt x="2017" y="1367"/>
                </a:lnTo>
                <a:lnTo>
                  <a:pt x="2010" y="1357"/>
                </a:lnTo>
                <a:lnTo>
                  <a:pt x="2003" y="1349"/>
                </a:lnTo>
                <a:lnTo>
                  <a:pt x="1995" y="1341"/>
                </a:lnTo>
                <a:lnTo>
                  <a:pt x="1979" y="1327"/>
                </a:lnTo>
                <a:lnTo>
                  <a:pt x="1965" y="1315"/>
                </a:lnTo>
                <a:lnTo>
                  <a:pt x="1960" y="1309"/>
                </a:lnTo>
                <a:lnTo>
                  <a:pt x="1955" y="1302"/>
                </a:lnTo>
                <a:lnTo>
                  <a:pt x="1952" y="1295"/>
                </a:lnTo>
                <a:lnTo>
                  <a:pt x="1951" y="1286"/>
                </a:lnTo>
                <a:lnTo>
                  <a:pt x="1952" y="1278"/>
                </a:lnTo>
                <a:lnTo>
                  <a:pt x="1954" y="1271"/>
                </a:lnTo>
                <a:lnTo>
                  <a:pt x="1957" y="1264"/>
                </a:lnTo>
                <a:lnTo>
                  <a:pt x="1960" y="1257"/>
                </a:lnTo>
                <a:lnTo>
                  <a:pt x="1969" y="1246"/>
                </a:lnTo>
                <a:lnTo>
                  <a:pt x="1979" y="1235"/>
                </a:lnTo>
                <a:lnTo>
                  <a:pt x="1985" y="1229"/>
                </a:lnTo>
                <a:lnTo>
                  <a:pt x="1989" y="1222"/>
                </a:lnTo>
                <a:lnTo>
                  <a:pt x="1993" y="1215"/>
                </a:lnTo>
                <a:lnTo>
                  <a:pt x="1996" y="1206"/>
                </a:lnTo>
                <a:lnTo>
                  <a:pt x="1999" y="1197"/>
                </a:lnTo>
                <a:lnTo>
                  <a:pt x="2000" y="1186"/>
                </a:lnTo>
                <a:lnTo>
                  <a:pt x="2000" y="1174"/>
                </a:lnTo>
                <a:lnTo>
                  <a:pt x="1999" y="1160"/>
                </a:lnTo>
                <a:lnTo>
                  <a:pt x="1998" y="1152"/>
                </a:lnTo>
                <a:lnTo>
                  <a:pt x="1998" y="1143"/>
                </a:lnTo>
                <a:lnTo>
                  <a:pt x="1999" y="1136"/>
                </a:lnTo>
                <a:lnTo>
                  <a:pt x="2000" y="1130"/>
                </a:lnTo>
                <a:lnTo>
                  <a:pt x="2002" y="1124"/>
                </a:lnTo>
                <a:lnTo>
                  <a:pt x="2005" y="1120"/>
                </a:lnTo>
                <a:lnTo>
                  <a:pt x="2009" y="1116"/>
                </a:lnTo>
                <a:lnTo>
                  <a:pt x="2013" y="1112"/>
                </a:lnTo>
                <a:lnTo>
                  <a:pt x="2017" y="1109"/>
                </a:lnTo>
                <a:lnTo>
                  <a:pt x="2022" y="1107"/>
                </a:lnTo>
                <a:lnTo>
                  <a:pt x="2027" y="1105"/>
                </a:lnTo>
                <a:lnTo>
                  <a:pt x="2033" y="1103"/>
                </a:lnTo>
                <a:lnTo>
                  <a:pt x="2045" y="1101"/>
                </a:lnTo>
                <a:lnTo>
                  <a:pt x="2058" y="1100"/>
                </a:lnTo>
                <a:lnTo>
                  <a:pt x="2086" y="1099"/>
                </a:lnTo>
                <a:lnTo>
                  <a:pt x="2112" y="1097"/>
                </a:lnTo>
                <a:lnTo>
                  <a:pt x="2123" y="1095"/>
                </a:lnTo>
                <a:lnTo>
                  <a:pt x="2133" y="1091"/>
                </a:lnTo>
                <a:lnTo>
                  <a:pt x="2137" y="1088"/>
                </a:lnTo>
                <a:lnTo>
                  <a:pt x="2141" y="1085"/>
                </a:lnTo>
                <a:lnTo>
                  <a:pt x="2144" y="1081"/>
                </a:lnTo>
                <a:lnTo>
                  <a:pt x="2146" y="1076"/>
                </a:lnTo>
                <a:lnTo>
                  <a:pt x="2149" y="1067"/>
                </a:lnTo>
                <a:lnTo>
                  <a:pt x="2151" y="1057"/>
                </a:lnTo>
                <a:lnTo>
                  <a:pt x="2152" y="1049"/>
                </a:lnTo>
                <a:lnTo>
                  <a:pt x="2152" y="1040"/>
                </a:lnTo>
                <a:lnTo>
                  <a:pt x="2151" y="1031"/>
                </a:lnTo>
                <a:lnTo>
                  <a:pt x="2150" y="1023"/>
                </a:lnTo>
                <a:lnTo>
                  <a:pt x="2148" y="1015"/>
                </a:lnTo>
                <a:lnTo>
                  <a:pt x="2146" y="1007"/>
                </a:lnTo>
                <a:lnTo>
                  <a:pt x="2141" y="992"/>
                </a:lnTo>
                <a:lnTo>
                  <a:pt x="2136" y="978"/>
                </a:lnTo>
                <a:lnTo>
                  <a:pt x="2134" y="971"/>
                </a:lnTo>
                <a:lnTo>
                  <a:pt x="2132" y="964"/>
                </a:lnTo>
                <a:lnTo>
                  <a:pt x="2131" y="957"/>
                </a:lnTo>
                <a:lnTo>
                  <a:pt x="2130" y="950"/>
                </a:lnTo>
                <a:lnTo>
                  <a:pt x="2131" y="945"/>
                </a:lnTo>
                <a:lnTo>
                  <a:pt x="2131" y="939"/>
                </a:lnTo>
                <a:lnTo>
                  <a:pt x="2133" y="934"/>
                </a:lnTo>
                <a:lnTo>
                  <a:pt x="2134" y="930"/>
                </a:lnTo>
                <a:lnTo>
                  <a:pt x="2139" y="920"/>
                </a:lnTo>
                <a:lnTo>
                  <a:pt x="2143" y="912"/>
                </a:lnTo>
                <a:lnTo>
                  <a:pt x="2148" y="904"/>
                </a:lnTo>
                <a:lnTo>
                  <a:pt x="2152" y="897"/>
                </a:lnTo>
                <a:lnTo>
                  <a:pt x="2155" y="889"/>
                </a:lnTo>
                <a:lnTo>
                  <a:pt x="2156" y="882"/>
                </a:lnTo>
                <a:lnTo>
                  <a:pt x="2155" y="867"/>
                </a:lnTo>
                <a:lnTo>
                  <a:pt x="2153" y="849"/>
                </a:lnTo>
                <a:lnTo>
                  <a:pt x="2150" y="831"/>
                </a:lnTo>
                <a:lnTo>
                  <a:pt x="2146" y="819"/>
                </a:lnTo>
                <a:lnTo>
                  <a:pt x="2158" y="803"/>
                </a:lnTo>
                <a:lnTo>
                  <a:pt x="2168" y="793"/>
                </a:lnTo>
                <a:lnTo>
                  <a:pt x="2173" y="790"/>
                </a:lnTo>
                <a:lnTo>
                  <a:pt x="2180" y="788"/>
                </a:lnTo>
                <a:lnTo>
                  <a:pt x="2188" y="787"/>
                </a:lnTo>
                <a:lnTo>
                  <a:pt x="2198" y="787"/>
                </a:lnTo>
                <a:lnTo>
                  <a:pt x="2206" y="788"/>
                </a:lnTo>
                <a:lnTo>
                  <a:pt x="2217" y="792"/>
                </a:lnTo>
                <a:lnTo>
                  <a:pt x="2227" y="795"/>
                </a:lnTo>
                <a:lnTo>
                  <a:pt x="2237" y="799"/>
                </a:lnTo>
                <a:lnTo>
                  <a:pt x="2241" y="800"/>
                </a:lnTo>
                <a:lnTo>
                  <a:pt x="2246" y="801"/>
                </a:lnTo>
                <a:lnTo>
                  <a:pt x="2250" y="801"/>
                </a:lnTo>
                <a:lnTo>
                  <a:pt x="2254" y="800"/>
                </a:lnTo>
                <a:lnTo>
                  <a:pt x="2258" y="799"/>
                </a:lnTo>
                <a:lnTo>
                  <a:pt x="2261" y="796"/>
                </a:lnTo>
                <a:lnTo>
                  <a:pt x="2264" y="792"/>
                </a:lnTo>
                <a:lnTo>
                  <a:pt x="2267" y="787"/>
                </a:lnTo>
                <a:lnTo>
                  <a:pt x="2267" y="781"/>
                </a:lnTo>
                <a:lnTo>
                  <a:pt x="2267" y="765"/>
                </a:lnTo>
                <a:lnTo>
                  <a:pt x="2267" y="743"/>
                </a:lnTo>
                <a:lnTo>
                  <a:pt x="2267" y="720"/>
                </a:lnTo>
                <a:lnTo>
                  <a:pt x="2267" y="714"/>
                </a:lnTo>
                <a:lnTo>
                  <a:pt x="2270" y="707"/>
                </a:lnTo>
                <a:lnTo>
                  <a:pt x="2274" y="700"/>
                </a:lnTo>
                <a:lnTo>
                  <a:pt x="2279" y="695"/>
                </a:lnTo>
                <a:lnTo>
                  <a:pt x="2285" y="690"/>
                </a:lnTo>
                <a:lnTo>
                  <a:pt x="2291" y="686"/>
                </a:lnTo>
                <a:lnTo>
                  <a:pt x="2297" y="683"/>
                </a:lnTo>
                <a:lnTo>
                  <a:pt x="2303" y="682"/>
                </a:lnTo>
                <a:lnTo>
                  <a:pt x="2310" y="683"/>
                </a:lnTo>
                <a:lnTo>
                  <a:pt x="2316" y="685"/>
                </a:lnTo>
                <a:lnTo>
                  <a:pt x="2322" y="689"/>
                </a:lnTo>
                <a:lnTo>
                  <a:pt x="2327" y="694"/>
                </a:lnTo>
                <a:lnTo>
                  <a:pt x="2334" y="706"/>
                </a:lnTo>
                <a:lnTo>
                  <a:pt x="2342" y="720"/>
                </a:lnTo>
                <a:lnTo>
                  <a:pt x="2346" y="726"/>
                </a:lnTo>
                <a:lnTo>
                  <a:pt x="2350" y="733"/>
                </a:lnTo>
                <a:lnTo>
                  <a:pt x="2356" y="739"/>
                </a:lnTo>
                <a:lnTo>
                  <a:pt x="2362" y="745"/>
                </a:lnTo>
                <a:lnTo>
                  <a:pt x="2370" y="749"/>
                </a:lnTo>
                <a:lnTo>
                  <a:pt x="2379" y="753"/>
                </a:lnTo>
                <a:lnTo>
                  <a:pt x="2390" y="755"/>
                </a:lnTo>
                <a:lnTo>
                  <a:pt x="2403" y="756"/>
                </a:lnTo>
                <a:lnTo>
                  <a:pt x="2411" y="756"/>
                </a:lnTo>
                <a:lnTo>
                  <a:pt x="2418" y="755"/>
                </a:lnTo>
                <a:lnTo>
                  <a:pt x="2426" y="753"/>
                </a:lnTo>
                <a:lnTo>
                  <a:pt x="2434" y="751"/>
                </a:lnTo>
                <a:lnTo>
                  <a:pt x="2442" y="747"/>
                </a:lnTo>
                <a:lnTo>
                  <a:pt x="2449" y="742"/>
                </a:lnTo>
                <a:lnTo>
                  <a:pt x="2455" y="737"/>
                </a:lnTo>
                <a:lnTo>
                  <a:pt x="2462" y="732"/>
                </a:lnTo>
                <a:lnTo>
                  <a:pt x="2473" y="720"/>
                </a:lnTo>
                <a:lnTo>
                  <a:pt x="2482" y="708"/>
                </a:lnTo>
                <a:lnTo>
                  <a:pt x="2489" y="696"/>
                </a:lnTo>
                <a:lnTo>
                  <a:pt x="2492" y="687"/>
                </a:lnTo>
                <a:lnTo>
                  <a:pt x="2493" y="680"/>
                </a:lnTo>
                <a:lnTo>
                  <a:pt x="2494" y="670"/>
                </a:lnTo>
                <a:lnTo>
                  <a:pt x="2493" y="657"/>
                </a:lnTo>
                <a:lnTo>
                  <a:pt x="2491" y="643"/>
                </a:lnTo>
                <a:lnTo>
                  <a:pt x="2488" y="611"/>
                </a:lnTo>
                <a:lnTo>
                  <a:pt x="2487" y="577"/>
                </a:lnTo>
                <a:lnTo>
                  <a:pt x="2487" y="569"/>
                </a:lnTo>
                <a:lnTo>
                  <a:pt x="2486" y="562"/>
                </a:lnTo>
                <a:lnTo>
                  <a:pt x="2484" y="555"/>
                </a:lnTo>
                <a:lnTo>
                  <a:pt x="2482" y="549"/>
                </a:lnTo>
                <a:lnTo>
                  <a:pt x="2480" y="544"/>
                </a:lnTo>
                <a:lnTo>
                  <a:pt x="2477" y="540"/>
                </a:lnTo>
                <a:lnTo>
                  <a:pt x="2474" y="536"/>
                </a:lnTo>
                <a:lnTo>
                  <a:pt x="2471" y="532"/>
                </a:lnTo>
                <a:lnTo>
                  <a:pt x="2454" y="520"/>
                </a:lnTo>
                <a:lnTo>
                  <a:pt x="2434" y="508"/>
                </a:lnTo>
                <a:lnTo>
                  <a:pt x="2423" y="501"/>
                </a:lnTo>
                <a:lnTo>
                  <a:pt x="2414" y="491"/>
                </a:lnTo>
                <a:lnTo>
                  <a:pt x="2409" y="485"/>
                </a:lnTo>
                <a:lnTo>
                  <a:pt x="2404" y="478"/>
                </a:lnTo>
                <a:lnTo>
                  <a:pt x="2400" y="470"/>
                </a:lnTo>
                <a:lnTo>
                  <a:pt x="2396" y="462"/>
                </a:lnTo>
                <a:lnTo>
                  <a:pt x="2392" y="453"/>
                </a:lnTo>
                <a:lnTo>
                  <a:pt x="2389" y="442"/>
                </a:lnTo>
                <a:lnTo>
                  <a:pt x="2386" y="431"/>
                </a:lnTo>
                <a:lnTo>
                  <a:pt x="2383" y="418"/>
                </a:lnTo>
                <a:lnTo>
                  <a:pt x="2381" y="404"/>
                </a:lnTo>
                <a:lnTo>
                  <a:pt x="2379" y="388"/>
                </a:lnTo>
                <a:lnTo>
                  <a:pt x="2377" y="371"/>
                </a:lnTo>
                <a:lnTo>
                  <a:pt x="2377" y="352"/>
                </a:lnTo>
                <a:lnTo>
                  <a:pt x="2372" y="352"/>
                </a:lnTo>
                <a:close/>
              </a:path>
            </a:pathLst>
          </a:custGeom>
          <a:solidFill>
            <a:srgbClr val="6FB1AE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36" name="Freeform 37"/>
          <p:cNvSpPr>
            <a:spLocks/>
          </p:cNvSpPr>
          <p:nvPr/>
        </p:nvSpPr>
        <p:spPr bwMode="auto">
          <a:xfrm>
            <a:off x="6317271" y="5015371"/>
            <a:ext cx="753865" cy="499803"/>
          </a:xfrm>
          <a:custGeom>
            <a:avLst/>
            <a:gdLst>
              <a:gd name="T0" fmla="*/ 338 w 2120"/>
              <a:gd name="T1" fmla="*/ 1300 h 1427"/>
              <a:gd name="T2" fmla="*/ 449 w 2120"/>
              <a:gd name="T3" fmla="*/ 1296 h 1427"/>
              <a:gd name="T4" fmla="*/ 519 w 2120"/>
              <a:gd name="T5" fmla="*/ 1327 h 1427"/>
              <a:gd name="T6" fmla="*/ 572 w 2120"/>
              <a:gd name="T7" fmla="*/ 1316 h 1427"/>
              <a:gd name="T8" fmla="*/ 719 w 2120"/>
              <a:gd name="T9" fmla="*/ 1350 h 1427"/>
              <a:gd name="T10" fmla="*/ 805 w 2120"/>
              <a:gd name="T11" fmla="*/ 1393 h 1427"/>
              <a:gd name="T12" fmla="*/ 953 w 2120"/>
              <a:gd name="T13" fmla="*/ 1414 h 1427"/>
              <a:gd name="T14" fmla="*/ 1044 w 2120"/>
              <a:gd name="T15" fmla="*/ 1425 h 1427"/>
              <a:gd name="T16" fmla="*/ 1074 w 2120"/>
              <a:gd name="T17" fmla="*/ 1329 h 1427"/>
              <a:gd name="T18" fmla="*/ 1124 w 2120"/>
              <a:gd name="T19" fmla="*/ 1291 h 1427"/>
              <a:gd name="T20" fmla="*/ 1241 w 2120"/>
              <a:gd name="T21" fmla="*/ 1262 h 1427"/>
              <a:gd name="T22" fmla="*/ 1281 w 2120"/>
              <a:gd name="T23" fmla="*/ 1218 h 1427"/>
              <a:gd name="T24" fmla="*/ 1362 w 2120"/>
              <a:gd name="T25" fmla="*/ 1228 h 1427"/>
              <a:gd name="T26" fmla="*/ 1486 w 2120"/>
              <a:gd name="T27" fmla="*/ 1214 h 1427"/>
              <a:gd name="T28" fmla="*/ 1543 w 2120"/>
              <a:gd name="T29" fmla="*/ 1249 h 1427"/>
              <a:gd name="T30" fmla="*/ 1620 w 2120"/>
              <a:gd name="T31" fmla="*/ 1295 h 1427"/>
              <a:gd name="T32" fmla="*/ 1719 w 2120"/>
              <a:gd name="T33" fmla="*/ 1219 h 1427"/>
              <a:gd name="T34" fmla="*/ 1895 w 2120"/>
              <a:gd name="T35" fmla="*/ 1205 h 1427"/>
              <a:gd name="T36" fmla="*/ 1970 w 2120"/>
              <a:gd name="T37" fmla="*/ 1112 h 1427"/>
              <a:gd name="T38" fmla="*/ 1947 w 2120"/>
              <a:gd name="T39" fmla="*/ 1092 h 1427"/>
              <a:gd name="T40" fmla="*/ 1886 w 2120"/>
              <a:gd name="T41" fmla="*/ 1075 h 1427"/>
              <a:gd name="T42" fmla="*/ 1899 w 2120"/>
              <a:gd name="T43" fmla="*/ 1049 h 1427"/>
              <a:gd name="T44" fmla="*/ 1940 w 2120"/>
              <a:gd name="T45" fmla="*/ 1028 h 1427"/>
              <a:gd name="T46" fmla="*/ 1990 w 2120"/>
              <a:gd name="T47" fmla="*/ 999 h 1427"/>
              <a:gd name="T48" fmla="*/ 1999 w 2120"/>
              <a:gd name="T49" fmla="*/ 1045 h 1427"/>
              <a:gd name="T50" fmla="*/ 2065 w 2120"/>
              <a:gd name="T51" fmla="*/ 1025 h 1427"/>
              <a:gd name="T52" fmla="*/ 2118 w 2120"/>
              <a:gd name="T53" fmla="*/ 971 h 1427"/>
              <a:gd name="T54" fmla="*/ 2059 w 2120"/>
              <a:gd name="T55" fmla="*/ 948 h 1427"/>
              <a:gd name="T56" fmla="*/ 1993 w 2120"/>
              <a:gd name="T57" fmla="*/ 868 h 1427"/>
              <a:gd name="T58" fmla="*/ 1941 w 2120"/>
              <a:gd name="T59" fmla="*/ 895 h 1427"/>
              <a:gd name="T60" fmla="*/ 1946 w 2120"/>
              <a:gd name="T61" fmla="*/ 809 h 1427"/>
              <a:gd name="T62" fmla="*/ 1865 w 2120"/>
              <a:gd name="T63" fmla="*/ 750 h 1427"/>
              <a:gd name="T64" fmla="*/ 1697 w 2120"/>
              <a:gd name="T65" fmla="*/ 694 h 1427"/>
              <a:gd name="T66" fmla="*/ 1645 w 2120"/>
              <a:gd name="T67" fmla="*/ 524 h 1427"/>
              <a:gd name="T68" fmla="*/ 1613 w 2120"/>
              <a:gd name="T69" fmla="*/ 325 h 1427"/>
              <a:gd name="T70" fmla="*/ 1572 w 2120"/>
              <a:gd name="T71" fmla="*/ 189 h 1427"/>
              <a:gd name="T72" fmla="*/ 1474 w 2120"/>
              <a:gd name="T73" fmla="*/ 123 h 1427"/>
              <a:gd name="T74" fmla="*/ 1289 w 2120"/>
              <a:gd name="T75" fmla="*/ 126 h 1427"/>
              <a:gd name="T76" fmla="*/ 1146 w 2120"/>
              <a:gd name="T77" fmla="*/ 72 h 1427"/>
              <a:gd name="T78" fmla="*/ 1030 w 2120"/>
              <a:gd name="T79" fmla="*/ 39 h 1427"/>
              <a:gd name="T80" fmla="*/ 938 w 2120"/>
              <a:gd name="T81" fmla="*/ 45 h 1427"/>
              <a:gd name="T82" fmla="*/ 805 w 2120"/>
              <a:gd name="T83" fmla="*/ 1 h 1427"/>
              <a:gd name="T84" fmla="*/ 517 w 2120"/>
              <a:gd name="T85" fmla="*/ 5 h 1427"/>
              <a:gd name="T86" fmla="*/ 382 w 2120"/>
              <a:gd name="T87" fmla="*/ 84 h 1427"/>
              <a:gd name="T88" fmla="*/ 315 w 2120"/>
              <a:gd name="T89" fmla="*/ 160 h 1427"/>
              <a:gd name="T90" fmla="*/ 266 w 2120"/>
              <a:gd name="T91" fmla="*/ 270 h 1427"/>
              <a:gd name="T92" fmla="*/ 203 w 2120"/>
              <a:gd name="T93" fmla="*/ 328 h 1427"/>
              <a:gd name="T94" fmla="*/ 178 w 2120"/>
              <a:gd name="T95" fmla="*/ 480 h 1427"/>
              <a:gd name="T96" fmla="*/ 124 w 2120"/>
              <a:gd name="T97" fmla="*/ 518 h 1427"/>
              <a:gd name="T98" fmla="*/ 90 w 2120"/>
              <a:gd name="T99" fmla="*/ 582 h 1427"/>
              <a:gd name="T100" fmla="*/ 118 w 2120"/>
              <a:gd name="T101" fmla="*/ 650 h 1427"/>
              <a:gd name="T102" fmla="*/ 71 w 2120"/>
              <a:gd name="T103" fmla="*/ 906 h 1427"/>
              <a:gd name="T104" fmla="*/ 29 w 2120"/>
              <a:gd name="T105" fmla="*/ 986 h 1427"/>
              <a:gd name="T106" fmla="*/ 0 w 2120"/>
              <a:gd name="T107" fmla="*/ 1058 h 1427"/>
              <a:gd name="T108" fmla="*/ 26 w 2120"/>
              <a:gd name="T109" fmla="*/ 1099 h 1427"/>
              <a:gd name="T110" fmla="*/ 128 w 2120"/>
              <a:gd name="T111" fmla="*/ 1063 h 1427"/>
              <a:gd name="T112" fmla="*/ 200 w 2120"/>
              <a:gd name="T113" fmla="*/ 1085 h 1427"/>
              <a:gd name="T114" fmla="*/ 268 w 2120"/>
              <a:gd name="T115" fmla="*/ 1229 h 142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120"/>
              <a:gd name="T175" fmla="*/ 0 h 1427"/>
              <a:gd name="T176" fmla="*/ 2120 w 2120"/>
              <a:gd name="T177" fmla="*/ 1427 h 142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120" h="1427">
                <a:moveTo>
                  <a:pt x="280" y="1281"/>
                </a:moveTo>
                <a:lnTo>
                  <a:pt x="292" y="1290"/>
                </a:lnTo>
                <a:lnTo>
                  <a:pt x="305" y="1298"/>
                </a:lnTo>
                <a:lnTo>
                  <a:pt x="309" y="1300"/>
                </a:lnTo>
                <a:lnTo>
                  <a:pt x="314" y="1301"/>
                </a:lnTo>
                <a:lnTo>
                  <a:pt x="319" y="1302"/>
                </a:lnTo>
                <a:lnTo>
                  <a:pt x="325" y="1302"/>
                </a:lnTo>
                <a:lnTo>
                  <a:pt x="332" y="1302"/>
                </a:lnTo>
                <a:lnTo>
                  <a:pt x="338" y="1300"/>
                </a:lnTo>
                <a:lnTo>
                  <a:pt x="346" y="1299"/>
                </a:lnTo>
                <a:lnTo>
                  <a:pt x="354" y="1296"/>
                </a:lnTo>
                <a:lnTo>
                  <a:pt x="361" y="1294"/>
                </a:lnTo>
                <a:lnTo>
                  <a:pt x="368" y="1292"/>
                </a:lnTo>
                <a:lnTo>
                  <a:pt x="377" y="1291"/>
                </a:lnTo>
                <a:lnTo>
                  <a:pt x="386" y="1290"/>
                </a:lnTo>
                <a:lnTo>
                  <a:pt x="407" y="1290"/>
                </a:lnTo>
                <a:lnTo>
                  <a:pt x="428" y="1292"/>
                </a:lnTo>
                <a:lnTo>
                  <a:pt x="449" y="1296"/>
                </a:lnTo>
                <a:lnTo>
                  <a:pt x="467" y="1301"/>
                </a:lnTo>
                <a:lnTo>
                  <a:pt x="475" y="1303"/>
                </a:lnTo>
                <a:lnTo>
                  <a:pt x="481" y="1306"/>
                </a:lnTo>
                <a:lnTo>
                  <a:pt x="487" y="1309"/>
                </a:lnTo>
                <a:lnTo>
                  <a:pt x="491" y="1312"/>
                </a:lnTo>
                <a:lnTo>
                  <a:pt x="498" y="1318"/>
                </a:lnTo>
                <a:lnTo>
                  <a:pt x="505" y="1322"/>
                </a:lnTo>
                <a:lnTo>
                  <a:pt x="512" y="1325"/>
                </a:lnTo>
                <a:lnTo>
                  <a:pt x="519" y="1327"/>
                </a:lnTo>
                <a:lnTo>
                  <a:pt x="525" y="1327"/>
                </a:lnTo>
                <a:lnTo>
                  <a:pt x="531" y="1327"/>
                </a:lnTo>
                <a:lnTo>
                  <a:pt x="537" y="1326"/>
                </a:lnTo>
                <a:lnTo>
                  <a:pt x="542" y="1324"/>
                </a:lnTo>
                <a:lnTo>
                  <a:pt x="552" y="1320"/>
                </a:lnTo>
                <a:lnTo>
                  <a:pt x="561" y="1317"/>
                </a:lnTo>
                <a:lnTo>
                  <a:pt x="565" y="1316"/>
                </a:lnTo>
                <a:lnTo>
                  <a:pt x="568" y="1315"/>
                </a:lnTo>
                <a:lnTo>
                  <a:pt x="572" y="1316"/>
                </a:lnTo>
                <a:lnTo>
                  <a:pt x="575" y="1317"/>
                </a:lnTo>
                <a:lnTo>
                  <a:pt x="588" y="1323"/>
                </a:lnTo>
                <a:lnTo>
                  <a:pt x="601" y="1328"/>
                </a:lnTo>
                <a:lnTo>
                  <a:pt x="615" y="1332"/>
                </a:lnTo>
                <a:lnTo>
                  <a:pt x="630" y="1336"/>
                </a:lnTo>
                <a:lnTo>
                  <a:pt x="661" y="1340"/>
                </a:lnTo>
                <a:lnTo>
                  <a:pt x="690" y="1344"/>
                </a:lnTo>
                <a:lnTo>
                  <a:pt x="705" y="1346"/>
                </a:lnTo>
                <a:lnTo>
                  <a:pt x="719" y="1350"/>
                </a:lnTo>
                <a:lnTo>
                  <a:pt x="732" y="1353"/>
                </a:lnTo>
                <a:lnTo>
                  <a:pt x="745" y="1356"/>
                </a:lnTo>
                <a:lnTo>
                  <a:pt x="758" y="1360"/>
                </a:lnTo>
                <a:lnTo>
                  <a:pt x="770" y="1366"/>
                </a:lnTo>
                <a:lnTo>
                  <a:pt x="781" y="1372"/>
                </a:lnTo>
                <a:lnTo>
                  <a:pt x="790" y="1380"/>
                </a:lnTo>
                <a:lnTo>
                  <a:pt x="795" y="1385"/>
                </a:lnTo>
                <a:lnTo>
                  <a:pt x="800" y="1389"/>
                </a:lnTo>
                <a:lnTo>
                  <a:pt x="805" y="1393"/>
                </a:lnTo>
                <a:lnTo>
                  <a:pt x="811" y="1396"/>
                </a:lnTo>
                <a:lnTo>
                  <a:pt x="823" y="1401"/>
                </a:lnTo>
                <a:lnTo>
                  <a:pt x="837" y="1405"/>
                </a:lnTo>
                <a:lnTo>
                  <a:pt x="851" y="1408"/>
                </a:lnTo>
                <a:lnTo>
                  <a:pt x="866" y="1410"/>
                </a:lnTo>
                <a:lnTo>
                  <a:pt x="882" y="1411"/>
                </a:lnTo>
                <a:lnTo>
                  <a:pt x="898" y="1412"/>
                </a:lnTo>
                <a:lnTo>
                  <a:pt x="927" y="1412"/>
                </a:lnTo>
                <a:lnTo>
                  <a:pt x="953" y="1414"/>
                </a:lnTo>
                <a:lnTo>
                  <a:pt x="965" y="1416"/>
                </a:lnTo>
                <a:lnTo>
                  <a:pt x="975" y="1418"/>
                </a:lnTo>
                <a:lnTo>
                  <a:pt x="979" y="1420"/>
                </a:lnTo>
                <a:lnTo>
                  <a:pt x="983" y="1422"/>
                </a:lnTo>
                <a:lnTo>
                  <a:pt x="986" y="1425"/>
                </a:lnTo>
                <a:lnTo>
                  <a:pt x="990" y="1427"/>
                </a:lnTo>
                <a:lnTo>
                  <a:pt x="1001" y="1427"/>
                </a:lnTo>
                <a:lnTo>
                  <a:pt x="1019" y="1427"/>
                </a:lnTo>
                <a:lnTo>
                  <a:pt x="1044" y="1425"/>
                </a:lnTo>
                <a:lnTo>
                  <a:pt x="1073" y="1422"/>
                </a:lnTo>
                <a:lnTo>
                  <a:pt x="1070" y="1411"/>
                </a:lnTo>
                <a:lnTo>
                  <a:pt x="1068" y="1402"/>
                </a:lnTo>
                <a:lnTo>
                  <a:pt x="1068" y="1393"/>
                </a:lnTo>
                <a:lnTo>
                  <a:pt x="1069" y="1385"/>
                </a:lnTo>
                <a:lnTo>
                  <a:pt x="1071" y="1367"/>
                </a:lnTo>
                <a:lnTo>
                  <a:pt x="1073" y="1343"/>
                </a:lnTo>
                <a:lnTo>
                  <a:pt x="1073" y="1336"/>
                </a:lnTo>
                <a:lnTo>
                  <a:pt x="1074" y="1329"/>
                </a:lnTo>
                <a:lnTo>
                  <a:pt x="1076" y="1323"/>
                </a:lnTo>
                <a:lnTo>
                  <a:pt x="1078" y="1318"/>
                </a:lnTo>
                <a:lnTo>
                  <a:pt x="1080" y="1313"/>
                </a:lnTo>
                <a:lnTo>
                  <a:pt x="1084" y="1309"/>
                </a:lnTo>
                <a:lnTo>
                  <a:pt x="1087" y="1305"/>
                </a:lnTo>
                <a:lnTo>
                  <a:pt x="1091" y="1302"/>
                </a:lnTo>
                <a:lnTo>
                  <a:pt x="1102" y="1297"/>
                </a:lnTo>
                <a:lnTo>
                  <a:pt x="1112" y="1293"/>
                </a:lnTo>
                <a:lnTo>
                  <a:pt x="1124" y="1291"/>
                </a:lnTo>
                <a:lnTo>
                  <a:pt x="1136" y="1290"/>
                </a:lnTo>
                <a:lnTo>
                  <a:pt x="1162" y="1289"/>
                </a:lnTo>
                <a:lnTo>
                  <a:pt x="1188" y="1287"/>
                </a:lnTo>
                <a:lnTo>
                  <a:pt x="1200" y="1286"/>
                </a:lnTo>
                <a:lnTo>
                  <a:pt x="1212" y="1284"/>
                </a:lnTo>
                <a:lnTo>
                  <a:pt x="1222" y="1280"/>
                </a:lnTo>
                <a:lnTo>
                  <a:pt x="1231" y="1275"/>
                </a:lnTo>
                <a:lnTo>
                  <a:pt x="1236" y="1270"/>
                </a:lnTo>
                <a:lnTo>
                  <a:pt x="1241" y="1262"/>
                </a:lnTo>
                <a:lnTo>
                  <a:pt x="1246" y="1253"/>
                </a:lnTo>
                <a:lnTo>
                  <a:pt x="1252" y="1243"/>
                </a:lnTo>
                <a:lnTo>
                  <a:pt x="1255" y="1238"/>
                </a:lnTo>
                <a:lnTo>
                  <a:pt x="1258" y="1233"/>
                </a:lnTo>
                <a:lnTo>
                  <a:pt x="1262" y="1228"/>
                </a:lnTo>
                <a:lnTo>
                  <a:pt x="1266" y="1225"/>
                </a:lnTo>
                <a:lnTo>
                  <a:pt x="1271" y="1222"/>
                </a:lnTo>
                <a:lnTo>
                  <a:pt x="1276" y="1219"/>
                </a:lnTo>
                <a:lnTo>
                  <a:pt x="1281" y="1218"/>
                </a:lnTo>
                <a:lnTo>
                  <a:pt x="1288" y="1217"/>
                </a:lnTo>
                <a:lnTo>
                  <a:pt x="1299" y="1218"/>
                </a:lnTo>
                <a:lnTo>
                  <a:pt x="1307" y="1219"/>
                </a:lnTo>
                <a:lnTo>
                  <a:pt x="1315" y="1221"/>
                </a:lnTo>
                <a:lnTo>
                  <a:pt x="1323" y="1222"/>
                </a:lnTo>
                <a:lnTo>
                  <a:pt x="1331" y="1224"/>
                </a:lnTo>
                <a:lnTo>
                  <a:pt x="1339" y="1226"/>
                </a:lnTo>
                <a:lnTo>
                  <a:pt x="1349" y="1227"/>
                </a:lnTo>
                <a:lnTo>
                  <a:pt x="1362" y="1228"/>
                </a:lnTo>
                <a:lnTo>
                  <a:pt x="1388" y="1227"/>
                </a:lnTo>
                <a:lnTo>
                  <a:pt x="1414" y="1226"/>
                </a:lnTo>
                <a:lnTo>
                  <a:pt x="1426" y="1225"/>
                </a:lnTo>
                <a:lnTo>
                  <a:pt x="1440" y="1223"/>
                </a:lnTo>
                <a:lnTo>
                  <a:pt x="1453" y="1221"/>
                </a:lnTo>
                <a:lnTo>
                  <a:pt x="1467" y="1217"/>
                </a:lnTo>
                <a:lnTo>
                  <a:pt x="1473" y="1216"/>
                </a:lnTo>
                <a:lnTo>
                  <a:pt x="1480" y="1215"/>
                </a:lnTo>
                <a:lnTo>
                  <a:pt x="1486" y="1214"/>
                </a:lnTo>
                <a:lnTo>
                  <a:pt x="1491" y="1215"/>
                </a:lnTo>
                <a:lnTo>
                  <a:pt x="1497" y="1215"/>
                </a:lnTo>
                <a:lnTo>
                  <a:pt x="1502" y="1217"/>
                </a:lnTo>
                <a:lnTo>
                  <a:pt x="1507" y="1218"/>
                </a:lnTo>
                <a:lnTo>
                  <a:pt x="1511" y="1221"/>
                </a:lnTo>
                <a:lnTo>
                  <a:pt x="1520" y="1226"/>
                </a:lnTo>
                <a:lnTo>
                  <a:pt x="1528" y="1233"/>
                </a:lnTo>
                <a:lnTo>
                  <a:pt x="1536" y="1241"/>
                </a:lnTo>
                <a:lnTo>
                  <a:pt x="1543" y="1249"/>
                </a:lnTo>
                <a:lnTo>
                  <a:pt x="1559" y="1266"/>
                </a:lnTo>
                <a:lnTo>
                  <a:pt x="1575" y="1281"/>
                </a:lnTo>
                <a:lnTo>
                  <a:pt x="1583" y="1287"/>
                </a:lnTo>
                <a:lnTo>
                  <a:pt x="1592" y="1292"/>
                </a:lnTo>
                <a:lnTo>
                  <a:pt x="1597" y="1294"/>
                </a:lnTo>
                <a:lnTo>
                  <a:pt x="1602" y="1295"/>
                </a:lnTo>
                <a:lnTo>
                  <a:pt x="1608" y="1296"/>
                </a:lnTo>
                <a:lnTo>
                  <a:pt x="1613" y="1296"/>
                </a:lnTo>
                <a:lnTo>
                  <a:pt x="1620" y="1295"/>
                </a:lnTo>
                <a:lnTo>
                  <a:pt x="1627" y="1293"/>
                </a:lnTo>
                <a:lnTo>
                  <a:pt x="1634" y="1289"/>
                </a:lnTo>
                <a:lnTo>
                  <a:pt x="1640" y="1285"/>
                </a:lnTo>
                <a:lnTo>
                  <a:pt x="1654" y="1273"/>
                </a:lnTo>
                <a:lnTo>
                  <a:pt x="1669" y="1259"/>
                </a:lnTo>
                <a:lnTo>
                  <a:pt x="1684" y="1244"/>
                </a:lnTo>
                <a:lnTo>
                  <a:pt x="1701" y="1229"/>
                </a:lnTo>
                <a:lnTo>
                  <a:pt x="1710" y="1224"/>
                </a:lnTo>
                <a:lnTo>
                  <a:pt x="1719" y="1219"/>
                </a:lnTo>
                <a:lnTo>
                  <a:pt x="1729" y="1215"/>
                </a:lnTo>
                <a:lnTo>
                  <a:pt x="1739" y="1212"/>
                </a:lnTo>
                <a:lnTo>
                  <a:pt x="1762" y="1212"/>
                </a:lnTo>
                <a:lnTo>
                  <a:pt x="1785" y="1212"/>
                </a:lnTo>
                <a:lnTo>
                  <a:pt x="1807" y="1212"/>
                </a:lnTo>
                <a:lnTo>
                  <a:pt x="1829" y="1211"/>
                </a:lnTo>
                <a:lnTo>
                  <a:pt x="1850" y="1210"/>
                </a:lnTo>
                <a:lnTo>
                  <a:pt x="1872" y="1208"/>
                </a:lnTo>
                <a:lnTo>
                  <a:pt x="1895" y="1205"/>
                </a:lnTo>
                <a:lnTo>
                  <a:pt x="1918" y="1202"/>
                </a:lnTo>
                <a:lnTo>
                  <a:pt x="1921" y="1190"/>
                </a:lnTo>
                <a:lnTo>
                  <a:pt x="1926" y="1179"/>
                </a:lnTo>
                <a:lnTo>
                  <a:pt x="1933" y="1168"/>
                </a:lnTo>
                <a:lnTo>
                  <a:pt x="1940" y="1157"/>
                </a:lnTo>
                <a:lnTo>
                  <a:pt x="1948" y="1147"/>
                </a:lnTo>
                <a:lnTo>
                  <a:pt x="1956" y="1136"/>
                </a:lnTo>
                <a:lnTo>
                  <a:pt x="1964" y="1124"/>
                </a:lnTo>
                <a:lnTo>
                  <a:pt x="1970" y="1112"/>
                </a:lnTo>
                <a:lnTo>
                  <a:pt x="1972" y="1108"/>
                </a:lnTo>
                <a:lnTo>
                  <a:pt x="1972" y="1105"/>
                </a:lnTo>
                <a:lnTo>
                  <a:pt x="1972" y="1102"/>
                </a:lnTo>
                <a:lnTo>
                  <a:pt x="1972" y="1099"/>
                </a:lnTo>
                <a:lnTo>
                  <a:pt x="1970" y="1097"/>
                </a:lnTo>
                <a:lnTo>
                  <a:pt x="1968" y="1096"/>
                </a:lnTo>
                <a:lnTo>
                  <a:pt x="1966" y="1094"/>
                </a:lnTo>
                <a:lnTo>
                  <a:pt x="1963" y="1094"/>
                </a:lnTo>
                <a:lnTo>
                  <a:pt x="1947" y="1092"/>
                </a:lnTo>
                <a:lnTo>
                  <a:pt x="1928" y="1091"/>
                </a:lnTo>
                <a:lnTo>
                  <a:pt x="1918" y="1091"/>
                </a:lnTo>
                <a:lnTo>
                  <a:pt x="1908" y="1089"/>
                </a:lnTo>
                <a:lnTo>
                  <a:pt x="1904" y="1088"/>
                </a:lnTo>
                <a:lnTo>
                  <a:pt x="1899" y="1086"/>
                </a:lnTo>
                <a:lnTo>
                  <a:pt x="1895" y="1084"/>
                </a:lnTo>
                <a:lnTo>
                  <a:pt x="1892" y="1082"/>
                </a:lnTo>
                <a:lnTo>
                  <a:pt x="1889" y="1079"/>
                </a:lnTo>
                <a:lnTo>
                  <a:pt x="1886" y="1075"/>
                </a:lnTo>
                <a:lnTo>
                  <a:pt x="1884" y="1071"/>
                </a:lnTo>
                <a:lnTo>
                  <a:pt x="1882" y="1066"/>
                </a:lnTo>
                <a:lnTo>
                  <a:pt x="1881" y="1061"/>
                </a:lnTo>
                <a:lnTo>
                  <a:pt x="1880" y="1054"/>
                </a:lnTo>
                <a:lnTo>
                  <a:pt x="1881" y="1047"/>
                </a:lnTo>
                <a:lnTo>
                  <a:pt x="1882" y="1039"/>
                </a:lnTo>
                <a:lnTo>
                  <a:pt x="1888" y="1043"/>
                </a:lnTo>
                <a:lnTo>
                  <a:pt x="1893" y="1046"/>
                </a:lnTo>
                <a:lnTo>
                  <a:pt x="1899" y="1049"/>
                </a:lnTo>
                <a:lnTo>
                  <a:pt x="1904" y="1050"/>
                </a:lnTo>
                <a:lnTo>
                  <a:pt x="1908" y="1051"/>
                </a:lnTo>
                <a:lnTo>
                  <a:pt x="1912" y="1051"/>
                </a:lnTo>
                <a:lnTo>
                  <a:pt x="1916" y="1051"/>
                </a:lnTo>
                <a:lnTo>
                  <a:pt x="1920" y="1050"/>
                </a:lnTo>
                <a:lnTo>
                  <a:pt x="1926" y="1046"/>
                </a:lnTo>
                <a:lnTo>
                  <a:pt x="1931" y="1041"/>
                </a:lnTo>
                <a:lnTo>
                  <a:pt x="1936" y="1035"/>
                </a:lnTo>
                <a:lnTo>
                  <a:pt x="1940" y="1028"/>
                </a:lnTo>
                <a:lnTo>
                  <a:pt x="1947" y="1013"/>
                </a:lnTo>
                <a:lnTo>
                  <a:pt x="1955" y="1001"/>
                </a:lnTo>
                <a:lnTo>
                  <a:pt x="1959" y="997"/>
                </a:lnTo>
                <a:lnTo>
                  <a:pt x="1964" y="995"/>
                </a:lnTo>
                <a:lnTo>
                  <a:pt x="1966" y="994"/>
                </a:lnTo>
                <a:lnTo>
                  <a:pt x="1969" y="994"/>
                </a:lnTo>
                <a:lnTo>
                  <a:pt x="1972" y="995"/>
                </a:lnTo>
                <a:lnTo>
                  <a:pt x="1975" y="997"/>
                </a:lnTo>
                <a:lnTo>
                  <a:pt x="1990" y="999"/>
                </a:lnTo>
                <a:lnTo>
                  <a:pt x="2000" y="1002"/>
                </a:lnTo>
                <a:lnTo>
                  <a:pt x="2007" y="1005"/>
                </a:lnTo>
                <a:lnTo>
                  <a:pt x="2012" y="1009"/>
                </a:lnTo>
                <a:lnTo>
                  <a:pt x="2014" y="1013"/>
                </a:lnTo>
                <a:lnTo>
                  <a:pt x="2014" y="1018"/>
                </a:lnTo>
                <a:lnTo>
                  <a:pt x="2013" y="1022"/>
                </a:lnTo>
                <a:lnTo>
                  <a:pt x="2011" y="1027"/>
                </a:lnTo>
                <a:lnTo>
                  <a:pt x="2005" y="1036"/>
                </a:lnTo>
                <a:lnTo>
                  <a:pt x="1999" y="1045"/>
                </a:lnTo>
                <a:lnTo>
                  <a:pt x="1997" y="1050"/>
                </a:lnTo>
                <a:lnTo>
                  <a:pt x="1997" y="1053"/>
                </a:lnTo>
                <a:lnTo>
                  <a:pt x="1999" y="1057"/>
                </a:lnTo>
                <a:lnTo>
                  <a:pt x="2002" y="1060"/>
                </a:lnTo>
                <a:lnTo>
                  <a:pt x="2012" y="1057"/>
                </a:lnTo>
                <a:lnTo>
                  <a:pt x="2023" y="1052"/>
                </a:lnTo>
                <a:lnTo>
                  <a:pt x="2033" y="1046"/>
                </a:lnTo>
                <a:lnTo>
                  <a:pt x="2044" y="1040"/>
                </a:lnTo>
                <a:lnTo>
                  <a:pt x="2065" y="1025"/>
                </a:lnTo>
                <a:lnTo>
                  <a:pt x="2085" y="1009"/>
                </a:lnTo>
                <a:lnTo>
                  <a:pt x="2102" y="995"/>
                </a:lnTo>
                <a:lnTo>
                  <a:pt x="2114" y="982"/>
                </a:lnTo>
                <a:lnTo>
                  <a:pt x="2117" y="978"/>
                </a:lnTo>
                <a:lnTo>
                  <a:pt x="2119" y="974"/>
                </a:lnTo>
                <a:lnTo>
                  <a:pt x="2120" y="973"/>
                </a:lnTo>
                <a:lnTo>
                  <a:pt x="2120" y="972"/>
                </a:lnTo>
                <a:lnTo>
                  <a:pt x="2119" y="971"/>
                </a:lnTo>
                <a:lnTo>
                  <a:pt x="2118" y="971"/>
                </a:lnTo>
                <a:lnTo>
                  <a:pt x="2110" y="971"/>
                </a:lnTo>
                <a:lnTo>
                  <a:pt x="2102" y="970"/>
                </a:lnTo>
                <a:lnTo>
                  <a:pt x="2094" y="968"/>
                </a:lnTo>
                <a:lnTo>
                  <a:pt x="2088" y="967"/>
                </a:lnTo>
                <a:lnTo>
                  <a:pt x="2082" y="964"/>
                </a:lnTo>
                <a:lnTo>
                  <a:pt x="2077" y="962"/>
                </a:lnTo>
                <a:lnTo>
                  <a:pt x="2072" y="959"/>
                </a:lnTo>
                <a:lnTo>
                  <a:pt x="2067" y="955"/>
                </a:lnTo>
                <a:lnTo>
                  <a:pt x="2059" y="948"/>
                </a:lnTo>
                <a:lnTo>
                  <a:pt x="2052" y="939"/>
                </a:lnTo>
                <a:lnTo>
                  <a:pt x="2045" y="930"/>
                </a:lnTo>
                <a:lnTo>
                  <a:pt x="2039" y="920"/>
                </a:lnTo>
                <a:lnTo>
                  <a:pt x="2033" y="910"/>
                </a:lnTo>
                <a:lnTo>
                  <a:pt x="2027" y="900"/>
                </a:lnTo>
                <a:lnTo>
                  <a:pt x="2020" y="891"/>
                </a:lnTo>
                <a:lnTo>
                  <a:pt x="2012" y="882"/>
                </a:lnTo>
                <a:lnTo>
                  <a:pt x="2003" y="875"/>
                </a:lnTo>
                <a:lnTo>
                  <a:pt x="1993" y="868"/>
                </a:lnTo>
                <a:lnTo>
                  <a:pt x="1986" y="866"/>
                </a:lnTo>
                <a:lnTo>
                  <a:pt x="1979" y="864"/>
                </a:lnTo>
                <a:lnTo>
                  <a:pt x="1972" y="862"/>
                </a:lnTo>
                <a:lnTo>
                  <a:pt x="1965" y="861"/>
                </a:lnTo>
                <a:lnTo>
                  <a:pt x="1962" y="868"/>
                </a:lnTo>
                <a:lnTo>
                  <a:pt x="1958" y="876"/>
                </a:lnTo>
                <a:lnTo>
                  <a:pt x="1953" y="883"/>
                </a:lnTo>
                <a:lnTo>
                  <a:pt x="1947" y="889"/>
                </a:lnTo>
                <a:lnTo>
                  <a:pt x="1941" y="895"/>
                </a:lnTo>
                <a:lnTo>
                  <a:pt x="1933" y="899"/>
                </a:lnTo>
                <a:lnTo>
                  <a:pt x="1926" y="901"/>
                </a:lnTo>
                <a:lnTo>
                  <a:pt x="1918" y="902"/>
                </a:lnTo>
                <a:lnTo>
                  <a:pt x="1918" y="840"/>
                </a:lnTo>
                <a:lnTo>
                  <a:pt x="1927" y="834"/>
                </a:lnTo>
                <a:lnTo>
                  <a:pt x="1934" y="829"/>
                </a:lnTo>
                <a:lnTo>
                  <a:pt x="1939" y="823"/>
                </a:lnTo>
                <a:lnTo>
                  <a:pt x="1943" y="816"/>
                </a:lnTo>
                <a:lnTo>
                  <a:pt x="1946" y="809"/>
                </a:lnTo>
                <a:lnTo>
                  <a:pt x="1948" y="800"/>
                </a:lnTo>
                <a:lnTo>
                  <a:pt x="1949" y="789"/>
                </a:lnTo>
                <a:lnTo>
                  <a:pt x="1949" y="776"/>
                </a:lnTo>
                <a:lnTo>
                  <a:pt x="1927" y="770"/>
                </a:lnTo>
                <a:lnTo>
                  <a:pt x="1908" y="765"/>
                </a:lnTo>
                <a:lnTo>
                  <a:pt x="1898" y="763"/>
                </a:lnTo>
                <a:lnTo>
                  <a:pt x="1888" y="760"/>
                </a:lnTo>
                <a:lnTo>
                  <a:pt x="1876" y="756"/>
                </a:lnTo>
                <a:lnTo>
                  <a:pt x="1865" y="750"/>
                </a:lnTo>
                <a:lnTo>
                  <a:pt x="1724" y="750"/>
                </a:lnTo>
                <a:lnTo>
                  <a:pt x="1712" y="742"/>
                </a:lnTo>
                <a:lnTo>
                  <a:pt x="1702" y="733"/>
                </a:lnTo>
                <a:lnTo>
                  <a:pt x="1698" y="728"/>
                </a:lnTo>
                <a:lnTo>
                  <a:pt x="1695" y="723"/>
                </a:lnTo>
                <a:lnTo>
                  <a:pt x="1693" y="716"/>
                </a:lnTo>
                <a:lnTo>
                  <a:pt x="1692" y="709"/>
                </a:lnTo>
                <a:lnTo>
                  <a:pt x="1694" y="702"/>
                </a:lnTo>
                <a:lnTo>
                  <a:pt x="1697" y="694"/>
                </a:lnTo>
                <a:lnTo>
                  <a:pt x="1703" y="685"/>
                </a:lnTo>
                <a:lnTo>
                  <a:pt x="1709" y="675"/>
                </a:lnTo>
                <a:lnTo>
                  <a:pt x="1721" y="660"/>
                </a:lnTo>
                <a:lnTo>
                  <a:pt x="1729" y="651"/>
                </a:lnTo>
                <a:lnTo>
                  <a:pt x="1719" y="636"/>
                </a:lnTo>
                <a:lnTo>
                  <a:pt x="1704" y="613"/>
                </a:lnTo>
                <a:lnTo>
                  <a:pt x="1686" y="585"/>
                </a:lnTo>
                <a:lnTo>
                  <a:pt x="1666" y="554"/>
                </a:lnTo>
                <a:lnTo>
                  <a:pt x="1645" y="524"/>
                </a:lnTo>
                <a:lnTo>
                  <a:pt x="1629" y="497"/>
                </a:lnTo>
                <a:lnTo>
                  <a:pt x="1623" y="485"/>
                </a:lnTo>
                <a:lnTo>
                  <a:pt x="1618" y="475"/>
                </a:lnTo>
                <a:lnTo>
                  <a:pt x="1615" y="468"/>
                </a:lnTo>
                <a:lnTo>
                  <a:pt x="1613" y="462"/>
                </a:lnTo>
                <a:lnTo>
                  <a:pt x="1614" y="417"/>
                </a:lnTo>
                <a:lnTo>
                  <a:pt x="1615" y="371"/>
                </a:lnTo>
                <a:lnTo>
                  <a:pt x="1614" y="348"/>
                </a:lnTo>
                <a:lnTo>
                  <a:pt x="1613" y="325"/>
                </a:lnTo>
                <a:lnTo>
                  <a:pt x="1611" y="302"/>
                </a:lnTo>
                <a:lnTo>
                  <a:pt x="1608" y="280"/>
                </a:lnTo>
                <a:lnTo>
                  <a:pt x="1604" y="258"/>
                </a:lnTo>
                <a:lnTo>
                  <a:pt x="1597" y="237"/>
                </a:lnTo>
                <a:lnTo>
                  <a:pt x="1593" y="226"/>
                </a:lnTo>
                <a:lnTo>
                  <a:pt x="1589" y="216"/>
                </a:lnTo>
                <a:lnTo>
                  <a:pt x="1584" y="207"/>
                </a:lnTo>
                <a:lnTo>
                  <a:pt x="1578" y="198"/>
                </a:lnTo>
                <a:lnTo>
                  <a:pt x="1572" y="189"/>
                </a:lnTo>
                <a:lnTo>
                  <a:pt x="1565" y="180"/>
                </a:lnTo>
                <a:lnTo>
                  <a:pt x="1558" y="172"/>
                </a:lnTo>
                <a:lnTo>
                  <a:pt x="1550" y="164"/>
                </a:lnTo>
                <a:lnTo>
                  <a:pt x="1540" y="157"/>
                </a:lnTo>
                <a:lnTo>
                  <a:pt x="1530" y="150"/>
                </a:lnTo>
                <a:lnTo>
                  <a:pt x="1520" y="143"/>
                </a:lnTo>
                <a:lnTo>
                  <a:pt x="1508" y="137"/>
                </a:lnTo>
                <a:lnTo>
                  <a:pt x="1491" y="129"/>
                </a:lnTo>
                <a:lnTo>
                  <a:pt x="1474" y="123"/>
                </a:lnTo>
                <a:lnTo>
                  <a:pt x="1458" y="119"/>
                </a:lnTo>
                <a:lnTo>
                  <a:pt x="1441" y="117"/>
                </a:lnTo>
                <a:lnTo>
                  <a:pt x="1424" y="116"/>
                </a:lnTo>
                <a:lnTo>
                  <a:pt x="1408" y="116"/>
                </a:lnTo>
                <a:lnTo>
                  <a:pt x="1392" y="117"/>
                </a:lnTo>
                <a:lnTo>
                  <a:pt x="1375" y="118"/>
                </a:lnTo>
                <a:lnTo>
                  <a:pt x="1342" y="122"/>
                </a:lnTo>
                <a:lnTo>
                  <a:pt x="1307" y="126"/>
                </a:lnTo>
                <a:lnTo>
                  <a:pt x="1289" y="126"/>
                </a:lnTo>
                <a:lnTo>
                  <a:pt x="1270" y="126"/>
                </a:lnTo>
                <a:lnTo>
                  <a:pt x="1251" y="123"/>
                </a:lnTo>
                <a:lnTo>
                  <a:pt x="1231" y="120"/>
                </a:lnTo>
                <a:lnTo>
                  <a:pt x="1222" y="118"/>
                </a:lnTo>
                <a:lnTo>
                  <a:pt x="1212" y="114"/>
                </a:lnTo>
                <a:lnTo>
                  <a:pt x="1201" y="108"/>
                </a:lnTo>
                <a:lnTo>
                  <a:pt x="1191" y="102"/>
                </a:lnTo>
                <a:lnTo>
                  <a:pt x="1169" y="88"/>
                </a:lnTo>
                <a:lnTo>
                  <a:pt x="1146" y="72"/>
                </a:lnTo>
                <a:lnTo>
                  <a:pt x="1123" y="57"/>
                </a:lnTo>
                <a:lnTo>
                  <a:pt x="1100" y="44"/>
                </a:lnTo>
                <a:lnTo>
                  <a:pt x="1088" y="39"/>
                </a:lnTo>
                <a:lnTo>
                  <a:pt x="1078" y="35"/>
                </a:lnTo>
                <a:lnTo>
                  <a:pt x="1067" y="33"/>
                </a:lnTo>
                <a:lnTo>
                  <a:pt x="1057" y="32"/>
                </a:lnTo>
                <a:lnTo>
                  <a:pt x="1048" y="33"/>
                </a:lnTo>
                <a:lnTo>
                  <a:pt x="1038" y="35"/>
                </a:lnTo>
                <a:lnTo>
                  <a:pt x="1030" y="39"/>
                </a:lnTo>
                <a:lnTo>
                  <a:pt x="1021" y="42"/>
                </a:lnTo>
                <a:lnTo>
                  <a:pt x="1012" y="46"/>
                </a:lnTo>
                <a:lnTo>
                  <a:pt x="1003" y="49"/>
                </a:lnTo>
                <a:lnTo>
                  <a:pt x="994" y="52"/>
                </a:lnTo>
                <a:lnTo>
                  <a:pt x="983" y="53"/>
                </a:lnTo>
                <a:lnTo>
                  <a:pt x="971" y="52"/>
                </a:lnTo>
                <a:lnTo>
                  <a:pt x="959" y="50"/>
                </a:lnTo>
                <a:lnTo>
                  <a:pt x="948" y="48"/>
                </a:lnTo>
                <a:lnTo>
                  <a:pt x="938" y="45"/>
                </a:lnTo>
                <a:lnTo>
                  <a:pt x="919" y="36"/>
                </a:lnTo>
                <a:lnTo>
                  <a:pt x="901" y="27"/>
                </a:lnTo>
                <a:lnTo>
                  <a:pt x="884" y="17"/>
                </a:lnTo>
                <a:lnTo>
                  <a:pt x="868" y="8"/>
                </a:lnTo>
                <a:lnTo>
                  <a:pt x="860" y="5"/>
                </a:lnTo>
                <a:lnTo>
                  <a:pt x="852" y="2"/>
                </a:lnTo>
                <a:lnTo>
                  <a:pt x="844" y="0"/>
                </a:lnTo>
                <a:lnTo>
                  <a:pt x="837" y="0"/>
                </a:lnTo>
                <a:lnTo>
                  <a:pt x="805" y="1"/>
                </a:lnTo>
                <a:lnTo>
                  <a:pt x="770" y="3"/>
                </a:lnTo>
                <a:lnTo>
                  <a:pt x="731" y="7"/>
                </a:lnTo>
                <a:lnTo>
                  <a:pt x="691" y="10"/>
                </a:lnTo>
                <a:lnTo>
                  <a:pt x="648" y="13"/>
                </a:lnTo>
                <a:lnTo>
                  <a:pt x="604" y="14"/>
                </a:lnTo>
                <a:lnTo>
                  <a:pt x="583" y="13"/>
                </a:lnTo>
                <a:lnTo>
                  <a:pt x="561" y="11"/>
                </a:lnTo>
                <a:lnTo>
                  <a:pt x="538" y="8"/>
                </a:lnTo>
                <a:lnTo>
                  <a:pt x="517" y="5"/>
                </a:lnTo>
                <a:lnTo>
                  <a:pt x="506" y="16"/>
                </a:lnTo>
                <a:lnTo>
                  <a:pt x="496" y="25"/>
                </a:lnTo>
                <a:lnTo>
                  <a:pt x="484" y="35"/>
                </a:lnTo>
                <a:lnTo>
                  <a:pt x="470" y="44"/>
                </a:lnTo>
                <a:lnTo>
                  <a:pt x="455" y="53"/>
                </a:lnTo>
                <a:lnTo>
                  <a:pt x="438" y="62"/>
                </a:lnTo>
                <a:lnTo>
                  <a:pt x="418" y="71"/>
                </a:lnTo>
                <a:lnTo>
                  <a:pt x="396" y="79"/>
                </a:lnTo>
                <a:lnTo>
                  <a:pt x="382" y="84"/>
                </a:lnTo>
                <a:lnTo>
                  <a:pt x="370" y="90"/>
                </a:lnTo>
                <a:lnTo>
                  <a:pt x="360" y="96"/>
                </a:lnTo>
                <a:lnTo>
                  <a:pt x="350" y="103"/>
                </a:lnTo>
                <a:lnTo>
                  <a:pt x="342" y="111"/>
                </a:lnTo>
                <a:lnTo>
                  <a:pt x="336" y="119"/>
                </a:lnTo>
                <a:lnTo>
                  <a:pt x="330" y="129"/>
                </a:lnTo>
                <a:lnTo>
                  <a:pt x="324" y="139"/>
                </a:lnTo>
                <a:lnTo>
                  <a:pt x="319" y="149"/>
                </a:lnTo>
                <a:lnTo>
                  <a:pt x="315" y="160"/>
                </a:lnTo>
                <a:lnTo>
                  <a:pt x="311" y="172"/>
                </a:lnTo>
                <a:lnTo>
                  <a:pt x="307" y="184"/>
                </a:lnTo>
                <a:lnTo>
                  <a:pt x="300" y="211"/>
                </a:lnTo>
                <a:lnTo>
                  <a:pt x="291" y="242"/>
                </a:lnTo>
                <a:lnTo>
                  <a:pt x="288" y="248"/>
                </a:lnTo>
                <a:lnTo>
                  <a:pt x="284" y="254"/>
                </a:lnTo>
                <a:lnTo>
                  <a:pt x="280" y="259"/>
                </a:lnTo>
                <a:lnTo>
                  <a:pt x="276" y="263"/>
                </a:lnTo>
                <a:lnTo>
                  <a:pt x="266" y="270"/>
                </a:lnTo>
                <a:lnTo>
                  <a:pt x="256" y="276"/>
                </a:lnTo>
                <a:lnTo>
                  <a:pt x="245" y="282"/>
                </a:lnTo>
                <a:lnTo>
                  <a:pt x="234" y="289"/>
                </a:lnTo>
                <a:lnTo>
                  <a:pt x="228" y="293"/>
                </a:lnTo>
                <a:lnTo>
                  <a:pt x="223" y="298"/>
                </a:lnTo>
                <a:lnTo>
                  <a:pt x="218" y="303"/>
                </a:lnTo>
                <a:lnTo>
                  <a:pt x="213" y="310"/>
                </a:lnTo>
                <a:lnTo>
                  <a:pt x="207" y="319"/>
                </a:lnTo>
                <a:lnTo>
                  <a:pt x="203" y="328"/>
                </a:lnTo>
                <a:lnTo>
                  <a:pt x="200" y="338"/>
                </a:lnTo>
                <a:lnTo>
                  <a:pt x="197" y="349"/>
                </a:lnTo>
                <a:lnTo>
                  <a:pt x="193" y="370"/>
                </a:lnTo>
                <a:lnTo>
                  <a:pt x="190" y="391"/>
                </a:lnTo>
                <a:lnTo>
                  <a:pt x="188" y="413"/>
                </a:lnTo>
                <a:lnTo>
                  <a:pt x="186" y="433"/>
                </a:lnTo>
                <a:lnTo>
                  <a:pt x="184" y="453"/>
                </a:lnTo>
                <a:lnTo>
                  <a:pt x="181" y="473"/>
                </a:lnTo>
                <a:lnTo>
                  <a:pt x="178" y="480"/>
                </a:lnTo>
                <a:lnTo>
                  <a:pt x="175" y="486"/>
                </a:lnTo>
                <a:lnTo>
                  <a:pt x="172" y="491"/>
                </a:lnTo>
                <a:lnTo>
                  <a:pt x="168" y="496"/>
                </a:lnTo>
                <a:lnTo>
                  <a:pt x="163" y="499"/>
                </a:lnTo>
                <a:lnTo>
                  <a:pt x="158" y="503"/>
                </a:lnTo>
                <a:lnTo>
                  <a:pt x="153" y="505"/>
                </a:lnTo>
                <a:lnTo>
                  <a:pt x="148" y="508"/>
                </a:lnTo>
                <a:lnTo>
                  <a:pt x="136" y="513"/>
                </a:lnTo>
                <a:lnTo>
                  <a:pt x="124" y="518"/>
                </a:lnTo>
                <a:lnTo>
                  <a:pt x="119" y="521"/>
                </a:lnTo>
                <a:lnTo>
                  <a:pt x="113" y="525"/>
                </a:lnTo>
                <a:lnTo>
                  <a:pt x="108" y="530"/>
                </a:lnTo>
                <a:lnTo>
                  <a:pt x="103" y="535"/>
                </a:lnTo>
                <a:lnTo>
                  <a:pt x="99" y="542"/>
                </a:lnTo>
                <a:lnTo>
                  <a:pt x="92" y="561"/>
                </a:lnTo>
                <a:lnTo>
                  <a:pt x="91" y="567"/>
                </a:lnTo>
                <a:lnTo>
                  <a:pt x="90" y="575"/>
                </a:lnTo>
                <a:lnTo>
                  <a:pt x="90" y="582"/>
                </a:lnTo>
                <a:lnTo>
                  <a:pt x="91" y="589"/>
                </a:lnTo>
                <a:lnTo>
                  <a:pt x="92" y="596"/>
                </a:lnTo>
                <a:lnTo>
                  <a:pt x="94" y="604"/>
                </a:lnTo>
                <a:lnTo>
                  <a:pt x="97" y="612"/>
                </a:lnTo>
                <a:lnTo>
                  <a:pt x="103" y="619"/>
                </a:lnTo>
                <a:lnTo>
                  <a:pt x="109" y="627"/>
                </a:lnTo>
                <a:lnTo>
                  <a:pt x="113" y="635"/>
                </a:lnTo>
                <a:lnTo>
                  <a:pt x="116" y="642"/>
                </a:lnTo>
                <a:lnTo>
                  <a:pt x="118" y="650"/>
                </a:lnTo>
                <a:lnTo>
                  <a:pt x="119" y="657"/>
                </a:lnTo>
                <a:lnTo>
                  <a:pt x="118" y="664"/>
                </a:lnTo>
                <a:lnTo>
                  <a:pt x="117" y="671"/>
                </a:lnTo>
                <a:lnTo>
                  <a:pt x="116" y="679"/>
                </a:lnTo>
                <a:lnTo>
                  <a:pt x="106" y="707"/>
                </a:lnTo>
                <a:lnTo>
                  <a:pt x="96" y="735"/>
                </a:lnTo>
                <a:lnTo>
                  <a:pt x="84" y="820"/>
                </a:lnTo>
                <a:lnTo>
                  <a:pt x="75" y="882"/>
                </a:lnTo>
                <a:lnTo>
                  <a:pt x="71" y="906"/>
                </a:lnTo>
                <a:lnTo>
                  <a:pt x="67" y="925"/>
                </a:lnTo>
                <a:lnTo>
                  <a:pt x="64" y="940"/>
                </a:lnTo>
                <a:lnTo>
                  <a:pt x="61" y="951"/>
                </a:lnTo>
                <a:lnTo>
                  <a:pt x="58" y="960"/>
                </a:lnTo>
                <a:lnTo>
                  <a:pt x="54" y="967"/>
                </a:lnTo>
                <a:lnTo>
                  <a:pt x="51" y="972"/>
                </a:lnTo>
                <a:lnTo>
                  <a:pt x="47" y="975"/>
                </a:lnTo>
                <a:lnTo>
                  <a:pt x="39" y="980"/>
                </a:lnTo>
                <a:lnTo>
                  <a:pt x="29" y="986"/>
                </a:lnTo>
                <a:lnTo>
                  <a:pt x="22" y="992"/>
                </a:lnTo>
                <a:lnTo>
                  <a:pt x="16" y="998"/>
                </a:lnTo>
                <a:lnTo>
                  <a:pt x="11" y="1006"/>
                </a:lnTo>
                <a:lnTo>
                  <a:pt x="7" y="1015"/>
                </a:lnTo>
                <a:lnTo>
                  <a:pt x="4" y="1023"/>
                </a:lnTo>
                <a:lnTo>
                  <a:pt x="2" y="1032"/>
                </a:lnTo>
                <a:lnTo>
                  <a:pt x="0" y="1041"/>
                </a:lnTo>
                <a:lnTo>
                  <a:pt x="0" y="1050"/>
                </a:lnTo>
                <a:lnTo>
                  <a:pt x="0" y="1058"/>
                </a:lnTo>
                <a:lnTo>
                  <a:pt x="0" y="1067"/>
                </a:lnTo>
                <a:lnTo>
                  <a:pt x="2" y="1074"/>
                </a:lnTo>
                <a:lnTo>
                  <a:pt x="3" y="1081"/>
                </a:lnTo>
                <a:lnTo>
                  <a:pt x="5" y="1087"/>
                </a:lnTo>
                <a:lnTo>
                  <a:pt x="8" y="1092"/>
                </a:lnTo>
                <a:lnTo>
                  <a:pt x="10" y="1095"/>
                </a:lnTo>
                <a:lnTo>
                  <a:pt x="13" y="1097"/>
                </a:lnTo>
                <a:lnTo>
                  <a:pt x="19" y="1099"/>
                </a:lnTo>
                <a:lnTo>
                  <a:pt x="26" y="1099"/>
                </a:lnTo>
                <a:lnTo>
                  <a:pt x="32" y="1099"/>
                </a:lnTo>
                <a:lnTo>
                  <a:pt x="39" y="1097"/>
                </a:lnTo>
                <a:lnTo>
                  <a:pt x="54" y="1091"/>
                </a:lnTo>
                <a:lnTo>
                  <a:pt x="72" y="1082"/>
                </a:lnTo>
                <a:lnTo>
                  <a:pt x="81" y="1078"/>
                </a:lnTo>
                <a:lnTo>
                  <a:pt x="92" y="1074"/>
                </a:lnTo>
                <a:lnTo>
                  <a:pt x="103" y="1070"/>
                </a:lnTo>
                <a:lnTo>
                  <a:pt x="115" y="1066"/>
                </a:lnTo>
                <a:lnTo>
                  <a:pt x="128" y="1063"/>
                </a:lnTo>
                <a:lnTo>
                  <a:pt x="141" y="1061"/>
                </a:lnTo>
                <a:lnTo>
                  <a:pt x="155" y="1060"/>
                </a:lnTo>
                <a:lnTo>
                  <a:pt x="170" y="1060"/>
                </a:lnTo>
                <a:lnTo>
                  <a:pt x="174" y="1061"/>
                </a:lnTo>
                <a:lnTo>
                  <a:pt x="177" y="1063"/>
                </a:lnTo>
                <a:lnTo>
                  <a:pt x="181" y="1065"/>
                </a:lnTo>
                <a:lnTo>
                  <a:pt x="185" y="1068"/>
                </a:lnTo>
                <a:lnTo>
                  <a:pt x="193" y="1075"/>
                </a:lnTo>
                <a:lnTo>
                  <a:pt x="200" y="1085"/>
                </a:lnTo>
                <a:lnTo>
                  <a:pt x="210" y="1096"/>
                </a:lnTo>
                <a:lnTo>
                  <a:pt x="218" y="1110"/>
                </a:lnTo>
                <a:lnTo>
                  <a:pt x="226" y="1124"/>
                </a:lnTo>
                <a:lnTo>
                  <a:pt x="234" y="1141"/>
                </a:lnTo>
                <a:lnTo>
                  <a:pt x="241" y="1158"/>
                </a:lnTo>
                <a:lnTo>
                  <a:pt x="249" y="1175"/>
                </a:lnTo>
                <a:lnTo>
                  <a:pt x="256" y="1193"/>
                </a:lnTo>
                <a:lnTo>
                  <a:pt x="262" y="1211"/>
                </a:lnTo>
                <a:lnTo>
                  <a:pt x="268" y="1229"/>
                </a:lnTo>
                <a:lnTo>
                  <a:pt x="273" y="1248"/>
                </a:lnTo>
                <a:lnTo>
                  <a:pt x="277" y="1265"/>
                </a:lnTo>
                <a:lnTo>
                  <a:pt x="280" y="1281"/>
                </a:lnTo>
                <a:close/>
              </a:path>
            </a:pathLst>
          </a:custGeom>
          <a:solidFill>
            <a:srgbClr val="006666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37" name="Freeform 38"/>
          <p:cNvSpPr>
            <a:spLocks/>
          </p:cNvSpPr>
          <p:nvPr/>
        </p:nvSpPr>
        <p:spPr bwMode="auto">
          <a:xfrm>
            <a:off x="6407073" y="5435109"/>
            <a:ext cx="604982" cy="414884"/>
          </a:xfrm>
          <a:custGeom>
            <a:avLst/>
            <a:gdLst>
              <a:gd name="T0" fmla="*/ 38 w 1711"/>
              <a:gd name="T1" fmla="*/ 210 h 1186"/>
              <a:gd name="T2" fmla="*/ 26 w 1711"/>
              <a:gd name="T3" fmla="*/ 374 h 1186"/>
              <a:gd name="T4" fmla="*/ 47 w 1711"/>
              <a:gd name="T5" fmla="*/ 414 h 1186"/>
              <a:gd name="T6" fmla="*/ 134 w 1711"/>
              <a:gd name="T7" fmla="*/ 381 h 1186"/>
              <a:gd name="T8" fmla="*/ 230 w 1711"/>
              <a:gd name="T9" fmla="*/ 389 h 1186"/>
              <a:gd name="T10" fmla="*/ 356 w 1711"/>
              <a:gd name="T11" fmla="*/ 430 h 1186"/>
              <a:gd name="T12" fmla="*/ 484 w 1711"/>
              <a:gd name="T13" fmla="*/ 434 h 1186"/>
              <a:gd name="T14" fmla="*/ 594 w 1711"/>
              <a:gd name="T15" fmla="*/ 495 h 1186"/>
              <a:gd name="T16" fmla="*/ 706 w 1711"/>
              <a:gd name="T17" fmla="*/ 537 h 1186"/>
              <a:gd name="T18" fmla="*/ 840 w 1711"/>
              <a:gd name="T19" fmla="*/ 626 h 1186"/>
              <a:gd name="T20" fmla="*/ 932 w 1711"/>
              <a:gd name="T21" fmla="*/ 741 h 1186"/>
              <a:gd name="T22" fmla="*/ 1025 w 1711"/>
              <a:gd name="T23" fmla="*/ 842 h 1186"/>
              <a:gd name="T24" fmla="*/ 1111 w 1711"/>
              <a:gd name="T25" fmla="*/ 866 h 1186"/>
              <a:gd name="T26" fmla="*/ 1245 w 1711"/>
              <a:gd name="T27" fmla="*/ 861 h 1186"/>
              <a:gd name="T28" fmla="*/ 1283 w 1711"/>
              <a:gd name="T29" fmla="*/ 891 h 1186"/>
              <a:gd name="T30" fmla="*/ 1276 w 1711"/>
              <a:gd name="T31" fmla="*/ 923 h 1186"/>
              <a:gd name="T32" fmla="*/ 1202 w 1711"/>
              <a:gd name="T33" fmla="*/ 995 h 1186"/>
              <a:gd name="T34" fmla="*/ 1187 w 1711"/>
              <a:gd name="T35" fmla="*/ 1073 h 1186"/>
              <a:gd name="T36" fmla="*/ 1128 w 1711"/>
              <a:gd name="T37" fmla="*/ 1128 h 1186"/>
              <a:gd name="T38" fmla="*/ 1156 w 1711"/>
              <a:gd name="T39" fmla="*/ 1158 h 1186"/>
              <a:gd name="T40" fmla="*/ 1213 w 1711"/>
              <a:gd name="T41" fmla="*/ 1134 h 1186"/>
              <a:gd name="T42" fmla="*/ 1289 w 1711"/>
              <a:gd name="T43" fmla="*/ 1178 h 1186"/>
              <a:gd name="T44" fmla="*/ 1460 w 1711"/>
              <a:gd name="T45" fmla="*/ 1003 h 1186"/>
              <a:gd name="T46" fmla="*/ 1561 w 1711"/>
              <a:gd name="T47" fmla="*/ 935 h 1186"/>
              <a:gd name="T48" fmla="*/ 1579 w 1711"/>
              <a:gd name="T49" fmla="*/ 878 h 1186"/>
              <a:gd name="T50" fmla="*/ 1610 w 1711"/>
              <a:gd name="T51" fmla="*/ 853 h 1186"/>
              <a:gd name="T52" fmla="*/ 1630 w 1711"/>
              <a:gd name="T53" fmla="*/ 720 h 1186"/>
              <a:gd name="T54" fmla="*/ 1701 w 1711"/>
              <a:gd name="T55" fmla="*/ 589 h 1186"/>
              <a:gd name="T56" fmla="*/ 1695 w 1711"/>
              <a:gd name="T57" fmla="*/ 457 h 1186"/>
              <a:gd name="T58" fmla="*/ 1644 w 1711"/>
              <a:gd name="T59" fmla="*/ 376 h 1186"/>
              <a:gd name="T60" fmla="*/ 1623 w 1711"/>
              <a:gd name="T61" fmla="*/ 290 h 1186"/>
              <a:gd name="T62" fmla="*/ 1656 w 1711"/>
              <a:gd name="T63" fmla="*/ 202 h 1186"/>
              <a:gd name="T64" fmla="*/ 1650 w 1711"/>
              <a:gd name="T65" fmla="*/ 175 h 1186"/>
              <a:gd name="T66" fmla="*/ 1630 w 1711"/>
              <a:gd name="T67" fmla="*/ 153 h 1186"/>
              <a:gd name="T68" fmla="*/ 1661 w 1711"/>
              <a:gd name="T69" fmla="*/ 119 h 1186"/>
              <a:gd name="T70" fmla="*/ 1665 w 1711"/>
              <a:gd name="T71" fmla="*/ 78 h 1186"/>
              <a:gd name="T72" fmla="*/ 1601 w 1711"/>
              <a:gd name="T73" fmla="*/ 8 h 1186"/>
              <a:gd name="T74" fmla="*/ 1461 w 1711"/>
              <a:gd name="T75" fmla="*/ 22 h 1186"/>
              <a:gd name="T76" fmla="*/ 1371 w 1711"/>
              <a:gd name="T77" fmla="*/ 93 h 1186"/>
              <a:gd name="T78" fmla="*/ 1310 w 1711"/>
              <a:gd name="T79" fmla="*/ 64 h 1186"/>
              <a:gd name="T80" fmla="*/ 1248 w 1711"/>
              <a:gd name="T81" fmla="*/ 13 h 1186"/>
              <a:gd name="T82" fmla="*/ 1177 w 1711"/>
              <a:gd name="T83" fmla="*/ 23 h 1186"/>
              <a:gd name="T84" fmla="*/ 1066 w 1711"/>
              <a:gd name="T85" fmla="*/ 19 h 1186"/>
              <a:gd name="T86" fmla="*/ 1013 w 1711"/>
              <a:gd name="T87" fmla="*/ 26 h 1186"/>
              <a:gd name="T88" fmla="*/ 973 w 1711"/>
              <a:gd name="T89" fmla="*/ 78 h 1186"/>
              <a:gd name="T90" fmla="*/ 853 w 1711"/>
              <a:gd name="T91" fmla="*/ 95 h 1186"/>
              <a:gd name="T92" fmla="*/ 824 w 1711"/>
              <a:gd name="T93" fmla="*/ 134 h 1186"/>
              <a:gd name="T94" fmla="*/ 795 w 1711"/>
              <a:gd name="T95" fmla="*/ 223 h 1186"/>
              <a:gd name="T96" fmla="*/ 716 w 1711"/>
              <a:gd name="T97" fmla="*/ 214 h 1186"/>
              <a:gd name="T98" fmla="*/ 574 w 1711"/>
              <a:gd name="T99" fmla="*/ 199 h 1186"/>
              <a:gd name="T100" fmla="*/ 509 w 1711"/>
              <a:gd name="T101" fmla="*/ 158 h 1186"/>
              <a:gd name="T102" fmla="*/ 366 w 1711"/>
              <a:gd name="T103" fmla="*/ 130 h 1186"/>
              <a:gd name="T104" fmla="*/ 303 w 1711"/>
              <a:gd name="T105" fmla="*/ 118 h 1186"/>
              <a:gd name="T106" fmla="*/ 249 w 1711"/>
              <a:gd name="T107" fmla="*/ 116 h 1186"/>
              <a:gd name="T108" fmla="*/ 158 w 1711"/>
              <a:gd name="T109" fmla="*/ 88 h 1186"/>
              <a:gd name="T110" fmla="*/ 83 w 1711"/>
              <a:gd name="T111" fmla="*/ 99 h 118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711"/>
              <a:gd name="T169" fmla="*/ 0 h 1186"/>
              <a:gd name="T170" fmla="*/ 1711 w 1711"/>
              <a:gd name="T171" fmla="*/ 1186 h 118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711" h="1186">
                <a:moveTo>
                  <a:pt x="31" y="73"/>
                </a:moveTo>
                <a:lnTo>
                  <a:pt x="34" y="85"/>
                </a:lnTo>
                <a:lnTo>
                  <a:pt x="36" y="96"/>
                </a:lnTo>
                <a:lnTo>
                  <a:pt x="37" y="106"/>
                </a:lnTo>
                <a:lnTo>
                  <a:pt x="37" y="115"/>
                </a:lnTo>
                <a:lnTo>
                  <a:pt x="37" y="151"/>
                </a:lnTo>
                <a:lnTo>
                  <a:pt x="37" y="182"/>
                </a:lnTo>
                <a:lnTo>
                  <a:pt x="38" y="210"/>
                </a:lnTo>
                <a:lnTo>
                  <a:pt x="38" y="236"/>
                </a:lnTo>
                <a:lnTo>
                  <a:pt x="38" y="263"/>
                </a:lnTo>
                <a:lnTo>
                  <a:pt x="37" y="289"/>
                </a:lnTo>
                <a:lnTo>
                  <a:pt x="35" y="316"/>
                </a:lnTo>
                <a:lnTo>
                  <a:pt x="31" y="346"/>
                </a:lnTo>
                <a:lnTo>
                  <a:pt x="31" y="355"/>
                </a:lnTo>
                <a:lnTo>
                  <a:pt x="29" y="364"/>
                </a:lnTo>
                <a:lnTo>
                  <a:pt x="26" y="374"/>
                </a:lnTo>
                <a:lnTo>
                  <a:pt x="22" y="383"/>
                </a:lnTo>
                <a:lnTo>
                  <a:pt x="12" y="399"/>
                </a:lnTo>
                <a:lnTo>
                  <a:pt x="0" y="414"/>
                </a:lnTo>
                <a:lnTo>
                  <a:pt x="10" y="414"/>
                </a:lnTo>
                <a:lnTo>
                  <a:pt x="18" y="414"/>
                </a:lnTo>
                <a:lnTo>
                  <a:pt x="27" y="414"/>
                </a:lnTo>
                <a:lnTo>
                  <a:pt x="37" y="414"/>
                </a:lnTo>
                <a:lnTo>
                  <a:pt x="47" y="414"/>
                </a:lnTo>
                <a:lnTo>
                  <a:pt x="56" y="413"/>
                </a:lnTo>
                <a:lnTo>
                  <a:pt x="65" y="411"/>
                </a:lnTo>
                <a:lnTo>
                  <a:pt x="74" y="409"/>
                </a:lnTo>
                <a:lnTo>
                  <a:pt x="88" y="403"/>
                </a:lnTo>
                <a:lnTo>
                  <a:pt x="101" y="396"/>
                </a:lnTo>
                <a:lnTo>
                  <a:pt x="114" y="390"/>
                </a:lnTo>
                <a:lnTo>
                  <a:pt x="127" y="384"/>
                </a:lnTo>
                <a:lnTo>
                  <a:pt x="134" y="381"/>
                </a:lnTo>
                <a:lnTo>
                  <a:pt x="141" y="380"/>
                </a:lnTo>
                <a:lnTo>
                  <a:pt x="149" y="378"/>
                </a:lnTo>
                <a:lnTo>
                  <a:pt x="157" y="378"/>
                </a:lnTo>
                <a:lnTo>
                  <a:pt x="170" y="378"/>
                </a:lnTo>
                <a:lnTo>
                  <a:pt x="183" y="379"/>
                </a:lnTo>
                <a:lnTo>
                  <a:pt x="195" y="381"/>
                </a:lnTo>
                <a:lnTo>
                  <a:pt x="207" y="383"/>
                </a:lnTo>
                <a:lnTo>
                  <a:pt x="230" y="389"/>
                </a:lnTo>
                <a:lnTo>
                  <a:pt x="252" y="396"/>
                </a:lnTo>
                <a:lnTo>
                  <a:pt x="273" y="403"/>
                </a:lnTo>
                <a:lnTo>
                  <a:pt x="293" y="411"/>
                </a:lnTo>
                <a:lnTo>
                  <a:pt x="313" y="418"/>
                </a:lnTo>
                <a:lnTo>
                  <a:pt x="331" y="425"/>
                </a:lnTo>
                <a:lnTo>
                  <a:pt x="340" y="427"/>
                </a:lnTo>
                <a:lnTo>
                  <a:pt x="348" y="429"/>
                </a:lnTo>
                <a:lnTo>
                  <a:pt x="356" y="430"/>
                </a:lnTo>
                <a:lnTo>
                  <a:pt x="364" y="431"/>
                </a:lnTo>
                <a:lnTo>
                  <a:pt x="379" y="431"/>
                </a:lnTo>
                <a:lnTo>
                  <a:pt x="394" y="429"/>
                </a:lnTo>
                <a:lnTo>
                  <a:pt x="410" y="428"/>
                </a:lnTo>
                <a:lnTo>
                  <a:pt x="426" y="427"/>
                </a:lnTo>
                <a:lnTo>
                  <a:pt x="443" y="428"/>
                </a:lnTo>
                <a:lnTo>
                  <a:pt x="462" y="430"/>
                </a:lnTo>
                <a:lnTo>
                  <a:pt x="484" y="434"/>
                </a:lnTo>
                <a:lnTo>
                  <a:pt x="503" y="438"/>
                </a:lnTo>
                <a:lnTo>
                  <a:pt x="520" y="444"/>
                </a:lnTo>
                <a:lnTo>
                  <a:pt x="535" y="450"/>
                </a:lnTo>
                <a:lnTo>
                  <a:pt x="547" y="457"/>
                </a:lnTo>
                <a:lnTo>
                  <a:pt x="558" y="464"/>
                </a:lnTo>
                <a:lnTo>
                  <a:pt x="568" y="471"/>
                </a:lnTo>
                <a:lnTo>
                  <a:pt x="577" y="479"/>
                </a:lnTo>
                <a:lnTo>
                  <a:pt x="594" y="495"/>
                </a:lnTo>
                <a:lnTo>
                  <a:pt x="612" y="508"/>
                </a:lnTo>
                <a:lnTo>
                  <a:pt x="622" y="514"/>
                </a:lnTo>
                <a:lnTo>
                  <a:pt x="634" y="518"/>
                </a:lnTo>
                <a:lnTo>
                  <a:pt x="647" y="522"/>
                </a:lnTo>
                <a:lnTo>
                  <a:pt x="662" y="525"/>
                </a:lnTo>
                <a:lnTo>
                  <a:pt x="675" y="527"/>
                </a:lnTo>
                <a:lnTo>
                  <a:pt x="690" y="531"/>
                </a:lnTo>
                <a:lnTo>
                  <a:pt x="706" y="537"/>
                </a:lnTo>
                <a:lnTo>
                  <a:pt x="722" y="545"/>
                </a:lnTo>
                <a:lnTo>
                  <a:pt x="740" y="554"/>
                </a:lnTo>
                <a:lnTo>
                  <a:pt x="758" y="564"/>
                </a:lnTo>
                <a:lnTo>
                  <a:pt x="775" y="575"/>
                </a:lnTo>
                <a:lnTo>
                  <a:pt x="793" y="587"/>
                </a:lnTo>
                <a:lnTo>
                  <a:pt x="809" y="601"/>
                </a:lnTo>
                <a:lnTo>
                  <a:pt x="825" y="613"/>
                </a:lnTo>
                <a:lnTo>
                  <a:pt x="840" y="626"/>
                </a:lnTo>
                <a:lnTo>
                  <a:pt x="855" y="638"/>
                </a:lnTo>
                <a:lnTo>
                  <a:pt x="867" y="650"/>
                </a:lnTo>
                <a:lnTo>
                  <a:pt x="878" y="662"/>
                </a:lnTo>
                <a:lnTo>
                  <a:pt x="886" y="672"/>
                </a:lnTo>
                <a:lnTo>
                  <a:pt x="892" y="682"/>
                </a:lnTo>
                <a:lnTo>
                  <a:pt x="905" y="699"/>
                </a:lnTo>
                <a:lnTo>
                  <a:pt x="918" y="719"/>
                </a:lnTo>
                <a:lnTo>
                  <a:pt x="932" y="741"/>
                </a:lnTo>
                <a:lnTo>
                  <a:pt x="946" y="762"/>
                </a:lnTo>
                <a:lnTo>
                  <a:pt x="963" y="783"/>
                </a:lnTo>
                <a:lnTo>
                  <a:pt x="979" y="803"/>
                </a:lnTo>
                <a:lnTo>
                  <a:pt x="987" y="812"/>
                </a:lnTo>
                <a:lnTo>
                  <a:pt x="996" y="821"/>
                </a:lnTo>
                <a:lnTo>
                  <a:pt x="1004" y="828"/>
                </a:lnTo>
                <a:lnTo>
                  <a:pt x="1013" y="835"/>
                </a:lnTo>
                <a:lnTo>
                  <a:pt x="1025" y="842"/>
                </a:lnTo>
                <a:lnTo>
                  <a:pt x="1036" y="848"/>
                </a:lnTo>
                <a:lnTo>
                  <a:pt x="1047" y="853"/>
                </a:lnTo>
                <a:lnTo>
                  <a:pt x="1057" y="857"/>
                </a:lnTo>
                <a:lnTo>
                  <a:pt x="1066" y="860"/>
                </a:lnTo>
                <a:lnTo>
                  <a:pt x="1076" y="862"/>
                </a:lnTo>
                <a:lnTo>
                  <a:pt x="1085" y="864"/>
                </a:lnTo>
                <a:lnTo>
                  <a:pt x="1093" y="865"/>
                </a:lnTo>
                <a:lnTo>
                  <a:pt x="1111" y="866"/>
                </a:lnTo>
                <a:lnTo>
                  <a:pt x="1131" y="865"/>
                </a:lnTo>
                <a:lnTo>
                  <a:pt x="1154" y="863"/>
                </a:lnTo>
                <a:lnTo>
                  <a:pt x="1180" y="861"/>
                </a:lnTo>
                <a:lnTo>
                  <a:pt x="1197" y="859"/>
                </a:lnTo>
                <a:lnTo>
                  <a:pt x="1211" y="858"/>
                </a:lnTo>
                <a:lnTo>
                  <a:pt x="1224" y="858"/>
                </a:lnTo>
                <a:lnTo>
                  <a:pt x="1235" y="859"/>
                </a:lnTo>
                <a:lnTo>
                  <a:pt x="1245" y="861"/>
                </a:lnTo>
                <a:lnTo>
                  <a:pt x="1253" y="863"/>
                </a:lnTo>
                <a:lnTo>
                  <a:pt x="1260" y="865"/>
                </a:lnTo>
                <a:lnTo>
                  <a:pt x="1267" y="868"/>
                </a:lnTo>
                <a:lnTo>
                  <a:pt x="1272" y="872"/>
                </a:lnTo>
                <a:lnTo>
                  <a:pt x="1276" y="876"/>
                </a:lnTo>
                <a:lnTo>
                  <a:pt x="1279" y="881"/>
                </a:lnTo>
                <a:lnTo>
                  <a:pt x="1282" y="885"/>
                </a:lnTo>
                <a:lnTo>
                  <a:pt x="1283" y="891"/>
                </a:lnTo>
                <a:lnTo>
                  <a:pt x="1285" y="896"/>
                </a:lnTo>
                <a:lnTo>
                  <a:pt x="1285" y="902"/>
                </a:lnTo>
                <a:lnTo>
                  <a:pt x="1285" y="907"/>
                </a:lnTo>
                <a:lnTo>
                  <a:pt x="1285" y="910"/>
                </a:lnTo>
                <a:lnTo>
                  <a:pt x="1284" y="913"/>
                </a:lnTo>
                <a:lnTo>
                  <a:pt x="1283" y="916"/>
                </a:lnTo>
                <a:lnTo>
                  <a:pt x="1281" y="918"/>
                </a:lnTo>
                <a:lnTo>
                  <a:pt x="1276" y="923"/>
                </a:lnTo>
                <a:lnTo>
                  <a:pt x="1270" y="929"/>
                </a:lnTo>
                <a:lnTo>
                  <a:pt x="1257" y="937"/>
                </a:lnTo>
                <a:lnTo>
                  <a:pt x="1244" y="945"/>
                </a:lnTo>
                <a:lnTo>
                  <a:pt x="1231" y="956"/>
                </a:lnTo>
                <a:lnTo>
                  <a:pt x="1220" y="967"/>
                </a:lnTo>
                <a:lnTo>
                  <a:pt x="1212" y="977"/>
                </a:lnTo>
                <a:lnTo>
                  <a:pt x="1206" y="986"/>
                </a:lnTo>
                <a:lnTo>
                  <a:pt x="1202" y="995"/>
                </a:lnTo>
                <a:lnTo>
                  <a:pt x="1199" y="1004"/>
                </a:lnTo>
                <a:lnTo>
                  <a:pt x="1198" y="1012"/>
                </a:lnTo>
                <a:lnTo>
                  <a:pt x="1197" y="1020"/>
                </a:lnTo>
                <a:lnTo>
                  <a:pt x="1197" y="1035"/>
                </a:lnTo>
                <a:lnTo>
                  <a:pt x="1196" y="1051"/>
                </a:lnTo>
                <a:lnTo>
                  <a:pt x="1194" y="1058"/>
                </a:lnTo>
                <a:lnTo>
                  <a:pt x="1191" y="1066"/>
                </a:lnTo>
                <a:lnTo>
                  <a:pt x="1187" y="1073"/>
                </a:lnTo>
                <a:lnTo>
                  <a:pt x="1180" y="1081"/>
                </a:lnTo>
                <a:lnTo>
                  <a:pt x="1163" y="1092"/>
                </a:lnTo>
                <a:lnTo>
                  <a:pt x="1145" y="1103"/>
                </a:lnTo>
                <a:lnTo>
                  <a:pt x="1137" y="1109"/>
                </a:lnTo>
                <a:lnTo>
                  <a:pt x="1131" y="1116"/>
                </a:lnTo>
                <a:lnTo>
                  <a:pt x="1129" y="1120"/>
                </a:lnTo>
                <a:lnTo>
                  <a:pt x="1128" y="1124"/>
                </a:lnTo>
                <a:lnTo>
                  <a:pt x="1128" y="1128"/>
                </a:lnTo>
                <a:lnTo>
                  <a:pt x="1128" y="1133"/>
                </a:lnTo>
                <a:lnTo>
                  <a:pt x="1131" y="1142"/>
                </a:lnTo>
                <a:lnTo>
                  <a:pt x="1134" y="1150"/>
                </a:lnTo>
                <a:lnTo>
                  <a:pt x="1137" y="1155"/>
                </a:lnTo>
                <a:lnTo>
                  <a:pt x="1141" y="1158"/>
                </a:lnTo>
                <a:lnTo>
                  <a:pt x="1146" y="1159"/>
                </a:lnTo>
                <a:lnTo>
                  <a:pt x="1150" y="1159"/>
                </a:lnTo>
                <a:lnTo>
                  <a:pt x="1156" y="1158"/>
                </a:lnTo>
                <a:lnTo>
                  <a:pt x="1161" y="1155"/>
                </a:lnTo>
                <a:lnTo>
                  <a:pt x="1172" y="1148"/>
                </a:lnTo>
                <a:lnTo>
                  <a:pt x="1182" y="1141"/>
                </a:lnTo>
                <a:lnTo>
                  <a:pt x="1189" y="1138"/>
                </a:lnTo>
                <a:lnTo>
                  <a:pt x="1194" y="1135"/>
                </a:lnTo>
                <a:lnTo>
                  <a:pt x="1198" y="1134"/>
                </a:lnTo>
                <a:lnTo>
                  <a:pt x="1202" y="1133"/>
                </a:lnTo>
                <a:lnTo>
                  <a:pt x="1213" y="1134"/>
                </a:lnTo>
                <a:lnTo>
                  <a:pt x="1223" y="1135"/>
                </a:lnTo>
                <a:lnTo>
                  <a:pt x="1232" y="1138"/>
                </a:lnTo>
                <a:lnTo>
                  <a:pt x="1241" y="1141"/>
                </a:lnTo>
                <a:lnTo>
                  <a:pt x="1249" y="1145"/>
                </a:lnTo>
                <a:lnTo>
                  <a:pt x="1257" y="1150"/>
                </a:lnTo>
                <a:lnTo>
                  <a:pt x="1264" y="1155"/>
                </a:lnTo>
                <a:lnTo>
                  <a:pt x="1270" y="1160"/>
                </a:lnTo>
                <a:lnTo>
                  <a:pt x="1289" y="1178"/>
                </a:lnTo>
                <a:lnTo>
                  <a:pt x="1297" y="1186"/>
                </a:lnTo>
                <a:lnTo>
                  <a:pt x="1320" y="1154"/>
                </a:lnTo>
                <a:lnTo>
                  <a:pt x="1344" y="1123"/>
                </a:lnTo>
                <a:lnTo>
                  <a:pt x="1368" y="1095"/>
                </a:lnTo>
                <a:lnTo>
                  <a:pt x="1392" y="1069"/>
                </a:lnTo>
                <a:lnTo>
                  <a:pt x="1416" y="1045"/>
                </a:lnTo>
                <a:lnTo>
                  <a:pt x="1438" y="1022"/>
                </a:lnTo>
                <a:lnTo>
                  <a:pt x="1460" y="1003"/>
                </a:lnTo>
                <a:lnTo>
                  <a:pt x="1480" y="986"/>
                </a:lnTo>
                <a:lnTo>
                  <a:pt x="1493" y="977"/>
                </a:lnTo>
                <a:lnTo>
                  <a:pt x="1507" y="969"/>
                </a:lnTo>
                <a:lnTo>
                  <a:pt x="1522" y="961"/>
                </a:lnTo>
                <a:lnTo>
                  <a:pt x="1536" y="953"/>
                </a:lnTo>
                <a:lnTo>
                  <a:pt x="1548" y="946"/>
                </a:lnTo>
                <a:lnTo>
                  <a:pt x="1558" y="939"/>
                </a:lnTo>
                <a:lnTo>
                  <a:pt x="1561" y="935"/>
                </a:lnTo>
                <a:lnTo>
                  <a:pt x="1563" y="932"/>
                </a:lnTo>
                <a:lnTo>
                  <a:pt x="1564" y="928"/>
                </a:lnTo>
                <a:lnTo>
                  <a:pt x="1564" y="923"/>
                </a:lnTo>
                <a:lnTo>
                  <a:pt x="1565" y="916"/>
                </a:lnTo>
                <a:lnTo>
                  <a:pt x="1567" y="906"/>
                </a:lnTo>
                <a:lnTo>
                  <a:pt x="1571" y="895"/>
                </a:lnTo>
                <a:lnTo>
                  <a:pt x="1576" y="883"/>
                </a:lnTo>
                <a:lnTo>
                  <a:pt x="1579" y="878"/>
                </a:lnTo>
                <a:lnTo>
                  <a:pt x="1582" y="873"/>
                </a:lnTo>
                <a:lnTo>
                  <a:pt x="1586" y="868"/>
                </a:lnTo>
                <a:lnTo>
                  <a:pt x="1590" y="864"/>
                </a:lnTo>
                <a:lnTo>
                  <a:pt x="1595" y="860"/>
                </a:lnTo>
                <a:lnTo>
                  <a:pt x="1600" y="858"/>
                </a:lnTo>
                <a:lnTo>
                  <a:pt x="1605" y="856"/>
                </a:lnTo>
                <a:lnTo>
                  <a:pt x="1611" y="855"/>
                </a:lnTo>
                <a:lnTo>
                  <a:pt x="1610" y="853"/>
                </a:lnTo>
                <a:lnTo>
                  <a:pt x="1614" y="828"/>
                </a:lnTo>
                <a:lnTo>
                  <a:pt x="1617" y="809"/>
                </a:lnTo>
                <a:lnTo>
                  <a:pt x="1619" y="789"/>
                </a:lnTo>
                <a:lnTo>
                  <a:pt x="1621" y="767"/>
                </a:lnTo>
                <a:lnTo>
                  <a:pt x="1621" y="745"/>
                </a:lnTo>
                <a:lnTo>
                  <a:pt x="1622" y="737"/>
                </a:lnTo>
                <a:lnTo>
                  <a:pt x="1625" y="728"/>
                </a:lnTo>
                <a:lnTo>
                  <a:pt x="1630" y="720"/>
                </a:lnTo>
                <a:lnTo>
                  <a:pt x="1635" y="712"/>
                </a:lnTo>
                <a:lnTo>
                  <a:pt x="1649" y="692"/>
                </a:lnTo>
                <a:lnTo>
                  <a:pt x="1664" y="671"/>
                </a:lnTo>
                <a:lnTo>
                  <a:pt x="1673" y="658"/>
                </a:lnTo>
                <a:lnTo>
                  <a:pt x="1680" y="644"/>
                </a:lnTo>
                <a:lnTo>
                  <a:pt x="1688" y="628"/>
                </a:lnTo>
                <a:lnTo>
                  <a:pt x="1695" y="610"/>
                </a:lnTo>
                <a:lnTo>
                  <a:pt x="1701" y="589"/>
                </a:lnTo>
                <a:lnTo>
                  <a:pt x="1705" y="567"/>
                </a:lnTo>
                <a:lnTo>
                  <a:pt x="1709" y="542"/>
                </a:lnTo>
                <a:lnTo>
                  <a:pt x="1711" y="514"/>
                </a:lnTo>
                <a:lnTo>
                  <a:pt x="1710" y="501"/>
                </a:lnTo>
                <a:lnTo>
                  <a:pt x="1708" y="489"/>
                </a:lnTo>
                <a:lnTo>
                  <a:pt x="1704" y="477"/>
                </a:lnTo>
                <a:lnTo>
                  <a:pt x="1700" y="466"/>
                </a:lnTo>
                <a:lnTo>
                  <a:pt x="1695" y="457"/>
                </a:lnTo>
                <a:lnTo>
                  <a:pt x="1689" y="448"/>
                </a:lnTo>
                <a:lnTo>
                  <a:pt x="1683" y="439"/>
                </a:lnTo>
                <a:lnTo>
                  <a:pt x="1677" y="431"/>
                </a:lnTo>
                <a:lnTo>
                  <a:pt x="1664" y="415"/>
                </a:lnTo>
                <a:lnTo>
                  <a:pt x="1654" y="400"/>
                </a:lnTo>
                <a:lnTo>
                  <a:pt x="1649" y="392"/>
                </a:lnTo>
                <a:lnTo>
                  <a:pt x="1646" y="384"/>
                </a:lnTo>
                <a:lnTo>
                  <a:pt x="1644" y="376"/>
                </a:lnTo>
                <a:lnTo>
                  <a:pt x="1643" y="367"/>
                </a:lnTo>
                <a:lnTo>
                  <a:pt x="1643" y="358"/>
                </a:lnTo>
                <a:lnTo>
                  <a:pt x="1642" y="349"/>
                </a:lnTo>
                <a:lnTo>
                  <a:pt x="1640" y="341"/>
                </a:lnTo>
                <a:lnTo>
                  <a:pt x="1638" y="333"/>
                </a:lnTo>
                <a:lnTo>
                  <a:pt x="1634" y="317"/>
                </a:lnTo>
                <a:lnTo>
                  <a:pt x="1629" y="303"/>
                </a:lnTo>
                <a:lnTo>
                  <a:pt x="1623" y="290"/>
                </a:lnTo>
                <a:lnTo>
                  <a:pt x="1620" y="279"/>
                </a:lnTo>
                <a:lnTo>
                  <a:pt x="1619" y="274"/>
                </a:lnTo>
                <a:lnTo>
                  <a:pt x="1619" y="270"/>
                </a:lnTo>
                <a:lnTo>
                  <a:pt x="1620" y="266"/>
                </a:lnTo>
                <a:lnTo>
                  <a:pt x="1621" y="263"/>
                </a:lnTo>
                <a:lnTo>
                  <a:pt x="1638" y="236"/>
                </a:lnTo>
                <a:lnTo>
                  <a:pt x="1649" y="217"/>
                </a:lnTo>
                <a:lnTo>
                  <a:pt x="1656" y="202"/>
                </a:lnTo>
                <a:lnTo>
                  <a:pt x="1660" y="191"/>
                </a:lnTo>
                <a:lnTo>
                  <a:pt x="1661" y="187"/>
                </a:lnTo>
                <a:lnTo>
                  <a:pt x="1662" y="184"/>
                </a:lnTo>
                <a:lnTo>
                  <a:pt x="1662" y="181"/>
                </a:lnTo>
                <a:lnTo>
                  <a:pt x="1661" y="179"/>
                </a:lnTo>
                <a:lnTo>
                  <a:pt x="1659" y="176"/>
                </a:lnTo>
                <a:lnTo>
                  <a:pt x="1655" y="175"/>
                </a:lnTo>
                <a:lnTo>
                  <a:pt x="1650" y="175"/>
                </a:lnTo>
                <a:lnTo>
                  <a:pt x="1645" y="174"/>
                </a:lnTo>
                <a:lnTo>
                  <a:pt x="1640" y="173"/>
                </a:lnTo>
                <a:lnTo>
                  <a:pt x="1635" y="170"/>
                </a:lnTo>
                <a:lnTo>
                  <a:pt x="1634" y="168"/>
                </a:lnTo>
                <a:lnTo>
                  <a:pt x="1632" y="166"/>
                </a:lnTo>
                <a:lnTo>
                  <a:pt x="1631" y="162"/>
                </a:lnTo>
                <a:lnTo>
                  <a:pt x="1630" y="158"/>
                </a:lnTo>
                <a:lnTo>
                  <a:pt x="1630" y="153"/>
                </a:lnTo>
                <a:lnTo>
                  <a:pt x="1630" y="147"/>
                </a:lnTo>
                <a:lnTo>
                  <a:pt x="1631" y="139"/>
                </a:lnTo>
                <a:lnTo>
                  <a:pt x="1633" y="131"/>
                </a:lnTo>
                <a:lnTo>
                  <a:pt x="1638" y="124"/>
                </a:lnTo>
                <a:lnTo>
                  <a:pt x="1643" y="120"/>
                </a:lnTo>
                <a:lnTo>
                  <a:pt x="1647" y="118"/>
                </a:lnTo>
                <a:lnTo>
                  <a:pt x="1651" y="118"/>
                </a:lnTo>
                <a:lnTo>
                  <a:pt x="1661" y="119"/>
                </a:lnTo>
                <a:lnTo>
                  <a:pt x="1674" y="120"/>
                </a:lnTo>
                <a:lnTo>
                  <a:pt x="1675" y="123"/>
                </a:lnTo>
                <a:lnTo>
                  <a:pt x="1675" y="124"/>
                </a:lnTo>
                <a:lnTo>
                  <a:pt x="1674" y="124"/>
                </a:lnTo>
                <a:lnTo>
                  <a:pt x="1673" y="121"/>
                </a:lnTo>
                <a:lnTo>
                  <a:pt x="1671" y="112"/>
                </a:lnTo>
                <a:lnTo>
                  <a:pt x="1668" y="98"/>
                </a:lnTo>
                <a:lnTo>
                  <a:pt x="1665" y="78"/>
                </a:lnTo>
                <a:lnTo>
                  <a:pt x="1664" y="55"/>
                </a:lnTo>
                <a:lnTo>
                  <a:pt x="1664" y="42"/>
                </a:lnTo>
                <a:lnTo>
                  <a:pt x="1665" y="28"/>
                </a:lnTo>
                <a:lnTo>
                  <a:pt x="1667" y="14"/>
                </a:lnTo>
                <a:lnTo>
                  <a:pt x="1669" y="0"/>
                </a:lnTo>
                <a:lnTo>
                  <a:pt x="1646" y="3"/>
                </a:lnTo>
                <a:lnTo>
                  <a:pt x="1623" y="6"/>
                </a:lnTo>
                <a:lnTo>
                  <a:pt x="1601" y="8"/>
                </a:lnTo>
                <a:lnTo>
                  <a:pt x="1580" y="9"/>
                </a:lnTo>
                <a:lnTo>
                  <a:pt x="1558" y="10"/>
                </a:lnTo>
                <a:lnTo>
                  <a:pt x="1536" y="10"/>
                </a:lnTo>
                <a:lnTo>
                  <a:pt x="1513" y="10"/>
                </a:lnTo>
                <a:lnTo>
                  <a:pt x="1490" y="10"/>
                </a:lnTo>
                <a:lnTo>
                  <a:pt x="1480" y="13"/>
                </a:lnTo>
                <a:lnTo>
                  <a:pt x="1470" y="17"/>
                </a:lnTo>
                <a:lnTo>
                  <a:pt x="1461" y="22"/>
                </a:lnTo>
                <a:lnTo>
                  <a:pt x="1452" y="27"/>
                </a:lnTo>
                <a:lnTo>
                  <a:pt x="1435" y="42"/>
                </a:lnTo>
                <a:lnTo>
                  <a:pt x="1420" y="57"/>
                </a:lnTo>
                <a:lnTo>
                  <a:pt x="1405" y="71"/>
                </a:lnTo>
                <a:lnTo>
                  <a:pt x="1391" y="83"/>
                </a:lnTo>
                <a:lnTo>
                  <a:pt x="1385" y="87"/>
                </a:lnTo>
                <a:lnTo>
                  <a:pt x="1378" y="91"/>
                </a:lnTo>
                <a:lnTo>
                  <a:pt x="1371" y="93"/>
                </a:lnTo>
                <a:lnTo>
                  <a:pt x="1364" y="94"/>
                </a:lnTo>
                <a:lnTo>
                  <a:pt x="1359" y="94"/>
                </a:lnTo>
                <a:lnTo>
                  <a:pt x="1353" y="93"/>
                </a:lnTo>
                <a:lnTo>
                  <a:pt x="1348" y="92"/>
                </a:lnTo>
                <a:lnTo>
                  <a:pt x="1343" y="90"/>
                </a:lnTo>
                <a:lnTo>
                  <a:pt x="1334" y="85"/>
                </a:lnTo>
                <a:lnTo>
                  <a:pt x="1326" y="79"/>
                </a:lnTo>
                <a:lnTo>
                  <a:pt x="1310" y="64"/>
                </a:lnTo>
                <a:lnTo>
                  <a:pt x="1294" y="47"/>
                </a:lnTo>
                <a:lnTo>
                  <a:pt x="1287" y="39"/>
                </a:lnTo>
                <a:lnTo>
                  <a:pt x="1279" y="31"/>
                </a:lnTo>
                <a:lnTo>
                  <a:pt x="1271" y="24"/>
                </a:lnTo>
                <a:lnTo>
                  <a:pt x="1262" y="19"/>
                </a:lnTo>
                <a:lnTo>
                  <a:pt x="1258" y="16"/>
                </a:lnTo>
                <a:lnTo>
                  <a:pt x="1253" y="15"/>
                </a:lnTo>
                <a:lnTo>
                  <a:pt x="1248" y="13"/>
                </a:lnTo>
                <a:lnTo>
                  <a:pt x="1242" y="13"/>
                </a:lnTo>
                <a:lnTo>
                  <a:pt x="1237" y="12"/>
                </a:lnTo>
                <a:lnTo>
                  <a:pt x="1231" y="13"/>
                </a:lnTo>
                <a:lnTo>
                  <a:pt x="1224" y="14"/>
                </a:lnTo>
                <a:lnTo>
                  <a:pt x="1218" y="15"/>
                </a:lnTo>
                <a:lnTo>
                  <a:pt x="1204" y="19"/>
                </a:lnTo>
                <a:lnTo>
                  <a:pt x="1191" y="21"/>
                </a:lnTo>
                <a:lnTo>
                  <a:pt x="1177" y="23"/>
                </a:lnTo>
                <a:lnTo>
                  <a:pt x="1165" y="24"/>
                </a:lnTo>
                <a:lnTo>
                  <a:pt x="1139" y="25"/>
                </a:lnTo>
                <a:lnTo>
                  <a:pt x="1113" y="26"/>
                </a:lnTo>
                <a:lnTo>
                  <a:pt x="1100" y="25"/>
                </a:lnTo>
                <a:lnTo>
                  <a:pt x="1090" y="24"/>
                </a:lnTo>
                <a:lnTo>
                  <a:pt x="1082" y="22"/>
                </a:lnTo>
                <a:lnTo>
                  <a:pt x="1074" y="20"/>
                </a:lnTo>
                <a:lnTo>
                  <a:pt x="1066" y="19"/>
                </a:lnTo>
                <a:lnTo>
                  <a:pt x="1058" y="17"/>
                </a:lnTo>
                <a:lnTo>
                  <a:pt x="1050" y="16"/>
                </a:lnTo>
                <a:lnTo>
                  <a:pt x="1039" y="15"/>
                </a:lnTo>
                <a:lnTo>
                  <a:pt x="1032" y="16"/>
                </a:lnTo>
                <a:lnTo>
                  <a:pt x="1027" y="17"/>
                </a:lnTo>
                <a:lnTo>
                  <a:pt x="1022" y="20"/>
                </a:lnTo>
                <a:lnTo>
                  <a:pt x="1017" y="23"/>
                </a:lnTo>
                <a:lnTo>
                  <a:pt x="1013" y="26"/>
                </a:lnTo>
                <a:lnTo>
                  <a:pt x="1009" y="31"/>
                </a:lnTo>
                <a:lnTo>
                  <a:pt x="1006" y="36"/>
                </a:lnTo>
                <a:lnTo>
                  <a:pt x="1003" y="41"/>
                </a:lnTo>
                <a:lnTo>
                  <a:pt x="997" y="51"/>
                </a:lnTo>
                <a:lnTo>
                  <a:pt x="992" y="60"/>
                </a:lnTo>
                <a:lnTo>
                  <a:pt x="987" y="68"/>
                </a:lnTo>
                <a:lnTo>
                  <a:pt x="982" y="73"/>
                </a:lnTo>
                <a:lnTo>
                  <a:pt x="973" y="78"/>
                </a:lnTo>
                <a:lnTo>
                  <a:pt x="963" y="82"/>
                </a:lnTo>
                <a:lnTo>
                  <a:pt x="951" y="84"/>
                </a:lnTo>
                <a:lnTo>
                  <a:pt x="939" y="85"/>
                </a:lnTo>
                <a:lnTo>
                  <a:pt x="913" y="87"/>
                </a:lnTo>
                <a:lnTo>
                  <a:pt x="887" y="88"/>
                </a:lnTo>
                <a:lnTo>
                  <a:pt x="875" y="89"/>
                </a:lnTo>
                <a:lnTo>
                  <a:pt x="863" y="91"/>
                </a:lnTo>
                <a:lnTo>
                  <a:pt x="853" y="95"/>
                </a:lnTo>
                <a:lnTo>
                  <a:pt x="842" y="100"/>
                </a:lnTo>
                <a:lnTo>
                  <a:pt x="838" y="103"/>
                </a:lnTo>
                <a:lnTo>
                  <a:pt x="835" y="107"/>
                </a:lnTo>
                <a:lnTo>
                  <a:pt x="831" y="111"/>
                </a:lnTo>
                <a:lnTo>
                  <a:pt x="829" y="116"/>
                </a:lnTo>
                <a:lnTo>
                  <a:pt x="827" y="121"/>
                </a:lnTo>
                <a:lnTo>
                  <a:pt x="825" y="127"/>
                </a:lnTo>
                <a:lnTo>
                  <a:pt x="824" y="134"/>
                </a:lnTo>
                <a:lnTo>
                  <a:pt x="824" y="141"/>
                </a:lnTo>
                <a:lnTo>
                  <a:pt x="822" y="165"/>
                </a:lnTo>
                <a:lnTo>
                  <a:pt x="820" y="183"/>
                </a:lnTo>
                <a:lnTo>
                  <a:pt x="819" y="191"/>
                </a:lnTo>
                <a:lnTo>
                  <a:pt x="819" y="200"/>
                </a:lnTo>
                <a:lnTo>
                  <a:pt x="821" y="209"/>
                </a:lnTo>
                <a:lnTo>
                  <a:pt x="824" y="220"/>
                </a:lnTo>
                <a:lnTo>
                  <a:pt x="795" y="223"/>
                </a:lnTo>
                <a:lnTo>
                  <a:pt x="770" y="225"/>
                </a:lnTo>
                <a:lnTo>
                  <a:pt x="752" y="225"/>
                </a:lnTo>
                <a:lnTo>
                  <a:pt x="741" y="225"/>
                </a:lnTo>
                <a:lnTo>
                  <a:pt x="737" y="223"/>
                </a:lnTo>
                <a:lnTo>
                  <a:pt x="734" y="220"/>
                </a:lnTo>
                <a:lnTo>
                  <a:pt x="730" y="218"/>
                </a:lnTo>
                <a:lnTo>
                  <a:pt x="726" y="216"/>
                </a:lnTo>
                <a:lnTo>
                  <a:pt x="716" y="214"/>
                </a:lnTo>
                <a:lnTo>
                  <a:pt x="704" y="212"/>
                </a:lnTo>
                <a:lnTo>
                  <a:pt x="678" y="210"/>
                </a:lnTo>
                <a:lnTo>
                  <a:pt x="649" y="210"/>
                </a:lnTo>
                <a:lnTo>
                  <a:pt x="633" y="209"/>
                </a:lnTo>
                <a:lnTo>
                  <a:pt x="617" y="208"/>
                </a:lnTo>
                <a:lnTo>
                  <a:pt x="602" y="206"/>
                </a:lnTo>
                <a:lnTo>
                  <a:pt x="588" y="203"/>
                </a:lnTo>
                <a:lnTo>
                  <a:pt x="574" y="199"/>
                </a:lnTo>
                <a:lnTo>
                  <a:pt x="562" y="194"/>
                </a:lnTo>
                <a:lnTo>
                  <a:pt x="556" y="191"/>
                </a:lnTo>
                <a:lnTo>
                  <a:pt x="551" y="187"/>
                </a:lnTo>
                <a:lnTo>
                  <a:pt x="546" y="183"/>
                </a:lnTo>
                <a:lnTo>
                  <a:pt x="541" y="178"/>
                </a:lnTo>
                <a:lnTo>
                  <a:pt x="532" y="170"/>
                </a:lnTo>
                <a:lnTo>
                  <a:pt x="521" y="164"/>
                </a:lnTo>
                <a:lnTo>
                  <a:pt x="509" y="158"/>
                </a:lnTo>
                <a:lnTo>
                  <a:pt x="496" y="154"/>
                </a:lnTo>
                <a:lnTo>
                  <a:pt x="483" y="151"/>
                </a:lnTo>
                <a:lnTo>
                  <a:pt x="470" y="148"/>
                </a:lnTo>
                <a:lnTo>
                  <a:pt x="456" y="144"/>
                </a:lnTo>
                <a:lnTo>
                  <a:pt x="441" y="142"/>
                </a:lnTo>
                <a:lnTo>
                  <a:pt x="412" y="138"/>
                </a:lnTo>
                <a:lnTo>
                  <a:pt x="381" y="134"/>
                </a:lnTo>
                <a:lnTo>
                  <a:pt x="366" y="130"/>
                </a:lnTo>
                <a:lnTo>
                  <a:pt x="352" y="126"/>
                </a:lnTo>
                <a:lnTo>
                  <a:pt x="339" y="121"/>
                </a:lnTo>
                <a:lnTo>
                  <a:pt x="326" y="115"/>
                </a:lnTo>
                <a:lnTo>
                  <a:pt x="323" y="114"/>
                </a:lnTo>
                <a:lnTo>
                  <a:pt x="319" y="113"/>
                </a:lnTo>
                <a:lnTo>
                  <a:pt x="316" y="114"/>
                </a:lnTo>
                <a:lnTo>
                  <a:pt x="312" y="115"/>
                </a:lnTo>
                <a:lnTo>
                  <a:pt x="303" y="118"/>
                </a:lnTo>
                <a:lnTo>
                  <a:pt x="293" y="122"/>
                </a:lnTo>
                <a:lnTo>
                  <a:pt x="288" y="124"/>
                </a:lnTo>
                <a:lnTo>
                  <a:pt x="282" y="125"/>
                </a:lnTo>
                <a:lnTo>
                  <a:pt x="276" y="125"/>
                </a:lnTo>
                <a:lnTo>
                  <a:pt x="270" y="125"/>
                </a:lnTo>
                <a:lnTo>
                  <a:pt x="263" y="123"/>
                </a:lnTo>
                <a:lnTo>
                  <a:pt x="256" y="120"/>
                </a:lnTo>
                <a:lnTo>
                  <a:pt x="249" y="116"/>
                </a:lnTo>
                <a:lnTo>
                  <a:pt x="242" y="110"/>
                </a:lnTo>
                <a:lnTo>
                  <a:pt x="238" y="107"/>
                </a:lnTo>
                <a:lnTo>
                  <a:pt x="232" y="104"/>
                </a:lnTo>
                <a:lnTo>
                  <a:pt x="226" y="101"/>
                </a:lnTo>
                <a:lnTo>
                  <a:pt x="218" y="99"/>
                </a:lnTo>
                <a:lnTo>
                  <a:pt x="200" y="94"/>
                </a:lnTo>
                <a:lnTo>
                  <a:pt x="179" y="90"/>
                </a:lnTo>
                <a:lnTo>
                  <a:pt x="158" y="88"/>
                </a:lnTo>
                <a:lnTo>
                  <a:pt x="137" y="88"/>
                </a:lnTo>
                <a:lnTo>
                  <a:pt x="128" y="89"/>
                </a:lnTo>
                <a:lnTo>
                  <a:pt x="119" y="90"/>
                </a:lnTo>
                <a:lnTo>
                  <a:pt x="112" y="92"/>
                </a:lnTo>
                <a:lnTo>
                  <a:pt x="105" y="94"/>
                </a:lnTo>
                <a:lnTo>
                  <a:pt x="97" y="97"/>
                </a:lnTo>
                <a:lnTo>
                  <a:pt x="89" y="98"/>
                </a:lnTo>
                <a:lnTo>
                  <a:pt x="83" y="99"/>
                </a:lnTo>
                <a:lnTo>
                  <a:pt x="76" y="99"/>
                </a:lnTo>
                <a:lnTo>
                  <a:pt x="70" y="98"/>
                </a:lnTo>
                <a:lnTo>
                  <a:pt x="65" y="97"/>
                </a:lnTo>
                <a:lnTo>
                  <a:pt x="60" y="96"/>
                </a:lnTo>
                <a:lnTo>
                  <a:pt x="56" y="94"/>
                </a:lnTo>
                <a:lnTo>
                  <a:pt x="43" y="83"/>
                </a:lnTo>
                <a:lnTo>
                  <a:pt x="31" y="73"/>
                </a:lnTo>
                <a:close/>
              </a:path>
            </a:pathLst>
          </a:custGeom>
          <a:solidFill>
            <a:srgbClr val="4A8885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38" name="Freeform 39"/>
          <p:cNvSpPr>
            <a:spLocks/>
          </p:cNvSpPr>
          <p:nvPr/>
        </p:nvSpPr>
        <p:spPr bwMode="auto">
          <a:xfrm>
            <a:off x="5998239" y="5568551"/>
            <a:ext cx="867298" cy="812787"/>
          </a:xfrm>
          <a:custGeom>
            <a:avLst/>
            <a:gdLst>
              <a:gd name="T0" fmla="*/ 984 w 2447"/>
              <a:gd name="T1" fmla="*/ 139 h 2319"/>
              <a:gd name="T2" fmla="*/ 830 w 2447"/>
              <a:gd name="T3" fmla="*/ 218 h 2319"/>
              <a:gd name="T4" fmla="*/ 709 w 2447"/>
              <a:gd name="T5" fmla="*/ 304 h 2319"/>
              <a:gd name="T6" fmla="*/ 561 w 2447"/>
              <a:gd name="T7" fmla="*/ 439 h 2319"/>
              <a:gd name="T8" fmla="*/ 385 w 2447"/>
              <a:gd name="T9" fmla="*/ 640 h 2319"/>
              <a:gd name="T10" fmla="*/ 249 w 2447"/>
              <a:gd name="T11" fmla="*/ 830 h 2319"/>
              <a:gd name="T12" fmla="*/ 97 w 2447"/>
              <a:gd name="T13" fmla="*/ 970 h 2319"/>
              <a:gd name="T14" fmla="*/ 17 w 2447"/>
              <a:gd name="T15" fmla="*/ 1123 h 2319"/>
              <a:gd name="T16" fmla="*/ 148 w 2447"/>
              <a:gd name="T17" fmla="*/ 1086 h 2319"/>
              <a:gd name="T18" fmla="*/ 259 w 2447"/>
              <a:gd name="T19" fmla="*/ 1082 h 2319"/>
              <a:gd name="T20" fmla="*/ 424 w 2447"/>
              <a:gd name="T21" fmla="*/ 1228 h 2319"/>
              <a:gd name="T22" fmla="*/ 491 w 2447"/>
              <a:gd name="T23" fmla="*/ 1401 h 2319"/>
              <a:gd name="T24" fmla="*/ 560 w 2447"/>
              <a:gd name="T25" fmla="*/ 1385 h 2319"/>
              <a:gd name="T26" fmla="*/ 636 w 2447"/>
              <a:gd name="T27" fmla="*/ 1337 h 2319"/>
              <a:gd name="T28" fmla="*/ 831 w 2447"/>
              <a:gd name="T29" fmla="*/ 1511 h 2319"/>
              <a:gd name="T30" fmla="*/ 961 w 2447"/>
              <a:gd name="T31" fmla="*/ 1592 h 2319"/>
              <a:gd name="T32" fmla="*/ 1138 w 2447"/>
              <a:gd name="T33" fmla="*/ 1709 h 2319"/>
              <a:gd name="T34" fmla="*/ 1227 w 2447"/>
              <a:gd name="T35" fmla="*/ 1868 h 2319"/>
              <a:gd name="T36" fmla="*/ 1345 w 2447"/>
              <a:gd name="T37" fmla="*/ 1987 h 2319"/>
              <a:gd name="T38" fmla="*/ 1248 w 2447"/>
              <a:gd name="T39" fmla="*/ 2102 h 2319"/>
              <a:gd name="T40" fmla="*/ 1256 w 2447"/>
              <a:gd name="T41" fmla="*/ 2283 h 2319"/>
              <a:gd name="T42" fmla="*/ 1391 w 2447"/>
              <a:gd name="T43" fmla="*/ 2222 h 2319"/>
              <a:gd name="T44" fmla="*/ 1523 w 2447"/>
              <a:gd name="T45" fmla="*/ 2090 h 2319"/>
              <a:gd name="T46" fmla="*/ 1593 w 2447"/>
              <a:gd name="T47" fmla="*/ 1903 h 2319"/>
              <a:gd name="T48" fmla="*/ 1696 w 2447"/>
              <a:gd name="T49" fmla="*/ 1751 h 2319"/>
              <a:gd name="T50" fmla="*/ 1650 w 2447"/>
              <a:gd name="T51" fmla="*/ 1729 h 2319"/>
              <a:gd name="T52" fmla="*/ 1648 w 2447"/>
              <a:gd name="T53" fmla="*/ 1647 h 2319"/>
              <a:gd name="T54" fmla="*/ 1696 w 2447"/>
              <a:gd name="T55" fmla="*/ 1531 h 2319"/>
              <a:gd name="T56" fmla="*/ 1779 w 2447"/>
              <a:gd name="T57" fmla="*/ 1463 h 2319"/>
              <a:gd name="T58" fmla="*/ 1828 w 2447"/>
              <a:gd name="T59" fmla="*/ 1424 h 2319"/>
              <a:gd name="T60" fmla="*/ 1869 w 2447"/>
              <a:gd name="T61" fmla="*/ 1343 h 2319"/>
              <a:gd name="T62" fmla="*/ 1917 w 2447"/>
              <a:gd name="T63" fmla="*/ 1299 h 2319"/>
              <a:gd name="T64" fmla="*/ 1942 w 2447"/>
              <a:gd name="T65" fmla="*/ 1217 h 2319"/>
              <a:gd name="T66" fmla="*/ 2023 w 2447"/>
              <a:gd name="T67" fmla="*/ 1159 h 2319"/>
              <a:gd name="T68" fmla="*/ 2027 w 2447"/>
              <a:gd name="T69" fmla="*/ 1086 h 2319"/>
              <a:gd name="T70" fmla="*/ 2145 w 2447"/>
              <a:gd name="T71" fmla="*/ 1126 h 2319"/>
              <a:gd name="T72" fmla="*/ 2112 w 2447"/>
              <a:gd name="T73" fmla="*/ 1167 h 2319"/>
              <a:gd name="T74" fmla="*/ 2110 w 2447"/>
              <a:gd name="T75" fmla="*/ 1286 h 2319"/>
              <a:gd name="T76" fmla="*/ 2039 w 2447"/>
              <a:gd name="T77" fmla="*/ 1321 h 2319"/>
              <a:gd name="T78" fmla="*/ 2016 w 2447"/>
              <a:gd name="T79" fmla="*/ 1400 h 2319"/>
              <a:gd name="T80" fmla="*/ 1946 w 2447"/>
              <a:gd name="T81" fmla="*/ 1491 h 2319"/>
              <a:gd name="T82" fmla="*/ 1856 w 2447"/>
              <a:gd name="T83" fmla="*/ 1574 h 2319"/>
              <a:gd name="T84" fmla="*/ 1718 w 2447"/>
              <a:gd name="T85" fmla="*/ 1644 h 2319"/>
              <a:gd name="T86" fmla="*/ 1709 w 2447"/>
              <a:gd name="T87" fmla="*/ 1726 h 2319"/>
              <a:gd name="T88" fmla="*/ 1796 w 2447"/>
              <a:gd name="T89" fmla="*/ 1652 h 2319"/>
              <a:gd name="T90" fmla="*/ 2087 w 2447"/>
              <a:gd name="T91" fmla="*/ 1413 h 2319"/>
              <a:gd name="T92" fmla="*/ 2327 w 2447"/>
              <a:gd name="T93" fmla="*/ 983 h 2319"/>
              <a:gd name="T94" fmla="*/ 2382 w 2447"/>
              <a:gd name="T95" fmla="*/ 760 h 2319"/>
              <a:gd name="T96" fmla="*/ 2291 w 2447"/>
              <a:gd name="T97" fmla="*/ 780 h 2319"/>
              <a:gd name="T98" fmla="*/ 2337 w 2447"/>
              <a:gd name="T99" fmla="*/ 695 h 2319"/>
              <a:gd name="T100" fmla="*/ 2394 w 2447"/>
              <a:gd name="T101" fmla="*/ 567 h 2319"/>
              <a:gd name="T102" fmla="*/ 2429 w 2447"/>
              <a:gd name="T103" fmla="*/ 503 h 2319"/>
              <a:gd name="T104" fmla="*/ 2281 w 2447"/>
              <a:gd name="T105" fmla="*/ 487 h 2319"/>
              <a:gd name="T106" fmla="*/ 2137 w 2447"/>
              <a:gd name="T107" fmla="*/ 434 h 2319"/>
              <a:gd name="T108" fmla="*/ 1975 w 2447"/>
              <a:gd name="T109" fmla="*/ 235 h 2319"/>
              <a:gd name="T110" fmla="*/ 1772 w 2447"/>
              <a:gd name="T111" fmla="*/ 136 h 2319"/>
              <a:gd name="T112" fmla="*/ 1576 w 2447"/>
              <a:gd name="T113" fmla="*/ 49 h 2319"/>
              <a:gd name="T114" fmla="*/ 1380 w 2447"/>
              <a:gd name="T115" fmla="*/ 11 h 2319"/>
              <a:gd name="T116" fmla="*/ 1224 w 2447"/>
              <a:gd name="T117" fmla="*/ 31 h 231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447"/>
              <a:gd name="T178" fmla="*/ 0 h 2319"/>
              <a:gd name="T179" fmla="*/ 2447 w 2447"/>
              <a:gd name="T180" fmla="*/ 2319 h 231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447" h="2319">
                <a:moveTo>
                  <a:pt x="1150" y="36"/>
                </a:moveTo>
                <a:lnTo>
                  <a:pt x="1140" y="44"/>
                </a:lnTo>
                <a:lnTo>
                  <a:pt x="1129" y="52"/>
                </a:lnTo>
                <a:lnTo>
                  <a:pt x="1117" y="60"/>
                </a:lnTo>
                <a:lnTo>
                  <a:pt x="1104" y="67"/>
                </a:lnTo>
                <a:lnTo>
                  <a:pt x="1078" y="81"/>
                </a:lnTo>
                <a:lnTo>
                  <a:pt x="1050" y="94"/>
                </a:lnTo>
                <a:lnTo>
                  <a:pt x="1035" y="101"/>
                </a:lnTo>
                <a:lnTo>
                  <a:pt x="1023" y="110"/>
                </a:lnTo>
                <a:lnTo>
                  <a:pt x="1013" y="118"/>
                </a:lnTo>
                <a:lnTo>
                  <a:pt x="1004" y="125"/>
                </a:lnTo>
                <a:lnTo>
                  <a:pt x="994" y="132"/>
                </a:lnTo>
                <a:lnTo>
                  <a:pt x="984" y="139"/>
                </a:lnTo>
                <a:lnTo>
                  <a:pt x="971" y="146"/>
                </a:lnTo>
                <a:lnTo>
                  <a:pt x="956" y="152"/>
                </a:lnTo>
                <a:lnTo>
                  <a:pt x="942" y="155"/>
                </a:lnTo>
                <a:lnTo>
                  <a:pt x="925" y="159"/>
                </a:lnTo>
                <a:lnTo>
                  <a:pt x="906" y="164"/>
                </a:lnTo>
                <a:lnTo>
                  <a:pt x="885" y="170"/>
                </a:lnTo>
                <a:lnTo>
                  <a:pt x="867" y="177"/>
                </a:lnTo>
                <a:lnTo>
                  <a:pt x="852" y="186"/>
                </a:lnTo>
                <a:lnTo>
                  <a:pt x="846" y="190"/>
                </a:lnTo>
                <a:lnTo>
                  <a:pt x="841" y="194"/>
                </a:lnTo>
                <a:lnTo>
                  <a:pt x="837" y="199"/>
                </a:lnTo>
                <a:lnTo>
                  <a:pt x="835" y="204"/>
                </a:lnTo>
                <a:lnTo>
                  <a:pt x="830" y="218"/>
                </a:lnTo>
                <a:lnTo>
                  <a:pt x="825" y="229"/>
                </a:lnTo>
                <a:lnTo>
                  <a:pt x="820" y="239"/>
                </a:lnTo>
                <a:lnTo>
                  <a:pt x="815" y="247"/>
                </a:lnTo>
                <a:lnTo>
                  <a:pt x="809" y="255"/>
                </a:lnTo>
                <a:lnTo>
                  <a:pt x="804" y="261"/>
                </a:lnTo>
                <a:lnTo>
                  <a:pt x="797" y="267"/>
                </a:lnTo>
                <a:lnTo>
                  <a:pt x="790" y="272"/>
                </a:lnTo>
                <a:lnTo>
                  <a:pt x="783" y="276"/>
                </a:lnTo>
                <a:lnTo>
                  <a:pt x="774" y="280"/>
                </a:lnTo>
                <a:lnTo>
                  <a:pt x="765" y="284"/>
                </a:lnTo>
                <a:lnTo>
                  <a:pt x="756" y="288"/>
                </a:lnTo>
                <a:lnTo>
                  <a:pt x="735" y="295"/>
                </a:lnTo>
                <a:lnTo>
                  <a:pt x="709" y="304"/>
                </a:lnTo>
                <a:lnTo>
                  <a:pt x="696" y="312"/>
                </a:lnTo>
                <a:lnTo>
                  <a:pt x="678" y="326"/>
                </a:lnTo>
                <a:lnTo>
                  <a:pt x="656" y="341"/>
                </a:lnTo>
                <a:lnTo>
                  <a:pt x="633" y="358"/>
                </a:lnTo>
                <a:lnTo>
                  <a:pt x="611" y="376"/>
                </a:lnTo>
                <a:lnTo>
                  <a:pt x="593" y="392"/>
                </a:lnTo>
                <a:lnTo>
                  <a:pt x="585" y="400"/>
                </a:lnTo>
                <a:lnTo>
                  <a:pt x="579" y="407"/>
                </a:lnTo>
                <a:lnTo>
                  <a:pt x="575" y="414"/>
                </a:lnTo>
                <a:lnTo>
                  <a:pt x="573" y="419"/>
                </a:lnTo>
                <a:lnTo>
                  <a:pt x="571" y="424"/>
                </a:lnTo>
                <a:lnTo>
                  <a:pt x="567" y="431"/>
                </a:lnTo>
                <a:lnTo>
                  <a:pt x="561" y="439"/>
                </a:lnTo>
                <a:lnTo>
                  <a:pt x="553" y="446"/>
                </a:lnTo>
                <a:lnTo>
                  <a:pt x="534" y="463"/>
                </a:lnTo>
                <a:lnTo>
                  <a:pt x="513" y="481"/>
                </a:lnTo>
                <a:lnTo>
                  <a:pt x="491" y="500"/>
                </a:lnTo>
                <a:lnTo>
                  <a:pt x="471" y="518"/>
                </a:lnTo>
                <a:lnTo>
                  <a:pt x="461" y="527"/>
                </a:lnTo>
                <a:lnTo>
                  <a:pt x="454" y="535"/>
                </a:lnTo>
                <a:lnTo>
                  <a:pt x="447" y="543"/>
                </a:lnTo>
                <a:lnTo>
                  <a:pt x="441" y="551"/>
                </a:lnTo>
                <a:lnTo>
                  <a:pt x="428" y="573"/>
                </a:lnTo>
                <a:lnTo>
                  <a:pt x="414" y="595"/>
                </a:lnTo>
                <a:lnTo>
                  <a:pt x="400" y="618"/>
                </a:lnTo>
                <a:lnTo>
                  <a:pt x="385" y="640"/>
                </a:lnTo>
                <a:lnTo>
                  <a:pt x="370" y="661"/>
                </a:lnTo>
                <a:lnTo>
                  <a:pt x="355" y="681"/>
                </a:lnTo>
                <a:lnTo>
                  <a:pt x="347" y="690"/>
                </a:lnTo>
                <a:lnTo>
                  <a:pt x="339" y="698"/>
                </a:lnTo>
                <a:lnTo>
                  <a:pt x="329" y="706"/>
                </a:lnTo>
                <a:lnTo>
                  <a:pt x="321" y="713"/>
                </a:lnTo>
                <a:lnTo>
                  <a:pt x="308" y="725"/>
                </a:lnTo>
                <a:lnTo>
                  <a:pt x="297" y="738"/>
                </a:lnTo>
                <a:lnTo>
                  <a:pt x="288" y="751"/>
                </a:lnTo>
                <a:lnTo>
                  <a:pt x="280" y="764"/>
                </a:lnTo>
                <a:lnTo>
                  <a:pt x="266" y="791"/>
                </a:lnTo>
                <a:lnTo>
                  <a:pt x="255" y="818"/>
                </a:lnTo>
                <a:lnTo>
                  <a:pt x="249" y="830"/>
                </a:lnTo>
                <a:lnTo>
                  <a:pt x="243" y="843"/>
                </a:lnTo>
                <a:lnTo>
                  <a:pt x="237" y="855"/>
                </a:lnTo>
                <a:lnTo>
                  <a:pt x="229" y="866"/>
                </a:lnTo>
                <a:lnTo>
                  <a:pt x="221" y="876"/>
                </a:lnTo>
                <a:lnTo>
                  <a:pt x="210" y="887"/>
                </a:lnTo>
                <a:lnTo>
                  <a:pt x="198" y="895"/>
                </a:lnTo>
                <a:lnTo>
                  <a:pt x="184" y="903"/>
                </a:lnTo>
                <a:lnTo>
                  <a:pt x="167" y="911"/>
                </a:lnTo>
                <a:lnTo>
                  <a:pt x="151" y="921"/>
                </a:lnTo>
                <a:lnTo>
                  <a:pt x="136" y="932"/>
                </a:lnTo>
                <a:lnTo>
                  <a:pt x="122" y="944"/>
                </a:lnTo>
                <a:lnTo>
                  <a:pt x="110" y="957"/>
                </a:lnTo>
                <a:lnTo>
                  <a:pt x="97" y="970"/>
                </a:lnTo>
                <a:lnTo>
                  <a:pt x="87" y="984"/>
                </a:lnTo>
                <a:lnTo>
                  <a:pt x="77" y="999"/>
                </a:lnTo>
                <a:lnTo>
                  <a:pt x="58" y="1028"/>
                </a:lnTo>
                <a:lnTo>
                  <a:pt x="40" y="1056"/>
                </a:lnTo>
                <a:lnTo>
                  <a:pt x="31" y="1070"/>
                </a:lnTo>
                <a:lnTo>
                  <a:pt x="22" y="1083"/>
                </a:lnTo>
                <a:lnTo>
                  <a:pt x="12" y="1095"/>
                </a:lnTo>
                <a:lnTo>
                  <a:pt x="1" y="1107"/>
                </a:lnTo>
                <a:lnTo>
                  <a:pt x="0" y="1110"/>
                </a:lnTo>
                <a:lnTo>
                  <a:pt x="0" y="1113"/>
                </a:lnTo>
                <a:lnTo>
                  <a:pt x="2" y="1116"/>
                </a:lnTo>
                <a:lnTo>
                  <a:pt x="6" y="1118"/>
                </a:lnTo>
                <a:lnTo>
                  <a:pt x="17" y="1123"/>
                </a:lnTo>
                <a:lnTo>
                  <a:pt x="33" y="1126"/>
                </a:lnTo>
                <a:lnTo>
                  <a:pt x="50" y="1129"/>
                </a:lnTo>
                <a:lnTo>
                  <a:pt x="67" y="1132"/>
                </a:lnTo>
                <a:lnTo>
                  <a:pt x="83" y="1133"/>
                </a:lnTo>
                <a:lnTo>
                  <a:pt x="95" y="1133"/>
                </a:lnTo>
                <a:lnTo>
                  <a:pt x="102" y="1133"/>
                </a:lnTo>
                <a:lnTo>
                  <a:pt x="110" y="1131"/>
                </a:lnTo>
                <a:lnTo>
                  <a:pt x="115" y="1127"/>
                </a:lnTo>
                <a:lnTo>
                  <a:pt x="120" y="1123"/>
                </a:lnTo>
                <a:lnTo>
                  <a:pt x="129" y="1112"/>
                </a:lnTo>
                <a:lnTo>
                  <a:pt x="138" y="1099"/>
                </a:lnTo>
                <a:lnTo>
                  <a:pt x="143" y="1092"/>
                </a:lnTo>
                <a:lnTo>
                  <a:pt x="148" y="1086"/>
                </a:lnTo>
                <a:lnTo>
                  <a:pt x="154" y="1081"/>
                </a:lnTo>
                <a:lnTo>
                  <a:pt x="161" y="1075"/>
                </a:lnTo>
                <a:lnTo>
                  <a:pt x="169" y="1071"/>
                </a:lnTo>
                <a:lnTo>
                  <a:pt x="178" y="1068"/>
                </a:lnTo>
                <a:lnTo>
                  <a:pt x="188" y="1066"/>
                </a:lnTo>
                <a:lnTo>
                  <a:pt x="200" y="1065"/>
                </a:lnTo>
                <a:lnTo>
                  <a:pt x="210" y="1064"/>
                </a:lnTo>
                <a:lnTo>
                  <a:pt x="221" y="1065"/>
                </a:lnTo>
                <a:lnTo>
                  <a:pt x="230" y="1067"/>
                </a:lnTo>
                <a:lnTo>
                  <a:pt x="238" y="1070"/>
                </a:lnTo>
                <a:lnTo>
                  <a:pt x="246" y="1074"/>
                </a:lnTo>
                <a:lnTo>
                  <a:pt x="252" y="1078"/>
                </a:lnTo>
                <a:lnTo>
                  <a:pt x="259" y="1082"/>
                </a:lnTo>
                <a:lnTo>
                  <a:pt x="264" y="1087"/>
                </a:lnTo>
                <a:lnTo>
                  <a:pt x="273" y="1097"/>
                </a:lnTo>
                <a:lnTo>
                  <a:pt x="279" y="1107"/>
                </a:lnTo>
                <a:lnTo>
                  <a:pt x="283" y="1114"/>
                </a:lnTo>
                <a:lnTo>
                  <a:pt x="284" y="1118"/>
                </a:lnTo>
                <a:lnTo>
                  <a:pt x="297" y="1131"/>
                </a:lnTo>
                <a:lnTo>
                  <a:pt x="311" y="1144"/>
                </a:lnTo>
                <a:lnTo>
                  <a:pt x="326" y="1157"/>
                </a:lnTo>
                <a:lnTo>
                  <a:pt x="343" y="1169"/>
                </a:lnTo>
                <a:lnTo>
                  <a:pt x="375" y="1191"/>
                </a:lnTo>
                <a:lnTo>
                  <a:pt x="405" y="1211"/>
                </a:lnTo>
                <a:lnTo>
                  <a:pt x="415" y="1220"/>
                </a:lnTo>
                <a:lnTo>
                  <a:pt x="424" y="1228"/>
                </a:lnTo>
                <a:lnTo>
                  <a:pt x="432" y="1235"/>
                </a:lnTo>
                <a:lnTo>
                  <a:pt x="439" y="1244"/>
                </a:lnTo>
                <a:lnTo>
                  <a:pt x="446" y="1252"/>
                </a:lnTo>
                <a:lnTo>
                  <a:pt x="452" y="1260"/>
                </a:lnTo>
                <a:lnTo>
                  <a:pt x="458" y="1269"/>
                </a:lnTo>
                <a:lnTo>
                  <a:pt x="462" y="1277"/>
                </a:lnTo>
                <a:lnTo>
                  <a:pt x="470" y="1294"/>
                </a:lnTo>
                <a:lnTo>
                  <a:pt x="475" y="1311"/>
                </a:lnTo>
                <a:lnTo>
                  <a:pt x="480" y="1328"/>
                </a:lnTo>
                <a:lnTo>
                  <a:pt x="483" y="1343"/>
                </a:lnTo>
                <a:lnTo>
                  <a:pt x="486" y="1371"/>
                </a:lnTo>
                <a:lnTo>
                  <a:pt x="489" y="1393"/>
                </a:lnTo>
                <a:lnTo>
                  <a:pt x="491" y="1401"/>
                </a:lnTo>
                <a:lnTo>
                  <a:pt x="494" y="1407"/>
                </a:lnTo>
                <a:lnTo>
                  <a:pt x="496" y="1409"/>
                </a:lnTo>
                <a:lnTo>
                  <a:pt x="499" y="1411"/>
                </a:lnTo>
                <a:lnTo>
                  <a:pt x="501" y="1411"/>
                </a:lnTo>
                <a:lnTo>
                  <a:pt x="505" y="1411"/>
                </a:lnTo>
                <a:lnTo>
                  <a:pt x="512" y="1411"/>
                </a:lnTo>
                <a:lnTo>
                  <a:pt x="518" y="1410"/>
                </a:lnTo>
                <a:lnTo>
                  <a:pt x="524" y="1409"/>
                </a:lnTo>
                <a:lnTo>
                  <a:pt x="529" y="1407"/>
                </a:lnTo>
                <a:lnTo>
                  <a:pt x="539" y="1403"/>
                </a:lnTo>
                <a:lnTo>
                  <a:pt x="547" y="1398"/>
                </a:lnTo>
                <a:lnTo>
                  <a:pt x="553" y="1392"/>
                </a:lnTo>
                <a:lnTo>
                  <a:pt x="560" y="1385"/>
                </a:lnTo>
                <a:lnTo>
                  <a:pt x="564" y="1377"/>
                </a:lnTo>
                <a:lnTo>
                  <a:pt x="569" y="1369"/>
                </a:lnTo>
                <a:lnTo>
                  <a:pt x="573" y="1362"/>
                </a:lnTo>
                <a:lnTo>
                  <a:pt x="577" y="1354"/>
                </a:lnTo>
                <a:lnTo>
                  <a:pt x="582" y="1347"/>
                </a:lnTo>
                <a:lnTo>
                  <a:pt x="587" y="1341"/>
                </a:lnTo>
                <a:lnTo>
                  <a:pt x="593" y="1336"/>
                </a:lnTo>
                <a:lnTo>
                  <a:pt x="600" y="1331"/>
                </a:lnTo>
                <a:lnTo>
                  <a:pt x="609" y="1329"/>
                </a:lnTo>
                <a:lnTo>
                  <a:pt x="620" y="1328"/>
                </a:lnTo>
                <a:lnTo>
                  <a:pt x="624" y="1329"/>
                </a:lnTo>
                <a:lnTo>
                  <a:pt x="630" y="1332"/>
                </a:lnTo>
                <a:lnTo>
                  <a:pt x="636" y="1337"/>
                </a:lnTo>
                <a:lnTo>
                  <a:pt x="643" y="1343"/>
                </a:lnTo>
                <a:lnTo>
                  <a:pt x="657" y="1359"/>
                </a:lnTo>
                <a:lnTo>
                  <a:pt x="674" y="1378"/>
                </a:lnTo>
                <a:lnTo>
                  <a:pt x="701" y="1413"/>
                </a:lnTo>
                <a:lnTo>
                  <a:pt x="715" y="1432"/>
                </a:lnTo>
                <a:lnTo>
                  <a:pt x="718" y="1437"/>
                </a:lnTo>
                <a:lnTo>
                  <a:pt x="723" y="1444"/>
                </a:lnTo>
                <a:lnTo>
                  <a:pt x="730" y="1451"/>
                </a:lnTo>
                <a:lnTo>
                  <a:pt x="738" y="1458"/>
                </a:lnTo>
                <a:lnTo>
                  <a:pt x="759" y="1472"/>
                </a:lnTo>
                <a:lnTo>
                  <a:pt x="783" y="1487"/>
                </a:lnTo>
                <a:lnTo>
                  <a:pt x="808" y="1500"/>
                </a:lnTo>
                <a:lnTo>
                  <a:pt x="831" y="1511"/>
                </a:lnTo>
                <a:lnTo>
                  <a:pt x="842" y="1515"/>
                </a:lnTo>
                <a:lnTo>
                  <a:pt x="851" y="1519"/>
                </a:lnTo>
                <a:lnTo>
                  <a:pt x="860" y="1521"/>
                </a:lnTo>
                <a:lnTo>
                  <a:pt x="866" y="1521"/>
                </a:lnTo>
                <a:lnTo>
                  <a:pt x="879" y="1522"/>
                </a:lnTo>
                <a:lnTo>
                  <a:pt x="891" y="1525"/>
                </a:lnTo>
                <a:lnTo>
                  <a:pt x="902" y="1530"/>
                </a:lnTo>
                <a:lnTo>
                  <a:pt x="913" y="1536"/>
                </a:lnTo>
                <a:lnTo>
                  <a:pt x="922" y="1543"/>
                </a:lnTo>
                <a:lnTo>
                  <a:pt x="931" y="1552"/>
                </a:lnTo>
                <a:lnTo>
                  <a:pt x="940" y="1561"/>
                </a:lnTo>
                <a:lnTo>
                  <a:pt x="947" y="1571"/>
                </a:lnTo>
                <a:lnTo>
                  <a:pt x="961" y="1592"/>
                </a:lnTo>
                <a:lnTo>
                  <a:pt x="973" y="1612"/>
                </a:lnTo>
                <a:lnTo>
                  <a:pt x="984" y="1631"/>
                </a:lnTo>
                <a:lnTo>
                  <a:pt x="992" y="1647"/>
                </a:lnTo>
                <a:lnTo>
                  <a:pt x="995" y="1652"/>
                </a:lnTo>
                <a:lnTo>
                  <a:pt x="1002" y="1657"/>
                </a:lnTo>
                <a:lnTo>
                  <a:pt x="1010" y="1663"/>
                </a:lnTo>
                <a:lnTo>
                  <a:pt x="1019" y="1667"/>
                </a:lnTo>
                <a:lnTo>
                  <a:pt x="1042" y="1677"/>
                </a:lnTo>
                <a:lnTo>
                  <a:pt x="1067" y="1686"/>
                </a:lnTo>
                <a:lnTo>
                  <a:pt x="1094" y="1694"/>
                </a:lnTo>
                <a:lnTo>
                  <a:pt x="1119" y="1702"/>
                </a:lnTo>
                <a:lnTo>
                  <a:pt x="1129" y="1706"/>
                </a:lnTo>
                <a:lnTo>
                  <a:pt x="1138" y="1709"/>
                </a:lnTo>
                <a:lnTo>
                  <a:pt x="1145" y="1713"/>
                </a:lnTo>
                <a:lnTo>
                  <a:pt x="1150" y="1716"/>
                </a:lnTo>
                <a:lnTo>
                  <a:pt x="1157" y="1723"/>
                </a:lnTo>
                <a:lnTo>
                  <a:pt x="1163" y="1730"/>
                </a:lnTo>
                <a:lnTo>
                  <a:pt x="1169" y="1739"/>
                </a:lnTo>
                <a:lnTo>
                  <a:pt x="1175" y="1747"/>
                </a:lnTo>
                <a:lnTo>
                  <a:pt x="1185" y="1765"/>
                </a:lnTo>
                <a:lnTo>
                  <a:pt x="1194" y="1786"/>
                </a:lnTo>
                <a:lnTo>
                  <a:pt x="1203" y="1805"/>
                </a:lnTo>
                <a:lnTo>
                  <a:pt x="1210" y="1825"/>
                </a:lnTo>
                <a:lnTo>
                  <a:pt x="1217" y="1844"/>
                </a:lnTo>
                <a:lnTo>
                  <a:pt x="1224" y="1862"/>
                </a:lnTo>
                <a:lnTo>
                  <a:pt x="1227" y="1868"/>
                </a:lnTo>
                <a:lnTo>
                  <a:pt x="1231" y="1875"/>
                </a:lnTo>
                <a:lnTo>
                  <a:pt x="1237" y="1882"/>
                </a:lnTo>
                <a:lnTo>
                  <a:pt x="1244" y="1890"/>
                </a:lnTo>
                <a:lnTo>
                  <a:pt x="1261" y="1904"/>
                </a:lnTo>
                <a:lnTo>
                  <a:pt x="1281" y="1917"/>
                </a:lnTo>
                <a:lnTo>
                  <a:pt x="1301" y="1930"/>
                </a:lnTo>
                <a:lnTo>
                  <a:pt x="1320" y="1940"/>
                </a:lnTo>
                <a:lnTo>
                  <a:pt x="1337" y="1948"/>
                </a:lnTo>
                <a:lnTo>
                  <a:pt x="1350" y="1952"/>
                </a:lnTo>
                <a:lnTo>
                  <a:pt x="1350" y="1962"/>
                </a:lnTo>
                <a:lnTo>
                  <a:pt x="1349" y="1971"/>
                </a:lnTo>
                <a:lnTo>
                  <a:pt x="1347" y="1979"/>
                </a:lnTo>
                <a:lnTo>
                  <a:pt x="1345" y="1987"/>
                </a:lnTo>
                <a:lnTo>
                  <a:pt x="1342" y="1996"/>
                </a:lnTo>
                <a:lnTo>
                  <a:pt x="1339" y="2003"/>
                </a:lnTo>
                <a:lnTo>
                  <a:pt x="1336" y="2009"/>
                </a:lnTo>
                <a:lnTo>
                  <a:pt x="1331" y="2015"/>
                </a:lnTo>
                <a:lnTo>
                  <a:pt x="1322" y="2026"/>
                </a:lnTo>
                <a:lnTo>
                  <a:pt x="1313" y="2036"/>
                </a:lnTo>
                <a:lnTo>
                  <a:pt x="1302" y="2046"/>
                </a:lnTo>
                <a:lnTo>
                  <a:pt x="1292" y="2055"/>
                </a:lnTo>
                <a:lnTo>
                  <a:pt x="1281" y="2064"/>
                </a:lnTo>
                <a:lnTo>
                  <a:pt x="1271" y="2073"/>
                </a:lnTo>
                <a:lnTo>
                  <a:pt x="1261" y="2084"/>
                </a:lnTo>
                <a:lnTo>
                  <a:pt x="1252" y="2095"/>
                </a:lnTo>
                <a:lnTo>
                  <a:pt x="1248" y="2102"/>
                </a:lnTo>
                <a:lnTo>
                  <a:pt x="1245" y="2109"/>
                </a:lnTo>
                <a:lnTo>
                  <a:pt x="1242" y="2117"/>
                </a:lnTo>
                <a:lnTo>
                  <a:pt x="1239" y="2124"/>
                </a:lnTo>
                <a:lnTo>
                  <a:pt x="1237" y="2133"/>
                </a:lnTo>
                <a:lnTo>
                  <a:pt x="1236" y="2142"/>
                </a:lnTo>
                <a:lnTo>
                  <a:pt x="1235" y="2151"/>
                </a:lnTo>
                <a:lnTo>
                  <a:pt x="1234" y="2162"/>
                </a:lnTo>
                <a:lnTo>
                  <a:pt x="1235" y="2187"/>
                </a:lnTo>
                <a:lnTo>
                  <a:pt x="1238" y="2210"/>
                </a:lnTo>
                <a:lnTo>
                  <a:pt x="1242" y="2230"/>
                </a:lnTo>
                <a:lnTo>
                  <a:pt x="1246" y="2249"/>
                </a:lnTo>
                <a:lnTo>
                  <a:pt x="1251" y="2266"/>
                </a:lnTo>
                <a:lnTo>
                  <a:pt x="1256" y="2283"/>
                </a:lnTo>
                <a:lnTo>
                  <a:pt x="1261" y="2300"/>
                </a:lnTo>
                <a:lnTo>
                  <a:pt x="1266" y="2319"/>
                </a:lnTo>
                <a:lnTo>
                  <a:pt x="1271" y="2310"/>
                </a:lnTo>
                <a:lnTo>
                  <a:pt x="1278" y="2303"/>
                </a:lnTo>
                <a:lnTo>
                  <a:pt x="1285" y="2295"/>
                </a:lnTo>
                <a:lnTo>
                  <a:pt x="1293" y="2289"/>
                </a:lnTo>
                <a:lnTo>
                  <a:pt x="1311" y="2276"/>
                </a:lnTo>
                <a:lnTo>
                  <a:pt x="1331" y="2265"/>
                </a:lnTo>
                <a:lnTo>
                  <a:pt x="1351" y="2254"/>
                </a:lnTo>
                <a:lnTo>
                  <a:pt x="1369" y="2242"/>
                </a:lnTo>
                <a:lnTo>
                  <a:pt x="1377" y="2236"/>
                </a:lnTo>
                <a:lnTo>
                  <a:pt x="1385" y="2229"/>
                </a:lnTo>
                <a:lnTo>
                  <a:pt x="1391" y="2222"/>
                </a:lnTo>
                <a:lnTo>
                  <a:pt x="1397" y="2214"/>
                </a:lnTo>
                <a:lnTo>
                  <a:pt x="1400" y="2215"/>
                </a:lnTo>
                <a:lnTo>
                  <a:pt x="1404" y="2213"/>
                </a:lnTo>
                <a:lnTo>
                  <a:pt x="1410" y="2210"/>
                </a:lnTo>
                <a:lnTo>
                  <a:pt x="1417" y="2206"/>
                </a:lnTo>
                <a:lnTo>
                  <a:pt x="1433" y="2193"/>
                </a:lnTo>
                <a:lnTo>
                  <a:pt x="1452" y="2177"/>
                </a:lnTo>
                <a:lnTo>
                  <a:pt x="1469" y="2159"/>
                </a:lnTo>
                <a:lnTo>
                  <a:pt x="1485" y="2143"/>
                </a:lnTo>
                <a:lnTo>
                  <a:pt x="1496" y="2129"/>
                </a:lnTo>
                <a:lnTo>
                  <a:pt x="1502" y="2120"/>
                </a:lnTo>
                <a:lnTo>
                  <a:pt x="1511" y="2108"/>
                </a:lnTo>
                <a:lnTo>
                  <a:pt x="1523" y="2090"/>
                </a:lnTo>
                <a:lnTo>
                  <a:pt x="1537" y="2071"/>
                </a:lnTo>
                <a:lnTo>
                  <a:pt x="1551" y="2049"/>
                </a:lnTo>
                <a:lnTo>
                  <a:pt x="1565" y="2026"/>
                </a:lnTo>
                <a:lnTo>
                  <a:pt x="1576" y="2004"/>
                </a:lnTo>
                <a:lnTo>
                  <a:pt x="1580" y="1992"/>
                </a:lnTo>
                <a:lnTo>
                  <a:pt x="1583" y="1981"/>
                </a:lnTo>
                <a:lnTo>
                  <a:pt x="1585" y="1971"/>
                </a:lnTo>
                <a:lnTo>
                  <a:pt x="1586" y="1962"/>
                </a:lnTo>
                <a:lnTo>
                  <a:pt x="1586" y="1949"/>
                </a:lnTo>
                <a:lnTo>
                  <a:pt x="1587" y="1937"/>
                </a:lnTo>
                <a:lnTo>
                  <a:pt x="1589" y="1925"/>
                </a:lnTo>
                <a:lnTo>
                  <a:pt x="1591" y="1913"/>
                </a:lnTo>
                <a:lnTo>
                  <a:pt x="1593" y="1903"/>
                </a:lnTo>
                <a:lnTo>
                  <a:pt x="1596" y="1892"/>
                </a:lnTo>
                <a:lnTo>
                  <a:pt x="1600" y="1881"/>
                </a:lnTo>
                <a:lnTo>
                  <a:pt x="1604" y="1871"/>
                </a:lnTo>
                <a:lnTo>
                  <a:pt x="1612" y="1854"/>
                </a:lnTo>
                <a:lnTo>
                  <a:pt x="1622" y="1837"/>
                </a:lnTo>
                <a:lnTo>
                  <a:pt x="1632" y="1823"/>
                </a:lnTo>
                <a:lnTo>
                  <a:pt x="1642" y="1810"/>
                </a:lnTo>
                <a:lnTo>
                  <a:pt x="1663" y="1787"/>
                </a:lnTo>
                <a:lnTo>
                  <a:pt x="1681" y="1769"/>
                </a:lnTo>
                <a:lnTo>
                  <a:pt x="1688" y="1762"/>
                </a:lnTo>
                <a:lnTo>
                  <a:pt x="1693" y="1756"/>
                </a:lnTo>
                <a:lnTo>
                  <a:pt x="1695" y="1754"/>
                </a:lnTo>
                <a:lnTo>
                  <a:pt x="1696" y="1751"/>
                </a:lnTo>
                <a:lnTo>
                  <a:pt x="1696" y="1749"/>
                </a:lnTo>
                <a:lnTo>
                  <a:pt x="1696" y="1747"/>
                </a:lnTo>
                <a:lnTo>
                  <a:pt x="1694" y="1735"/>
                </a:lnTo>
                <a:lnTo>
                  <a:pt x="1690" y="1727"/>
                </a:lnTo>
                <a:lnTo>
                  <a:pt x="1688" y="1723"/>
                </a:lnTo>
                <a:lnTo>
                  <a:pt x="1686" y="1721"/>
                </a:lnTo>
                <a:lnTo>
                  <a:pt x="1684" y="1719"/>
                </a:lnTo>
                <a:lnTo>
                  <a:pt x="1681" y="1718"/>
                </a:lnTo>
                <a:lnTo>
                  <a:pt x="1676" y="1717"/>
                </a:lnTo>
                <a:lnTo>
                  <a:pt x="1671" y="1718"/>
                </a:lnTo>
                <a:lnTo>
                  <a:pt x="1665" y="1720"/>
                </a:lnTo>
                <a:lnTo>
                  <a:pt x="1659" y="1723"/>
                </a:lnTo>
                <a:lnTo>
                  <a:pt x="1650" y="1729"/>
                </a:lnTo>
                <a:lnTo>
                  <a:pt x="1643" y="1734"/>
                </a:lnTo>
                <a:lnTo>
                  <a:pt x="1641" y="1735"/>
                </a:lnTo>
                <a:lnTo>
                  <a:pt x="1640" y="1734"/>
                </a:lnTo>
                <a:lnTo>
                  <a:pt x="1641" y="1732"/>
                </a:lnTo>
                <a:lnTo>
                  <a:pt x="1643" y="1726"/>
                </a:lnTo>
                <a:lnTo>
                  <a:pt x="1647" y="1718"/>
                </a:lnTo>
                <a:lnTo>
                  <a:pt x="1649" y="1711"/>
                </a:lnTo>
                <a:lnTo>
                  <a:pt x="1651" y="1703"/>
                </a:lnTo>
                <a:lnTo>
                  <a:pt x="1652" y="1695"/>
                </a:lnTo>
                <a:lnTo>
                  <a:pt x="1653" y="1681"/>
                </a:lnTo>
                <a:lnTo>
                  <a:pt x="1652" y="1668"/>
                </a:lnTo>
                <a:lnTo>
                  <a:pt x="1650" y="1656"/>
                </a:lnTo>
                <a:lnTo>
                  <a:pt x="1648" y="1647"/>
                </a:lnTo>
                <a:lnTo>
                  <a:pt x="1647" y="1640"/>
                </a:lnTo>
                <a:lnTo>
                  <a:pt x="1648" y="1637"/>
                </a:lnTo>
                <a:lnTo>
                  <a:pt x="1676" y="1613"/>
                </a:lnTo>
                <a:lnTo>
                  <a:pt x="1692" y="1596"/>
                </a:lnTo>
                <a:lnTo>
                  <a:pt x="1695" y="1591"/>
                </a:lnTo>
                <a:lnTo>
                  <a:pt x="1697" y="1587"/>
                </a:lnTo>
                <a:lnTo>
                  <a:pt x="1698" y="1582"/>
                </a:lnTo>
                <a:lnTo>
                  <a:pt x="1699" y="1576"/>
                </a:lnTo>
                <a:lnTo>
                  <a:pt x="1699" y="1569"/>
                </a:lnTo>
                <a:lnTo>
                  <a:pt x="1699" y="1562"/>
                </a:lnTo>
                <a:lnTo>
                  <a:pt x="1698" y="1553"/>
                </a:lnTo>
                <a:lnTo>
                  <a:pt x="1696" y="1542"/>
                </a:lnTo>
                <a:lnTo>
                  <a:pt x="1696" y="1531"/>
                </a:lnTo>
                <a:lnTo>
                  <a:pt x="1698" y="1521"/>
                </a:lnTo>
                <a:lnTo>
                  <a:pt x="1701" y="1511"/>
                </a:lnTo>
                <a:lnTo>
                  <a:pt x="1706" y="1503"/>
                </a:lnTo>
                <a:lnTo>
                  <a:pt x="1712" y="1495"/>
                </a:lnTo>
                <a:lnTo>
                  <a:pt x="1719" y="1489"/>
                </a:lnTo>
                <a:lnTo>
                  <a:pt x="1727" y="1483"/>
                </a:lnTo>
                <a:lnTo>
                  <a:pt x="1734" y="1478"/>
                </a:lnTo>
                <a:lnTo>
                  <a:pt x="1743" y="1473"/>
                </a:lnTo>
                <a:lnTo>
                  <a:pt x="1751" y="1470"/>
                </a:lnTo>
                <a:lnTo>
                  <a:pt x="1758" y="1467"/>
                </a:lnTo>
                <a:lnTo>
                  <a:pt x="1766" y="1465"/>
                </a:lnTo>
                <a:lnTo>
                  <a:pt x="1772" y="1464"/>
                </a:lnTo>
                <a:lnTo>
                  <a:pt x="1779" y="1463"/>
                </a:lnTo>
                <a:lnTo>
                  <a:pt x="1783" y="1463"/>
                </a:lnTo>
                <a:lnTo>
                  <a:pt x="1786" y="1464"/>
                </a:lnTo>
                <a:lnTo>
                  <a:pt x="1796" y="1467"/>
                </a:lnTo>
                <a:lnTo>
                  <a:pt x="1805" y="1468"/>
                </a:lnTo>
                <a:lnTo>
                  <a:pt x="1811" y="1468"/>
                </a:lnTo>
                <a:lnTo>
                  <a:pt x="1816" y="1466"/>
                </a:lnTo>
                <a:lnTo>
                  <a:pt x="1820" y="1463"/>
                </a:lnTo>
                <a:lnTo>
                  <a:pt x="1823" y="1460"/>
                </a:lnTo>
                <a:lnTo>
                  <a:pt x="1824" y="1455"/>
                </a:lnTo>
                <a:lnTo>
                  <a:pt x="1825" y="1450"/>
                </a:lnTo>
                <a:lnTo>
                  <a:pt x="1826" y="1440"/>
                </a:lnTo>
                <a:lnTo>
                  <a:pt x="1827" y="1429"/>
                </a:lnTo>
                <a:lnTo>
                  <a:pt x="1828" y="1424"/>
                </a:lnTo>
                <a:lnTo>
                  <a:pt x="1830" y="1421"/>
                </a:lnTo>
                <a:lnTo>
                  <a:pt x="1833" y="1418"/>
                </a:lnTo>
                <a:lnTo>
                  <a:pt x="1838" y="1416"/>
                </a:lnTo>
                <a:lnTo>
                  <a:pt x="1843" y="1415"/>
                </a:lnTo>
                <a:lnTo>
                  <a:pt x="1848" y="1413"/>
                </a:lnTo>
                <a:lnTo>
                  <a:pt x="1852" y="1410"/>
                </a:lnTo>
                <a:lnTo>
                  <a:pt x="1856" y="1406"/>
                </a:lnTo>
                <a:lnTo>
                  <a:pt x="1859" y="1400"/>
                </a:lnTo>
                <a:lnTo>
                  <a:pt x="1861" y="1395"/>
                </a:lnTo>
                <a:lnTo>
                  <a:pt x="1863" y="1388"/>
                </a:lnTo>
                <a:lnTo>
                  <a:pt x="1865" y="1382"/>
                </a:lnTo>
                <a:lnTo>
                  <a:pt x="1868" y="1357"/>
                </a:lnTo>
                <a:lnTo>
                  <a:pt x="1869" y="1343"/>
                </a:lnTo>
                <a:lnTo>
                  <a:pt x="1869" y="1340"/>
                </a:lnTo>
                <a:lnTo>
                  <a:pt x="1871" y="1338"/>
                </a:lnTo>
                <a:lnTo>
                  <a:pt x="1874" y="1337"/>
                </a:lnTo>
                <a:lnTo>
                  <a:pt x="1877" y="1337"/>
                </a:lnTo>
                <a:lnTo>
                  <a:pt x="1885" y="1337"/>
                </a:lnTo>
                <a:lnTo>
                  <a:pt x="1895" y="1336"/>
                </a:lnTo>
                <a:lnTo>
                  <a:pt x="1900" y="1335"/>
                </a:lnTo>
                <a:lnTo>
                  <a:pt x="1904" y="1333"/>
                </a:lnTo>
                <a:lnTo>
                  <a:pt x="1908" y="1330"/>
                </a:lnTo>
                <a:lnTo>
                  <a:pt x="1911" y="1324"/>
                </a:lnTo>
                <a:lnTo>
                  <a:pt x="1914" y="1318"/>
                </a:lnTo>
                <a:lnTo>
                  <a:pt x="1916" y="1309"/>
                </a:lnTo>
                <a:lnTo>
                  <a:pt x="1917" y="1299"/>
                </a:lnTo>
                <a:lnTo>
                  <a:pt x="1917" y="1285"/>
                </a:lnTo>
                <a:lnTo>
                  <a:pt x="1922" y="1285"/>
                </a:lnTo>
                <a:lnTo>
                  <a:pt x="1926" y="1284"/>
                </a:lnTo>
                <a:lnTo>
                  <a:pt x="1929" y="1282"/>
                </a:lnTo>
                <a:lnTo>
                  <a:pt x="1932" y="1278"/>
                </a:lnTo>
                <a:lnTo>
                  <a:pt x="1933" y="1274"/>
                </a:lnTo>
                <a:lnTo>
                  <a:pt x="1935" y="1268"/>
                </a:lnTo>
                <a:lnTo>
                  <a:pt x="1935" y="1262"/>
                </a:lnTo>
                <a:lnTo>
                  <a:pt x="1936" y="1256"/>
                </a:lnTo>
                <a:lnTo>
                  <a:pt x="1937" y="1242"/>
                </a:lnTo>
                <a:lnTo>
                  <a:pt x="1938" y="1229"/>
                </a:lnTo>
                <a:lnTo>
                  <a:pt x="1940" y="1223"/>
                </a:lnTo>
                <a:lnTo>
                  <a:pt x="1942" y="1217"/>
                </a:lnTo>
                <a:lnTo>
                  <a:pt x="1944" y="1211"/>
                </a:lnTo>
                <a:lnTo>
                  <a:pt x="1948" y="1206"/>
                </a:lnTo>
                <a:lnTo>
                  <a:pt x="1958" y="1194"/>
                </a:lnTo>
                <a:lnTo>
                  <a:pt x="1972" y="1177"/>
                </a:lnTo>
                <a:lnTo>
                  <a:pt x="1977" y="1173"/>
                </a:lnTo>
                <a:lnTo>
                  <a:pt x="1982" y="1169"/>
                </a:lnTo>
                <a:lnTo>
                  <a:pt x="1987" y="1166"/>
                </a:lnTo>
                <a:lnTo>
                  <a:pt x="1993" y="1163"/>
                </a:lnTo>
                <a:lnTo>
                  <a:pt x="1999" y="1161"/>
                </a:lnTo>
                <a:lnTo>
                  <a:pt x="2007" y="1160"/>
                </a:lnTo>
                <a:lnTo>
                  <a:pt x="2014" y="1159"/>
                </a:lnTo>
                <a:lnTo>
                  <a:pt x="2022" y="1159"/>
                </a:lnTo>
                <a:lnTo>
                  <a:pt x="2023" y="1159"/>
                </a:lnTo>
                <a:lnTo>
                  <a:pt x="2023" y="1157"/>
                </a:lnTo>
                <a:lnTo>
                  <a:pt x="2023" y="1155"/>
                </a:lnTo>
                <a:lnTo>
                  <a:pt x="2022" y="1152"/>
                </a:lnTo>
                <a:lnTo>
                  <a:pt x="2020" y="1143"/>
                </a:lnTo>
                <a:lnTo>
                  <a:pt x="2016" y="1133"/>
                </a:lnTo>
                <a:lnTo>
                  <a:pt x="2015" y="1127"/>
                </a:lnTo>
                <a:lnTo>
                  <a:pt x="2014" y="1121"/>
                </a:lnTo>
                <a:lnTo>
                  <a:pt x="2014" y="1115"/>
                </a:lnTo>
                <a:lnTo>
                  <a:pt x="2014" y="1109"/>
                </a:lnTo>
                <a:lnTo>
                  <a:pt x="2016" y="1102"/>
                </a:lnTo>
                <a:lnTo>
                  <a:pt x="2018" y="1096"/>
                </a:lnTo>
                <a:lnTo>
                  <a:pt x="2022" y="1091"/>
                </a:lnTo>
                <a:lnTo>
                  <a:pt x="2027" y="1086"/>
                </a:lnTo>
                <a:lnTo>
                  <a:pt x="2036" y="1079"/>
                </a:lnTo>
                <a:lnTo>
                  <a:pt x="2045" y="1075"/>
                </a:lnTo>
                <a:lnTo>
                  <a:pt x="2054" y="1073"/>
                </a:lnTo>
                <a:lnTo>
                  <a:pt x="2062" y="1073"/>
                </a:lnTo>
                <a:lnTo>
                  <a:pt x="2070" y="1075"/>
                </a:lnTo>
                <a:lnTo>
                  <a:pt x="2078" y="1078"/>
                </a:lnTo>
                <a:lnTo>
                  <a:pt x="2086" y="1082"/>
                </a:lnTo>
                <a:lnTo>
                  <a:pt x="2093" y="1087"/>
                </a:lnTo>
                <a:lnTo>
                  <a:pt x="2107" y="1099"/>
                </a:lnTo>
                <a:lnTo>
                  <a:pt x="2123" y="1111"/>
                </a:lnTo>
                <a:lnTo>
                  <a:pt x="2130" y="1117"/>
                </a:lnTo>
                <a:lnTo>
                  <a:pt x="2137" y="1122"/>
                </a:lnTo>
                <a:lnTo>
                  <a:pt x="2145" y="1126"/>
                </a:lnTo>
                <a:lnTo>
                  <a:pt x="2153" y="1128"/>
                </a:lnTo>
                <a:lnTo>
                  <a:pt x="2152" y="1133"/>
                </a:lnTo>
                <a:lnTo>
                  <a:pt x="2149" y="1144"/>
                </a:lnTo>
                <a:lnTo>
                  <a:pt x="2146" y="1150"/>
                </a:lnTo>
                <a:lnTo>
                  <a:pt x="2142" y="1155"/>
                </a:lnTo>
                <a:lnTo>
                  <a:pt x="2139" y="1157"/>
                </a:lnTo>
                <a:lnTo>
                  <a:pt x="2135" y="1158"/>
                </a:lnTo>
                <a:lnTo>
                  <a:pt x="2131" y="1159"/>
                </a:lnTo>
                <a:lnTo>
                  <a:pt x="2127" y="1159"/>
                </a:lnTo>
                <a:lnTo>
                  <a:pt x="2122" y="1160"/>
                </a:lnTo>
                <a:lnTo>
                  <a:pt x="2118" y="1161"/>
                </a:lnTo>
                <a:lnTo>
                  <a:pt x="2115" y="1164"/>
                </a:lnTo>
                <a:lnTo>
                  <a:pt x="2112" y="1167"/>
                </a:lnTo>
                <a:lnTo>
                  <a:pt x="2108" y="1171"/>
                </a:lnTo>
                <a:lnTo>
                  <a:pt x="2106" y="1176"/>
                </a:lnTo>
                <a:lnTo>
                  <a:pt x="2104" y="1181"/>
                </a:lnTo>
                <a:lnTo>
                  <a:pt x="2103" y="1186"/>
                </a:lnTo>
                <a:lnTo>
                  <a:pt x="2101" y="1198"/>
                </a:lnTo>
                <a:lnTo>
                  <a:pt x="2100" y="1210"/>
                </a:lnTo>
                <a:lnTo>
                  <a:pt x="2100" y="1223"/>
                </a:lnTo>
                <a:lnTo>
                  <a:pt x="2100" y="1233"/>
                </a:lnTo>
                <a:lnTo>
                  <a:pt x="2103" y="1245"/>
                </a:lnTo>
                <a:lnTo>
                  <a:pt x="2108" y="1261"/>
                </a:lnTo>
                <a:lnTo>
                  <a:pt x="2110" y="1271"/>
                </a:lnTo>
                <a:lnTo>
                  <a:pt x="2112" y="1281"/>
                </a:lnTo>
                <a:lnTo>
                  <a:pt x="2110" y="1286"/>
                </a:lnTo>
                <a:lnTo>
                  <a:pt x="2109" y="1291"/>
                </a:lnTo>
                <a:lnTo>
                  <a:pt x="2107" y="1296"/>
                </a:lnTo>
                <a:lnTo>
                  <a:pt x="2105" y="1301"/>
                </a:lnTo>
                <a:lnTo>
                  <a:pt x="2101" y="1303"/>
                </a:lnTo>
                <a:lnTo>
                  <a:pt x="2097" y="1305"/>
                </a:lnTo>
                <a:lnTo>
                  <a:pt x="2093" y="1307"/>
                </a:lnTo>
                <a:lnTo>
                  <a:pt x="2087" y="1308"/>
                </a:lnTo>
                <a:lnTo>
                  <a:pt x="2076" y="1310"/>
                </a:lnTo>
                <a:lnTo>
                  <a:pt x="2063" y="1312"/>
                </a:lnTo>
                <a:lnTo>
                  <a:pt x="2057" y="1313"/>
                </a:lnTo>
                <a:lnTo>
                  <a:pt x="2051" y="1315"/>
                </a:lnTo>
                <a:lnTo>
                  <a:pt x="2045" y="1318"/>
                </a:lnTo>
                <a:lnTo>
                  <a:pt x="2039" y="1321"/>
                </a:lnTo>
                <a:lnTo>
                  <a:pt x="2034" y="1325"/>
                </a:lnTo>
                <a:lnTo>
                  <a:pt x="2029" y="1330"/>
                </a:lnTo>
                <a:lnTo>
                  <a:pt x="2025" y="1336"/>
                </a:lnTo>
                <a:lnTo>
                  <a:pt x="2022" y="1343"/>
                </a:lnTo>
                <a:lnTo>
                  <a:pt x="2021" y="1350"/>
                </a:lnTo>
                <a:lnTo>
                  <a:pt x="2021" y="1359"/>
                </a:lnTo>
                <a:lnTo>
                  <a:pt x="2023" y="1368"/>
                </a:lnTo>
                <a:lnTo>
                  <a:pt x="2024" y="1378"/>
                </a:lnTo>
                <a:lnTo>
                  <a:pt x="2024" y="1387"/>
                </a:lnTo>
                <a:lnTo>
                  <a:pt x="2023" y="1394"/>
                </a:lnTo>
                <a:lnTo>
                  <a:pt x="2021" y="1397"/>
                </a:lnTo>
                <a:lnTo>
                  <a:pt x="2019" y="1399"/>
                </a:lnTo>
                <a:lnTo>
                  <a:pt x="2016" y="1400"/>
                </a:lnTo>
                <a:lnTo>
                  <a:pt x="2011" y="1401"/>
                </a:lnTo>
                <a:lnTo>
                  <a:pt x="1995" y="1400"/>
                </a:lnTo>
                <a:lnTo>
                  <a:pt x="1983" y="1402"/>
                </a:lnTo>
                <a:lnTo>
                  <a:pt x="1973" y="1404"/>
                </a:lnTo>
                <a:lnTo>
                  <a:pt x="1966" y="1408"/>
                </a:lnTo>
                <a:lnTo>
                  <a:pt x="1960" y="1413"/>
                </a:lnTo>
                <a:lnTo>
                  <a:pt x="1956" y="1419"/>
                </a:lnTo>
                <a:lnTo>
                  <a:pt x="1954" y="1426"/>
                </a:lnTo>
                <a:lnTo>
                  <a:pt x="1952" y="1434"/>
                </a:lnTo>
                <a:lnTo>
                  <a:pt x="1951" y="1452"/>
                </a:lnTo>
                <a:lnTo>
                  <a:pt x="1949" y="1471"/>
                </a:lnTo>
                <a:lnTo>
                  <a:pt x="1948" y="1481"/>
                </a:lnTo>
                <a:lnTo>
                  <a:pt x="1946" y="1491"/>
                </a:lnTo>
                <a:lnTo>
                  <a:pt x="1942" y="1501"/>
                </a:lnTo>
                <a:lnTo>
                  <a:pt x="1937" y="1511"/>
                </a:lnTo>
                <a:lnTo>
                  <a:pt x="1934" y="1518"/>
                </a:lnTo>
                <a:lnTo>
                  <a:pt x="1930" y="1525"/>
                </a:lnTo>
                <a:lnTo>
                  <a:pt x="1923" y="1532"/>
                </a:lnTo>
                <a:lnTo>
                  <a:pt x="1915" y="1537"/>
                </a:lnTo>
                <a:lnTo>
                  <a:pt x="1906" y="1541"/>
                </a:lnTo>
                <a:lnTo>
                  <a:pt x="1895" y="1545"/>
                </a:lnTo>
                <a:lnTo>
                  <a:pt x="1882" y="1547"/>
                </a:lnTo>
                <a:lnTo>
                  <a:pt x="1869" y="1547"/>
                </a:lnTo>
                <a:lnTo>
                  <a:pt x="1866" y="1557"/>
                </a:lnTo>
                <a:lnTo>
                  <a:pt x="1862" y="1565"/>
                </a:lnTo>
                <a:lnTo>
                  <a:pt x="1856" y="1574"/>
                </a:lnTo>
                <a:lnTo>
                  <a:pt x="1849" y="1582"/>
                </a:lnTo>
                <a:lnTo>
                  <a:pt x="1841" y="1589"/>
                </a:lnTo>
                <a:lnTo>
                  <a:pt x="1832" y="1597"/>
                </a:lnTo>
                <a:lnTo>
                  <a:pt x="1823" y="1604"/>
                </a:lnTo>
                <a:lnTo>
                  <a:pt x="1813" y="1611"/>
                </a:lnTo>
                <a:lnTo>
                  <a:pt x="1770" y="1638"/>
                </a:lnTo>
                <a:lnTo>
                  <a:pt x="1733" y="1664"/>
                </a:lnTo>
                <a:lnTo>
                  <a:pt x="1731" y="1664"/>
                </a:lnTo>
                <a:lnTo>
                  <a:pt x="1729" y="1663"/>
                </a:lnTo>
                <a:lnTo>
                  <a:pt x="1727" y="1660"/>
                </a:lnTo>
                <a:lnTo>
                  <a:pt x="1725" y="1658"/>
                </a:lnTo>
                <a:lnTo>
                  <a:pt x="1722" y="1652"/>
                </a:lnTo>
                <a:lnTo>
                  <a:pt x="1718" y="1644"/>
                </a:lnTo>
                <a:lnTo>
                  <a:pt x="1715" y="1641"/>
                </a:lnTo>
                <a:lnTo>
                  <a:pt x="1713" y="1638"/>
                </a:lnTo>
                <a:lnTo>
                  <a:pt x="1710" y="1636"/>
                </a:lnTo>
                <a:lnTo>
                  <a:pt x="1707" y="1635"/>
                </a:lnTo>
                <a:lnTo>
                  <a:pt x="1704" y="1635"/>
                </a:lnTo>
                <a:lnTo>
                  <a:pt x="1700" y="1636"/>
                </a:lnTo>
                <a:lnTo>
                  <a:pt x="1696" y="1638"/>
                </a:lnTo>
                <a:lnTo>
                  <a:pt x="1691" y="1642"/>
                </a:lnTo>
                <a:lnTo>
                  <a:pt x="1693" y="1657"/>
                </a:lnTo>
                <a:lnTo>
                  <a:pt x="1699" y="1687"/>
                </a:lnTo>
                <a:lnTo>
                  <a:pt x="1703" y="1702"/>
                </a:lnTo>
                <a:lnTo>
                  <a:pt x="1706" y="1716"/>
                </a:lnTo>
                <a:lnTo>
                  <a:pt x="1709" y="1726"/>
                </a:lnTo>
                <a:lnTo>
                  <a:pt x="1712" y="1731"/>
                </a:lnTo>
                <a:lnTo>
                  <a:pt x="1717" y="1732"/>
                </a:lnTo>
                <a:lnTo>
                  <a:pt x="1721" y="1732"/>
                </a:lnTo>
                <a:lnTo>
                  <a:pt x="1726" y="1729"/>
                </a:lnTo>
                <a:lnTo>
                  <a:pt x="1731" y="1726"/>
                </a:lnTo>
                <a:lnTo>
                  <a:pt x="1740" y="1715"/>
                </a:lnTo>
                <a:lnTo>
                  <a:pt x="1749" y="1702"/>
                </a:lnTo>
                <a:lnTo>
                  <a:pt x="1759" y="1688"/>
                </a:lnTo>
                <a:lnTo>
                  <a:pt x="1770" y="1674"/>
                </a:lnTo>
                <a:lnTo>
                  <a:pt x="1776" y="1667"/>
                </a:lnTo>
                <a:lnTo>
                  <a:pt x="1783" y="1662"/>
                </a:lnTo>
                <a:lnTo>
                  <a:pt x="1789" y="1656"/>
                </a:lnTo>
                <a:lnTo>
                  <a:pt x="1796" y="1652"/>
                </a:lnTo>
                <a:lnTo>
                  <a:pt x="1829" y="1632"/>
                </a:lnTo>
                <a:lnTo>
                  <a:pt x="1860" y="1612"/>
                </a:lnTo>
                <a:lnTo>
                  <a:pt x="1888" y="1592"/>
                </a:lnTo>
                <a:lnTo>
                  <a:pt x="1916" y="1573"/>
                </a:lnTo>
                <a:lnTo>
                  <a:pt x="1941" y="1554"/>
                </a:lnTo>
                <a:lnTo>
                  <a:pt x="1964" y="1535"/>
                </a:lnTo>
                <a:lnTo>
                  <a:pt x="1986" y="1517"/>
                </a:lnTo>
                <a:lnTo>
                  <a:pt x="2007" y="1499"/>
                </a:lnTo>
                <a:lnTo>
                  <a:pt x="2025" y="1482"/>
                </a:lnTo>
                <a:lnTo>
                  <a:pt x="2042" y="1465"/>
                </a:lnTo>
                <a:lnTo>
                  <a:pt x="2058" y="1448"/>
                </a:lnTo>
                <a:lnTo>
                  <a:pt x="2073" y="1430"/>
                </a:lnTo>
                <a:lnTo>
                  <a:pt x="2087" y="1413"/>
                </a:lnTo>
                <a:lnTo>
                  <a:pt x="2100" y="1396"/>
                </a:lnTo>
                <a:lnTo>
                  <a:pt x="2113" y="1380"/>
                </a:lnTo>
                <a:lnTo>
                  <a:pt x="2124" y="1363"/>
                </a:lnTo>
                <a:lnTo>
                  <a:pt x="2145" y="1329"/>
                </a:lnTo>
                <a:lnTo>
                  <a:pt x="2164" y="1293"/>
                </a:lnTo>
                <a:lnTo>
                  <a:pt x="2183" y="1258"/>
                </a:lnTo>
                <a:lnTo>
                  <a:pt x="2201" y="1221"/>
                </a:lnTo>
                <a:lnTo>
                  <a:pt x="2221" y="1181"/>
                </a:lnTo>
                <a:lnTo>
                  <a:pt x="2243" y="1140"/>
                </a:lnTo>
                <a:lnTo>
                  <a:pt x="2267" y="1095"/>
                </a:lnTo>
                <a:lnTo>
                  <a:pt x="2294" y="1049"/>
                </a:lnTo>
                <a:lnTo>
                  <a:pt x="2310" y="1016"/>
                </a:lnTo>
                <a:lnTo>
                  <a:pt x="2327" y="983"/>
                </a:lnTo>
                <a:lnTo>
                  <a:pt x="2346" y="951"/>
                </a:lnTo>
                <a:lnTo>
                  <a:pt x="2365" y="921"/>
                </a:lnTo>
                <a:lnTo>
                  <a:pt x="2384" y="891"/>
                </a:lnTo>
                <a:lnTo>
                  <a:pt x="2404" y="861"/>
                </a:lnTo>
                <a:lnTo>
                  <a:pt x="2425" y="834"/>
                </a:lnTo>
                <a:lnTo>
                  <a:pt x="2447" y="808"/>
                </a:lnTo>
                <a:lnTo>
                  <a:pt x="2439" y="800"/>
                </a:lnTo>
                <a:lnTo>
                  <a:pt x="2420" y="782"/>
                </a:lnTo>
                <a:lnTo>
                  <a:pt x="2414" y="777"/>
                </a:lnTo>
                <a:lnTo>
                  <a:pt x="2407" y="772"/>
                </a:lnTo>
                <a:lnTo>
                  <a:pt x="2399" y="767"/>
                </a:lnTo>
                <a:lnTo>
                  <a:pt x="2391" y="763"/>
                </a:lnTo>
                <a:lnTo>
                  <a:pt x="2382" y="760"/>
                </a:lnTo>
                <a:lnTo>
                  <a:pt x="2373" y="757"/>
                </a:lnTo>
                <a:lnTo>
                  <a:pt x="2363" y="756"/>
                </a:lnTo>
                <a:lnTo>
                  <a:pt x="2352" y="755"/>
                </a:lnTo>
                <a:lnTo>
                  <a:pt x="2348" y="756"/>
                </a:lnTo>
                <a:lnTo>
                  <a:pt x="2344" y="757"/>
                </a:lnTo>
                <a:lnTo>
                  <a:pt x="2339" y="760"/>
                </a:lnTo>
                <a:lnTo>
                  <a:pt x="2332" y="763"/>
                </a:lnTo>
                <a:lnTo>
                  <a:pt x="2322" y="770"/>
                </a:lnTo>
                <a:lnTo>
                  <a:pt x="2311" y="777"/>
                </a:lnTo>
                <a:lnTo>
                  <a:pt x="2306" y="780"/>
                </a:lnTo>
                <a:lnTo>
                  <a:pt x="2300" y="781"/>
                </a:lnTo>
                <a:lnTo>
                  <a:pt x="2296" y="781"/>
                </a:lnTo>
                <a:lnTo>
                  <a:pt x="2291" y="780"/>
                </a:lnTo>
                <a:lnTo>
                  <a:pt x="2287" y="777"/>
                </a:lnTo>
                <a:lnTo>
                  <a:pt x="2284" y="772"/>
                </a:lnTo>
                <a:lnTo>
                  <a:pt x="2281" y="764"/>
                </a:lnTo>
                <a:lnTo>
                  <a:pt x="2278" y="755"/>
                </a:lnTo>
                <a:lnTo>
                  <a:pt x="2278" y="750"/>
                </a:lnTo>
                <a:lnTo>
                  <a:pt x="2278" y="746"/>
                </a:lnTo>
                <a:lnTo>
                  <a:pt x="2279" y="742"/>
                </a:lnTo>
                <a:lnTo>
                  <a:pt x="2281" y="738"/>
                </a:lnTo>
                <a:lnTo>
                  <a:pt x="2287" y="731"/>
                </a:lnTo>
                <a:lnTo>
                  <a:pt x="2295" y="725"/>
                </a:lnTo>
                <a:lnTo>
                  <a:pt x="2313" y="714"/>
                </a:lnTo>
                <a:lnTo>
                  <a:pt x="2330" y="703"/>
                </a:lnTo>
                <a:lnTo>
                  <a:pt x="2337" y="695"/>
                </a:lnTo>
                <a:lnTo>
                  <a:pt x="2341" y="688"/>
                </a:lnTo>
                <a:lnTo>
                  <a:pt x="2344" y="680"/>
                </a:lnTo>
                <a:lnTo>
                  <a:pt x="2346" y="673"/>
                </a:lnTo>
                <a:lnTo>
                  <a:pt x="2347" y="657"/>
                </a:lnTo>
                <a:lnTo>
                  <a:pt x="2347" y="642"/>
                </a:lnTo>
                <a:lnTo>
                  <a:pt x="2348" y="634"/>
                </a:lnTo>
                <a:lnTo>
                  <a:pt x="2349" y="626"/>
                </a:lnTo>
                <a:lnTo>
                  <a:pt x="2352" y="617"/>
                </a:lnTo>
                <a:lnTo>
                  <a:pt x="2356" y="608"/>
                </a:lnTo>
                <a:lnTo>
                  <a:pt x="2362" y="599"/>
                </a:lnTo>
                <a:lnTo>
                  <a:pt x="2370" y="589"/>
                </a:lnTo>
                <a:lnTo>
                  <a:pt x="2381" y="578"/>
                </a:lnTo>
                <a:lnTo>
                  <a:pt x="2394" y="567"/>
                </a:lnTo>
                <a:lnTo>
                  <a:pt x="2407" y="559"/>
                </a:lnTo>
                <a:lnTo>
                  <a:pt x="2420" y="551"/>
                </a:lnTo>
                <a:lnTo>
                  <a:pt x="2426" y="545"/>
                </a:lnTo>
                <a:lnTo>
                  <a:pt x="2431" y="540"/>
                </a:lnTo>
                <a:lnTo>
                  <a:pt x="2433" y="538"/>
                </a:lnTo>
                <a:lnTo>
                  <a:pt x="2434" y="535"/>
                </a:lnTo>
                <a:lnTo>
                  <a:pt x="2435" y="532"/>
                </a:lnTo>
                <a:lnTo>
                  <a:pt x="2435" y="529"/>
                </a:lnTo>
                <a:lnTo>
                  <a:pt x="2435" y="524"/>
                </a:lnTo>
                <a:lnTo>
                  <a:pt x="2435" y="518"/>
                </a:lnTo>
                <a:lnTo>
                  <a:pt x="2433" y="513"/>
                </a:lnTo>
                <a:lnTo>
                  <a:pt x="2432" y="507"/>
                </a:lnTo>
                <a:lnTo>
                  <a:pt x="2429" y="503"/>
                </a:lnTo>
                <a:lnTo>
                  <a:pt x="2426" y="498"/>
                </a:lnTo>
                <a:lnTo>
                  <a:pt x="2422" y="494"/>
                </a:lnTo>
                <a:lnTo>
                  <a:pt x="2417" y="490"/>
                </a:lnTo>
                <a:lnTo>
                  <a:pt x="2410" y="487"/>
                </a:lnTo>
                <a:lnTo>
                  <a:pt x="2403" y="485"/>
                </a:lnTo>
                <a:lnTo>
                  <a:pt x="2395" y="483"/>
                </a:lnTo>
                <a:lnTo>
                  <a:pt x="2385" y="481"/>
                </a:lnTo>
                <a:lnTo>
                  <a:pt x="2374" y="480"/>
                </a:lnTo>
                <a:lnTo>
                  <a:pt x="2361" y="480"/>
                </a:lnTo>
                <a:lnTo>
                  <a:pt x="2347" y="481"/>
                </a:lnTo>
                <a:lnTo>
                  <a:pt x="2330" y="483"/>
                </a:lnTo>
                <a:lnTo>
                  <a:pt x="2304" y="485"/>
                </a:lnTo>
                <a:lnTo>
                  <a:pt x="2281" y="487"/>
                </a:lnTo>
                <a:lnTo>
                  <a:pt x="2261" y="488"/>
                </a:lnTo>
                <a:lnTo>
                  <a:pt x="2243" y="487"/>
                </a:lnTo>
                <a:lnTo>
                  <a:pt x="2235" y="486"/>
                </a:lnTo>
                <a:lnTo>
                  <a:pt x="2226" y="484"/>
                </a:lnTo>
                <a:lnTo>
                  <a:pt x="2216" y="482"/>
                </a:lnTo>
                <a:lnTo>
                  <a:pt x="2207" y="479"/>
                </a:lnTo>
                <a:lnTo>
                  <a:pt x="2197" y="475"/>
                </a:lnTo>
                <a:lnTo>
                  <a:pt x="2186" y="470"/>
                </a:lnTo>
                <a:lnTo>
                  <a:pt x="2175" y="464"/>
                </a:lnTo>
                <a:lnTo>
                  <a:pt x="2163" y="457"/>
                </a:lnTo>
                <a:lnTo>
                  <a:pt x="2154" y="450"/>
                </a:lnTo>
                <a:lnTo>
                  <a:pt x="2146" y="443"/>
                </a:lnTo>
                <a:lnTo>
                  <a:pt x="2137" y="434"/>
                </a:lnTo>
                <a:lnTo>
                  <a:pt x="2129" y="425"/>
                </a:lnTo>
                <a:lnTo>
                  <a:pt x="2113" y="405"/>
                </a:lnTo>
                <a:lnTo>
                  <a:pt x="2096" y="384"/>
                </a:lnTo>
                <a:lnTo>
                  <a:pt x="2082" y="363"/>
                </a:lnTo>
                <a:lnTo>
                  <a:pt x="2068" y="341"/>
                </a:lnTo>
                <a:lnTo>
                  <a:pt x="2055" y="321"/>
                </a:lnTo>
                <a:lnTo>
                  <a:pt x="2042" y="304"/>
                </a:lnTo>
                <a:lnTo>
                  <a:pt x="2036" y="294"/>
                </a:lnTo>
                <a:lnTo>
                  <a:pt x="2028" y="284"/>
                </a:lnTo>
                <a:lnTo>
                  <a:pt x="2017" y="272"/>
                </a:lnTo>
                <a:lnTo>
                  <a:pt x="2005" y="260"/>
                </a:lnTo>
                <a:lnTo>
                  <a:pt x="1990" y="248"/>
                </a:lnTo>
                <a:lnTo>
                  <a:pt x="1975" y="235"/>
                </a:lnTo>
                <a:lnTo>
                  <a:pt x="1959" y="223"/>
                </a:lnTo>
                <a:lnTo>
                  <a:pt x="1943" y="209"/>
                </a:lnTo>
                <a:lnTo>
                  <a:pt x="1925" y="197"/>
                </a:lnTo>
                <a:lnTo>
                  <a:pt x="1908" y="186"/>
                </a:lnTo>
                <a:lnTo>
                  <a:pt x="1890" y="176"/>
                </a:lnTo>
                <a:lnTo>
                  <a:pt x="1872" y="167"/>
                </a:lnTo>
                <a:lnTo>
                  <a:pt x="1856" y="159"/>
                </a:lnTo>
                <a:lnTo>
                  <a:pt x="1840" y="153"/>
                </a:lnTo>
                <a:lnTo>
                  <a:pt x="1825" y="149"/>
                </a:lnTo>
                <a:lnTo>
                  <a:pt x="1812" y="147"/>
                </a:lnTo>
                <a:lnTo>
                  <a:pt x="1797" y="144"/>
                </a:lnTo>
                <a:lnTo>
                  <a:pt x="1784" y="140"/>
                </a:lnTo>
                <a:lnTo>
                  <a:pt x="1772" y="136"/>
                </a:lnTo>
                <a:lnTo>
                  <a:pt x="1762" y="130"/>
                </a:lnTo>
                <a:lnTo>
                  <a:pt x="1744" y="117"/>
                </a:lnTo>
                <a:lnTo>
                  <a:pt x="1727" y="101"/>
                </a:lnTo>
                <a:lnTo>
                  <a:pt x="1718" y="93"/>
                </a:lnTo>
                <a:lnTo>
                  <a:pt x="1708" y="86"/>
                </a:lnTo>
                <a:lnTo>
                  <a:pt x="1697" y="79"/>
                </a:lnTo>
                <a:lnTo>
                  <a:pt x="1685" y="72"/>
                </a:lnTo>
                <a:lnTo>
                  <a:pt x="1670" y="66"/>
                </a:lnTo>
                <a:lnTo>
                  <a:pt x="1653" y="60"/>
                </a:lnTo>
                <a:lnTo>
                  <a:pt x="1634" y="56"/>
                </a:lnTo>
                <a:lnTo>
                  <a:pt x="1612" y="52"/>
                </a:lnTo>
                <a:lnTo>
                  <a:pt x="1593" y="50"/>
                </a:lnTo>
                <a:lnTo>
                  <a:pt x="1576" y="49"/>
                </a:lnTo>
                <a:lnTo>
                  <a:pt x="1560" y="50"/>
                </a:lnTo>
                <a:lnTo>
                  <a:pt x="1544" y="51"/>
                </a:lnTo>
                <a:lnTo>
                  <a:pt x="1529" y="53"/>
                </a:lnTo>
                <a:lnTo>
                  <a:pt x="1514" y="53"/>
                </a:lnTo>
                <a:lnTo>
                  <a:pt x="1506" y="52"/>
                </a:lnTo>
                <a:lnTo>
                  <a:pt x="1498" y="51"/>
                </a:lnTo>
                <a:lnTo>
                  <a:pt x="1490" y="49"/>
                </a:lnTo>
                <a:lnTo>
                  <a:pt x="1481" y="47"/>
                </a:lnTo>
                <a:lnTo>
                  <a:pt x="1463" y="40"/>
                </a:lnTo>
                <a:lnTo>
                  <a:pt x="1443" y="33"/>
                </a:lnTo>
                <a:lnTo>
                  <a:pt x="1423" y="25"/>
                </a:lnTo>
                <a:lnTo>
                  <a:pt x="1402" y="18"/>
                </a:lnTo>
                <a:lnTo>
                  <a:pt x="1380" y="11"/>
                </a:lnTo>
                <a:lnTo>
                  <a:pt x="1357" y="5"/>
                </a:lnTo>
                <a:lnTo>
                  <a:pt x="1345" y="3"/>
                </a:lnTo>
                <a:lnTo>
                  <a:pt x="1333" y="1"/>
                </a:lnTo>
                <a:lnTo>
                  <a:pt x="1320" y="0"/>
                </a:lnTo>
                <a:lnTo>
                  <a:pt x="1307" y="0"/>
                </a:lnTo>
                <a:lnTo>
                  <a:pt x="1299" y="0"/>
                </a:lnTo>
                <a:lnTo>
                  <a:pt x="1291" y="2"/>
                </a:lnTo>
                <a:lnTo>
                  <a:pt x="1284" y="3"/>
                </a:lnTo>
                <a:lnTo>
                  <a:pt x="1277" y="6"/>
                </a:lnTo>
                <a:lnTo>
                  <a:pt x="1264" y="12"/>
                </a:lnTo>
                <a:lnTo>
                  <a:pt x="1251" y="18"/>
                </a:lnTo>
                <a:lnTo>
                  <a:pt x="1238" y="25"/>
                </a:lnTo>
                <a:lnTo>
                  <a:pt x="1224" y="31"/>
                </a:lnTo>
                <a:lnTo>
                  <a:pt x="1215" y="33"/>
                </a:lnTo>
                <a:lnTo>
                  <a:pt x="1206" y="35"/>
                </a:lnTo>
                <a:lnTo>
                  <a:pt x="1197" y="36"/>
                </a:lnTo>
                <a:lnTo>
                  <a:pt x="1187" y="36"/>
                </a:lnTo>
                <a:lnTo>
                  <a:pt x="1177" y="36"/>
                </a:lnTo>
                <a:lnTo>
                  <a:pt x="1168" y="36"/>
                </a:lnTo>
                <a:lnTo>
                  <a:pt x="1160" y="36"/>
                </a:lnTo>
                <a:lnTo>
                  <a:pt x="1150" y="36"/>
                </a:lnTo>
                <a:close/>
              </a:path>
            </a:pathLst>
          </a:custGeom>
          <a:solidFill>
            <a:srgbClr val="006666"/>
          </a:soli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39" name="Freeform 41"/>
          <p:cNvSpPr>
            <a:spLocks/>
          </p:cNvSpPr>
          <p:nvPr/>
        </p:nvSpPr>
        <p:spPr bwMode="auto">
          <a:xfrm>
            <a:off x="6737923" y="4027897"/>
            <a:ext cx="1339941" cy="1048131"/>
          </a:xfrm>
          <a:custGeom>
            <a:avLst/>
            <a:gdLst>
              <a:gd name="T0" fmla="*/ 3725 w 3773"/>
              <a:gd name="T1" fmla="*/ 794 h 2987"/>
              <a:gd name="T2" fmla="*/ 3604 w 3773"/>
              <a:gd name="T3" fmla="*/ 972 h 2987"/>
              <a:gd name="T4" fmla="*/ 3513 w 3773"/>
              <a:gd name="T5" fmla="*/ 1151 h 2987"/>
              <a:gd name="T6" fmla="*/ 3620 w 3773"/>
              <a:gd name="T7" fmla="*/ 1345 h 2987"/>
              <a:gd name="T8" fmla="*/ 3455 w 3773"/>
              <a:gd name="T9" fmla="*/ 1345 h 2987"/>
              <a:gd name="T10" fmla="*/ 3407 w 3773"/>
              <a:gd name="T11" fmla="*/ 1402 h 2987"/>
              <a:gd name="T12" fmla="*/ 3298 w 3773"/>
              <a:gd name="T13" fmla="*/ 1457 h 2987"/>
              <a:gd name="T14" fmla="*/ 3344 w 3773"/>
              <a:gd name="T15" fmla="*/ 1593 h 2987"/>
              <a:gd name="T16" fmla="*/ 3272 w 3773"/>
              <a:gd name="T17" fmla="*/ 1642 h 2987"/>
              <a:gd name="T18" fmla="*/ 3312 w 3773"/>
              <a:gd name="T19" fmla="*/ 1725 h 2987"/>
              <a:gd name="T20" fmla="*/ 3314 w 3773"/>
              <a:gd name="T21" fmla="*/ 1873 h 2987"/>
              <a:gd name="T22" fmla="*/ 3159 w 3773"/>
              <a:gd name="T23" fmla="*/ 2120 h 2987"/>
              <a:gd name="T24" fmla="*/ 3019 w 3773"/>
              <a:gd name="T25" fmla="*/ 2191 h 2987"/>
              <a:gd name="T26" fmla="*/ 2839 w 3773"/>
              <a:gd name="T27" fmla="*/ 2551 h 2987"/>
              <a:gd name="T28" fmla="*/ 2627 w 3773"/>
              <a:gd name="T29" fmla="*/ 2718 h 2987"/>
              <a:gd name="T30" fmla="*/ 2379 w 3773"/>
              <a:gd name="T31" fmla="*/ 2725 h 2987"/>
              <a:gd name="T32" fmla="*/ 1987 w 3773"/>
              <a:gd name="T33" fmla="*/ 2847 h 2987"/>
              <a:gd name="T34" fmla="*/ 1794 w 3773"/>
              <a:gd name="T35" fmla="*/ 2906 h 2987"/>
              <a:gd name="T36" fmla="*/ 1684 w 3773"/>
              <a:gd name="T37" fmla="*/ 2936 h 2987"/>
              <a:gd name="T38" fmla="*/ 1522 w 3773"/>
              <a:gd name="T39" fmla="*/ 2968 h 2987"/>
              <a:gd name="T40" fmla="*/ 1405 w 3773"/>
              <a:gd name="T41" fmla="*/ 2808 h 2987"/>
              <a:gd name="T42" fmla="*/ 1412 w 3773"/>
              <a:gd name="T43" fmla="*/ 2588 h 2987"/>
              <a:gd name="T44" fmla="*/ 1432 w 3773"/>
              <a:gd name="T45" fmla="*/ 2461 h 2987"/>
              <a:gd name="T46" fmla="*/ 1295 w 3773"/>
              <a:gd name="T47" fmla="*/ 2436 h 2987"/>
              <a:gd name="T48" fmla="*/ 1278 w 3773"/>
              <a:gd name="T49" fmla="*/ 2184 h 2987"/>
              <a:gd name="T50" fmla="*/ 1233 w 3773"/>
              <a:gd name="T51" fmla="*/ 2056 h 2987"/>
              <a:gd name="T52" fmla="*/ 1147 w 3773"/>
              <a:gd name="T53" fmla="*/ 1956 h 2987"/>
              <a:gd name="T54" fmla="*/ 1017 w 3773"/>
              <a:gd name="T55" fmla="*/ 2005 h 2987"/>
              <a:gd name="T56" fmla="*/ 812 w 3773"/>
              <a:gd name="T57" fmla="*/ 2001 h 2987"/>
              <a:gd name="T58" fmla="*/ 697 w 3773"/>
              <a:gd name="T59" fmla="*/ 2072 h 2987"/>
              <a:gd name="T60" fmla="*/ 601 w 3773"/>
              <a:gd name="T61" fmla="*/ 2050 h 2987"/>
              <a:gd name="T62" fmla="*/ 526 w 3773"/>
              <a:gd name="T63" fmla="*/ 1924 h 2987"/>
              <a:gd name="T64" fmla="*/ 204 w 3773"/>
              <a:gd name="T65" fmla="*/ 1877 h 2987"/>
              <a:gd name="T66" fmla="*/ 2 w 3773"/>
              <a:gd name="T67" fmla="*/ 1886 h 2987"/>
              <a:gd name="T68" fmla="*/ 81 w 3773"/>
              <a:gd name="T69" fmla="*/ 1653 h 2987"/>
              <a:gd name="T70" fmla="*/ 225 w 3773"/>
              <a:gd name="T71" fmla="*/ 1500 h 2987"/>
              <a:gd name="T72" fmla="*/ 455 w 3773"/>
              <a:gd name="T73" fmla="*/ 1452 h 2987"/>
              <a:gd name="T74" fmla="*/ 563 w 3773"/>
              <a:gd name="T75" fmla="*/ 1467 h 2987"/>
              <a:gd name="T76" fmla="*/ 720 w 3773"/>
              <a:gd name="T77" fmla="*/ 1380 h 2987"/>
              <a:gd name="T78" fmla="*/ 1022 w 3773"/>
              <a:gd name="T79" fmla="*/ 1421 h 2987"/>
              <a:gd name="T80" fmla="*/ 1206 w 3773"/>
              <a:gd name="T81" fmla="*/ 1328 h 2987"/>
              <a:gd name="T82" fmla="*/ 1239 w 3773"/>
              <a:gd name="T83" fmla="*/ 1218 h 2987"/>
              <a:gd name="T84" fmla="*/ 1240 w 3773"/>
              <a:gd name="T85" fmla="*/ 1100 h 2987"/>
              <a:gd name="T86" fmla="*/ 1214 w 3773"/>
              <a:gd name="T87" fmla="*/ 1016 h 2987"/>
              <a:gd name="T88" fmla="*/ 1277 w 3773"/>
              <a:gd name="T89" fmla="*/ 809 h 2987"/>
              <a:gd name="T90" fmla="*/ 1263 w 3773"/>
              <a:gd name="T91" fmla="*/ 660 h 2987"/>
              <a:gd name="T92" fmla="*/ 1325 w 3773"/>
              <a:gd name="T93" fmla="*/ 554 h 2987"/>
              <a:gd name="T94" fmla="*/ 1403 w 3773"/>
              <a:gd name="T95" fmla="*/ 432 h 2987"/>
              <a:gd name="T96" fmla="*/ 1420 w 3773"/>
              <a:gd name="T97" fmla="*/ 302 h 2987"/>
              <a:gd name="T98" fmla="*/ 1534 w 3773"/>
              <a:gd name="T99" fmla="*/ 241 h 2987"/>
              <a:gd name="T100" fmla="*/ 1609 w 3773"/>
              <a:gd name="T101" fmla="*/ 174 h 2987"/>
              <a:gd name="T102" fmla="*/ 1723 w 3773"/>
              <a:gd name="T103" fmla="*/ 245 h 2987"/>
              <a:gd name="T104" fmla="*/ 1728 w 3773"/>
              <a:gd name="T105" fmla="*/ 310 h 2987"/>
              <a:gd name="T106" fmla="*/ 1971 w 3773"/>
              <a:gd name="T107" fmla="*/ 189 h 2987"/>
              <a:gd name="T108" fmla="*/ 2121 w 3773"/>
              <a:gd name="T109" fmla="*/ 84 h 2987"/>
              <a:gd name="T110" fmla="*/ 2441 w 3773"/>
              <a:gd name="T111" fmla="*/ 16 h 2987"/>
              <a:gd name="T112" fmla="*/ 2446 w 3773"/>
              <a:gd name="T113" fmla="*/ 136 h 2987"/>
              <a:gd name="T114" fmla="*/ 2624 w 3773"/>
              <a:gd name="T115" fmla="*/ 165 h 2987"/>
              <a:gd name="T116" fmla="*/ 2861 w 3773"/>
              <a:gd name="T117" fmla="*/ 248 h 2987"/>
              <a:gd name="T118" fmla="*/ 3207 w 3773"/>
              <a:gd name="T119" fmla="*/ 395 h 2987"/>
              <a:gd name="T120" fmla="*/ 3292 w 3773"/>
              <a:gd name="T121" fmla="*/ 547 h 2987"/>
              <a:gd name="T122" fmla="*/ 3465 w 3773"/>
              <a:gd name="T123" fmla="*/ 557 h 2987"/>
              <a:gd name="T124" fmla="*/ 3678 w 3773"/>
              <a:gd name="T125" fmla="*/ 632 h 298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773"/>
              <a:gd name="T190" fmla="*/ 0 h 2987"/>
              <a:gd name="T191" fmla="*/ 3773 w 3773"/>
              <a:gd name="T192" fmla="*/ 2987 h 298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773" h="2987">
                <a:moveTo>
                  <a:pt x="3717" y="661"/>
                </a:moveTo>
                <a:lnTo>
                  <a:pt x="3727" y="667"/>
                </a:lnTo>
                <a:lnTo>
                  <a:pt x="3737" y="673"/>
                </a:lnTo>
                <a:lnTo>
                  <a:pt x="3745" y="680"/>
                </a:lnTo>
                <a:lnTo>
                  <a:pt x="3752" y="687"/>
                </a:lnTo>
                <a:lnTo>
                  <a:pt x="3759" y="695"/>
                </a:lnTo>
                <a:lnTo>
                  <a:pt x="3764" y="704"/>
                </a:lnTo>
                <a:lnTo>
                  <a:pt x="3768" y="712"/>
                </a:lnTo>
                <a:lnTo>
                  <a:pt x="3771" y="722"/>
                </a:lnTo>
                <a:lnTo>
                  <a:pt x="3772" y="731"/>
                </a:lnTo>
                <a:lnTo>
                  <a:pt x="3773" y="739"/>
                </a:lnTo>
                <a:lnTo>
                  <a:pt x="3771" y="748"/>
                </a:lnTo>
                <a:lnTo>
                  <a:pt x="3769" y="756"/>
                </a:lnTo>
                <a:lnTo>
                  <a:pt x="3765" y="763"/>
                </a:lnTo>
                <a:lnTo>
                  <a:pt x="3759" y="770"/>
                </a:lnTo>
                <a:lnTo>
                  <a:pt x="3752" y="777"/>
                </a:lnTo>
                <a:lnTo>
                  <a:pt x="3743" y="782"/>
                </a:lnTo>
                <a:lnTo>
                  <a:pt x="3725" y="794"/>
                </a:lnTo>
                <a:lnTo>
                  <a:pt x="3706" y="808"/>
                </a:lnTo>
                <a:lnTo>
                  <a:pt x="3687" y="822"/>
                </a:lnTo>
                <a:lnTo>
                  <a:pt x="3670" y="838"/>
                </a:lnTo>
                <a:lnTo>
                  <a:pt x="3662" y="846"/>
                </a:lnTo>
                <a:lnTo>
                  <a:pt x="3655" y="853"/>
                </a:lnTo>
                <a:lnTo>
                  <a:pt x="3649" y="861"/>
                </a:lnTo>
                <a:lnTo>
                  <a:pt x="3643" y="868"/>
                </a:lnTo>
                <a:lnTo>
                  <a:pt x="3639" y="876"/>
                </a:lnTo>
                <a:lnTo>
                  <a:pt x="3635" y="883"/>
                </a:lnTo>
                <a:lnTo>
                  <a:pt x="3633" y="890"/>
                </a:lnTo>
                <a:lnTo>
                  <a:pt x="3633" y="897"/>
                </a:lnTo>
                <a:lnTo>
                  <a:pt x="3632" y="916"/>
                </a:lnTo>
                <a:lnTo>
                  <a:pt x="3630" y="931"/>
                </a:lnTo>
                <a:lnTo>
                  <a:pt x="3626" y="945"/>
                </a:lnTo>
                <a:lnTo>
                  <a:pt x="3622" y="955"/>
                </a:lnTo>
                <a:lnTo>
                  <a:pt x="3617" y="962"/>
                </a:lnTo>
                <a:lnTo>
                  <a:pt x="3610" y="968"/>
                </a:lnTo>
                <a:lnTo>
                  <a:pt x="3604" y="972"/>
                </a:lnTo>
                <a:lnTo>
                  <a:pt x="3597" y="974"/>
                </a:lnTo>
                <a:lnTo>
                  <a:pt x="3582" y="977"/>
                </a:lnTo>
                <a:lnTo>
                  <a:pt x="3568" y="979"/>
                </a:lnTo>
                <a:lnTo>
                  <a:pt x="3562" y="981"/>
                </a:lnTo>
                <a:lnTo>
                  <a:pt x="3557" y="983"/>
                </a:lnTo>
                <a:lnTo>
                  <a:pt x="3552" y="987"/>
                </a:lnTo>
                <a:lnTo>
                  <a:pt x="3549" y="992"/>
                </a:lnTo>
                <a:lnTo>
                  <a:pt x="3534" y="1015"/>
                </a:lnTo>
                <a:lnTo>
                  <a:pt x="3523" y="1036"/>
                </a:lnTo>
                <a:lnTo>
                  <a:pt x="3515" y="1056"/>
                </a:lnTo>
                <a:lnTo>
                  <a:pt x="3509" y="1073"/>
                </a:lnTo>
                <a:lnTo>
                  <a:pt x="3505" y="1089"/>
                </a:lnTo>
                <a:lnTo>
                  <a:pt x="3503" y="1102"/>
                </a:lnTo>
                <a:lnTo>
                  <a:pt x="3503" y="1115"/>
                </a:lnTo>
                <a:lnTo>
                  <a:pt x="3504" y="1126"/>
                </a:lnTo>
                <a:lnTo>
                  <a:pt x="3506" y="1135"/>
                </a:lnTo>
                <a:lnTo>
                  <a:pt x="3509" y="1144"/>
                </a:lnTo>
                <a:lnTo>
                  <a:pt x="3513" y="1151"/>
                </a:lnTo>
                <a:lnTo>
                  <a:pt x="3517" y="1158"/>
                </a:lnTo>
                <a:lnTo>
                  <a:pt x="3526" y="1171"/>
                </a:lnTo>
                <a:lnTo>
                  <a:pt x="3533" y="1181"/>
                </a:lnTo>
                <a:lnTo>
                  <a:pt x="3537" y="1191"/>
                </a:lnTo>
                <a:lnTo>
                  <a:pt x="3541" y="1201"/>
                </a:lnTo>
                <a:lnTo>
                  <a:pt x="3546" y="1210"/>
                </a:lnTo>
                <a:lnTo>
                  <a:pt x="3551" y="1219"/>
                </a:lnTo>
                <a:lnTo>
                  <a:pt x="3562" y="1235"/>
                </a:lnTo>
                <a:lnTo>
                  <a:pt x="3573" y="1249"/>
                </a:lnTo>
                <a:lnTo>
                  <a:pt x="3584" y="1263"/>
                </a:lnTo>
                <a:lnTo>
                  <a:pt x="3596" y="1278"/>
                </a:lnTo>
                <a:lnTo>
                  <a:pt x="3607" y="1292"/>
                </a:lnTo>
                <a:lnTo>
                  <a:pt x="3617" y="1307"/>
                </a:lnTo>
                <a:lnTo>
                  <a:pt x="3622" y="1319"/>
                </a:lnTo>
                <a:lnTo>
                  <a:pt x="3624" y="1328"/>
                </a:lnTo>
                <a:lnTo>
                  <a:pt x="3624" y="1334"/>
                </a:lnTo>
                <a:lnTo>
                  <a:pt x="3622" y="1340"/>
                </a:lnTo>
                <a:lnTo>
                  <a:pt x="3620" y="1345"/>
                </a:lnTo>
                <a:lnTo>
                  <a:pt x="3617" y="1352"/>
                </a:lnTo>
                <a:lnTo>
                  <a:pt x="3614" y="1359"/>
                </a:lnTo>
                <a:lnTo>
                  <a:pt x="3612" y="1369"/>
                </a:lnTo>
                <a:lnTo>
                  <a:pt x="3600" y="1363"/>
                </a:lnTo>
                <a:lnTo>
                  <a:pt x="3578" y="1349"/>
                </a:lnTo>
                <a:lnTo>
                  <a:pt x="3565" y="1342"/>
                </a:lnTo>
                <a:lnTo>
                  <a:pt x="3553" y="1336"/>
                </a:lnTo>
                <a:lnTo>
                  <a:pt x="3547" y="1334"/>
                </a:lnTo>
                <a:lnTo>
                  <a:pt x="3542" y="1333"/>
                </a:lnTo>
                <a:lnTo>
                  <a:pt x="3537" y="1332"/>
                </a:lnTo>
                <a:lnTo>
                  <a:pt x="3533" y="1333"/>
                </a:lnTo>
                <a:lnTo>
                  <a:pt x="3524" y="1336"/>
                </a:lnTo>
                <a:lnTo>
                  <a:pt x="3516" y="1339"/>
                </a:lnTo>
                <a:lnTo>
                  <a:pt x="3508" y="1341"/>
                </a:lnTo>
                <a:lnTo>
                  <a:pt x="3500" y="1343"/>
                </a:lnTo>
                <a:lnTo>
                  <a:pt x="3485" y="1344"/>
                </a:lnTo>
                <a:lnTo>
                  <a:pt x="3469" y="1345"/>
                </a:lnTo>
                <a:lnTo>
                  <a:pt x="3455" y="1345"/>
                </a:lnTo>
                <a:lnTo>
                  <a:pt x="3440" y="1345"/>
                </a:lnTo>
                <a:lnTo>
                  <a:pt x="3424" y="1346"/>
                </a:lnTo>
                <a:lnTo>
                  <a:pt x="3407" y="1349"/>
                </a:lnTo>
                <a:lnTo>
                  <a:pt x="3401" y="1350"/>
                </a:lnTo>
                <a:lnTo>
                  <a:pt x="3397" y="1351"/>
                </a:lnTo>
                <a:lnTo>
                  <a:pt x="3394" y="1353"/>
                </a:lnTo>
                <a:lnTo>
                  <a:pt x="3392" y="1355"/>
                </a:lnTo>
                <a:lnTo>
                  <a:pt x="3391" y="1358"/>
                </a:lnTo>
                <a:lnTo>
                  <a:pt x="3391" y="1360"/>
                </a:lnTo>
                <a:lnTo>
                  <a:pt x="3392" y="1363"/>
                </a:lnTo>
                <a:lnTo>
                  <a:pt x="3393" y="1366"/>
                </a:lnTo>
                <a:lnTo>
                  <a:pt x="3397" y="1373"/>
                </a:lnTo>
                <a:lnTo>
                  <a:pt x="3402" y="1380"/>
                </a:lnTo>
                <a:lnTo>
                  <a:pt x="3404" y="1385"/>
                </a:lnTo>
                <a:lnTo>
                  <a:pt x="3406" y="1389"/>
                </a:lnTo>
                <a:lnTo>
                  <a:pt x="3407" y="1392"/>
                </a:lnTo>
                <a:lnTo>
                  <a:pt x="3407" y="1396"/>
                </a:lnTo>
                <a:lnTo>
                  <a:pt x="3407" y="1402"/>
                </a:lnTo>
                <a:lnTo>
                  <a:pt x="3406" y="1407"/>
                </a:lnTo>
                <a:lnTo>
                  <a:pt x="3404" y="1411"/>
                </a:lnTo>
                <a:lnTo>
                  <a:pt x="3402" y="1413"/>
                </a:lnTo>
                <a:lnTo>
                  <a:pt x="3399" y="1415"/>
                </a:lnTo>
                <a:lnTo>
                  <a:pt x="3396" y="1416"/>
                </a:lnTo>
                <a:lnTo>
                  <a:pt x="3393" y="1416"/>
                </a:lnTo>
                <a:lnTo>
                  <a:pt x="3390" y="1415"/>
                </a:lnTo>
                <a:lnTo>
                  <a:pt x="3374" y="1410"/>
                </a:lnTo>
                <a:lnTo>
                  <a:pt x="3359" y="1407"/>
                </a:lnTo>
                <a:lnTo>
                  <a:pt x="3355" y="1407"/>
                </a:lnTo>
                <a:lnTo>
                  <a:pt x="3350" y="1409"/>
                </a:lnTo>
                <a:lnTo>
                  <a:pt x="3344" y="1412"/>
                </a:lnTo>
                <a:lnTo>
                  <a:pt x="3338" y="1416"/>
                </a:lnTo>
                <a:lnTo>
                  <a:pt x="3325" y="1426"/>
                </a:lnTo>
                <a:lnTo>
                  <a:pt x="3312" y="1438"/>
                </a:lnTo>
                <a:lnTo>
                  <a:pt x="3307" y="1444"/>
                </a:lnTo>
                <a:lnTo>
                  <a:pt x="3302" y="1451"/>
                </a:lnTo>
                <a:lnTo>
                  <a:pt x="3298" y="1457"/>
                </a:lnTo>
                <a:lnTo>
                  <a:pt x="3295" y="1464"/>
                </a:lnTo>
                <a:lnTo>
                  <a:pt x="3293" y="1470"/>
                </a:lnTo>
                <a:lnTo>
                  <a:pt x="3293" y="1475"/>
                </a:lnTo>
                <a:lnTo>
                  <a:pt x="3294" y="1480"/>
                </a:lnTo>
                <a:lnTo>
                  <a:pt x="3297" y="1485"/>
                </a:lnTo>
                <a:lnTo>
                  <a:pt x="3307" y="1493"/>
                </a:lnTo>
                <a:lnTo>
                  <a:pt x="3316" y="1503"/>
                </a:lnTo>
                <a:lnTo>
                  <a:pt x="3322" y="1511"/>
                </a:lnTo>
                <a:lnTo>
                  <a:pt x="3327" y="1518"/>
                </a:lnTo>
                <a:lnTo>
                  <a:pt x="3330" y="1526"/>
                </a:lnTo>
                <a:lnTo>
                  <a:pt x="3333" y="1533"/>
                </a:lnTo>
                <a:lnTo>
                  <a:pt x="3334" y="1540"/>
                </a:lnTo>
                <a:lnTo>
                  <a:pt x="3335" y="1547"/>
                </a:lnTo>
                <a:lnTo>
                  <a:pt x="3335" y="1560"/>
                </a:lnTo>
                <a:lnTo>
                  <a:pt x="3336" y="1574"/>
                </a:lnTo>
                <a:lnTo>
                  <a:pt x="3338" y="1580"/>
                </a:lnTo>
                <a:lnTo>
                  <a:pt x="3340" y="1587"/>
                </a:lnTo>
                <a:lnTo>
                  <a:pt x="3344" y="1593"/>
                </a:lnTo>
                <a:lnTo>
                  <a:pt x="3349" y="1600"/>
                </a:lnTo>
                <a:lnTo>
                  <a:pt x="3358" y="1612"/>
                </a:lnTo>
                <a:lnTo>
                  <a:pt x="3365" y="1620"/>
                </a:lnTo>
                <a:lnTo>
                  <a:pt x="3368" y="1627"/>
                </a:lnTo>
                <a:lnTo>
                  <a:pt x="3369" y="1633"/>
                </a:lnTo>
                <a:lnTo>
                  <a:pt x="3368" y="1635"/>
                </a:lnTo>
                <a:lnTo>
                  <a:pt x="3367" y="1636"/>
                </a:lnTo>
                <a:lnTo>
                  <a:pt x="3365" y="1638"/>
                </a:lnTo>
                <a:lnTo>
                  <a:pt x="3362" y="1639"/>
                </a:lnTo>
                <a:lnTo>
                  <a:pt x="3357" y="1641"/>
                </a:lnTo>
                <a:lnTo>
                  <a:pt x="3350" y="1641"/>
                </a:lnTo>
                <a:lnTo>
                  <a:pt x="3334" y="1642"/>
                </a:lnTo>
                <a:lnTo>
                  <a:pt x="3315" y="1641"/>
                </a:lnTo>
                <a:lnTo>
                  <a:pt x="3306" y="1640"/>
                </a:lnTo>
                <a:lnTo>
                  <a:pt x="3297" y="1641"/>
                </a:lnTo>
                <a:lnTo>
                  <a:pt x="3289" y="1641"/>
                </a:lnTo>
                <a:lnTo>
                  <a:pt x="3281" y="1643"/>
                </a:lnTo>
                <a:lnTo>
                  <a:pt x="3272" y="1642"/>
                </a:lnTo>
                <a:lnTo>
                  <a:pt x="3266" y="1643"/>
                </a:lnTo>
                <a:lnTo>
                  <a:pt x="3265" y="1644"/>
                </a:lnTo>
                <a:lnTo>
                  <a:pt x="3263" y="1644"/>
                </a:lnTo>
                <a:lnTo>
                  <a:pt x="3263" y="1645"/>
                </a:lnTo>
                <a:lnTo>
                  <a:pt x="3263" y="1647"/>
                </a:lnTo>
                <a:lnTo>
                  <a:pt x="3264" y="1650"/>
                </a:lnTo>
                <a:lnTo>
                  <a:pt x="3267" y="1653"/>
                </a:lnTo>
                <a:lnTo>
                  <a:pt x="3272" y="1657"/>
                </a:lnTo>
                <a:lnTo>
                  <a:pt x="3277" y="1662"/>
                </a:lnTo>
                <a:lnTo>
                  <a:pt x="3290" y="1671"/>
                </a:lnTo>
                <a:lnTo>
                  <a:pt x="3302" y="1682"/>
                </a:lnTo>
                <a:lnTo>
                  <a:pt x="3307" y="1687"/>
                </a:lnTo>
                <a:lnTo>
                  <a:pt x="3310" y="1691"/>
                </a:lnTo>
                <a:lnTo>
                  <a:pt x="3312" y="1696"/>
                </a:lnTo>
                <a:lnTo>
                  <a:pt x="3312" y="1700"/>
                </a:lnTo>
                <a:lnTo>
                  <a:pt x="3311" y="1709"/>
                </a:lnTo>
                <a:lnTo>
                  <a:pt x="3311" y="1718"/>
                </a:lnTo>
                <a:lnTo>
                  <a:pt x="3312" y="1725"/>
                </a:lnTo>
                <a:lnTo>
                  <a:pt x="3315" y="1730"/>
                </a:lnTo>
                <a:lnTo>
                  <a:pt x="3321" y="1740"/>
                </a:lnTo>
                <a:lnTo>
                  <a:pt x="3329" y="1749"/>
                </a:lnTo>
                <a:lnTo>
                  <a:pt x="3333" y="1754"/>
                </a:lnTo>
                <a:lnTo>
                  <a:pt x="3337" y="1758"/>
                </a:lnTo>
                <a:lnTo>
                  <a:pt x="3341" y="1764"/>
                </a:lnTo>
                <a:lnTo>
                  <a:pt x="3344" y="1770"/>
                </a:lnTo>
                <a:lnTo>
                  <a:pt x="3347" y="1777"/>
                </a:lnTo>
                <a:lnTo>
                  <a:pt x="3348" y="1785"/>
                </a:lnTo>
                <a:lnTo>
                  <a:pt x="3349" y="1794"/>
                </a:lnTo>
                <a:lnTo>
                  <a:pt x="3349" y="1805"/>
                </a:lnTo>
                <a:lnTo>
                  <a:pt x="3348" y="1812"/>
                </a:lnTo>
                <a:lnTo>
                  <a:pt x="3347" y="1819"/>
                </a:lnTo>
                <a:lnTo>
                  <a:pt x="3345" y="1825"/>
                </a:lnTo>
                <a:lnTo>
                  <a:pt x="3343" y="1832"/>
                </a:lnTo>
                <a:lnTo>
                  <a:pt x="3338" y="1843"/>
                </a:lnTo>
                <a:lnTo>
                  <a:pt x="3331" y="1853"/>
                </a:lnTo>
                <a:lnTo>
                  <a:pt x="3314" y="1873"/>
                </a:lnTo>
                <a:lnTo>
                  <a:pt x="3294" y="1894"/>
                </a:lnTo>
                <a:lnTo>
                  <a:pt x="3282" y="1906"/>
                </a:lnTo>
                <a:lnTo>
                  <a:pt x="3271" y="1920"/>
                </a:lnTo>
                <a:lnTo>
                  <a:pt x="3259" y="1935"/>
                </a:lnTo>
                <a:lnTo>
                  <a:pt x="3246" y="1954"/>
                </a:lnTo>
                <a:lnTo>
                  <a:pt x="3235" y="1975"/>
                </a:lnTo>
                <a:lnTo>
                  <a:pt x="3223" y="1998"/>
                </a:lnTo>
                <a:lnTo>
                  <a:pt x="3212" y="2026"/>
                </a:lnTo>
                <a:lnTo>
                  <a:pt x="3202" y="2058"/>
                </a:lnTo>
                <a:lnTo>
                  <a:pt x="3199" y="2069"/>
                </a:lnTo>
                <a:lnTo>
                  <a:pt x="3195" y="2079"/>
                </a:lnTo>
                <a:lnTo>
                  <a:pt x="3191" y="2088"/>
                </a:lnTo>
                <a:lnTo>
                  <a:pt x="3187" y="2096"/>
                </a:lnTo>
                <a:lnTo>
                  <a:pt x="3182" y="2103"/>
                </a:lnTo>
                <a:lnTo>
                  <a:pt x="3177" y="2108"/>
                </a:lnTo>
                <a:lnTo>
                  <a:pt x="3171" y="2113"/>
                </a:lnTo>
                <a:lnTo>
                  <a:pt x="3165" y="2117"/>
                </a:lnTo>
                <a:lnTo>
                  <a:pt x="3159" y="2120"/>
                </a:lnTo>
                <a:lnTo>
                  <a:pt x="3153" y="2123"/>
                </a:lnTo>
                <a:lnTo>
                  <a:pt x="3146" y="2124"/>
                </a:lnTo>
                <a:lnTo>
                  <a:pt x="3138" y="2126"/>
                </a:lnTo>
                <a:lnTo>
                  <a:pt x="3125" y="2127"/>
                </a:lnTo>
                <a:lnTo>
                  <a:pt x="3111" y="2127"/>
                </a:lnTo>
                <a:lnTo>
                  <a:pt x="3097" y="2127"/>
                </a:lnTo>
                <a:lnTo>
                  <a:pt x="3084" y="2126"/>
                </a:lnTo>
                <a:lnTo>
                  <a:pt x="3071" y="2127"/>
                </a:lnTo>
                <a:lnTo>
                  <a:pt x="3059" y="2129"/>
                </a:lnTo>
                <a:lnTo>
                  <a:pt x="3053" y="2130"/>
                </a:lnTo>
                <a:lnTo>
                  <a:pt x="3048" y="2132"/>
                </a:lnTo>
                <a:lnTo>
                  <a:pt x="3043" y="2135"/>
                </a:lnTo>
                <a:lnTo>
                  <a:pt x="3038" y="2139"/>
                </a:lnTo>
                <a:lnTo>
                  <a:pt x="3034" y="2143"/>
                </a:lnTo>
                <a:lnTo>
                  <a:pt x="3029" y="2148"/>
                </a:lnTo>
                <a:lnTo>
                  <a:pt x="3026" y="2154"/>
                </a:lnTo>
                <a:lnTo>
                  <a:pt x="3023" y="2163"/>
                </a:lnTo>
                <a:lnTo>
                  <a:pt x="3019" y="2191"/>
                </a:lnTo>
                <a:lnTo>
                  <a:pt x="3014" y="2239"/>
                </a:lnTo>
                <a:lnTo>
                  <a:pt x="3010" y="2284"/>
                </a:lnTo>
                <a:lnTo>
                  <a:pt x="3008" y="2304"/>
                </a:lnTo>
                <a:lnTo>
                  <a:pt x="2990" y="2323"/>
                </a:lnTo>
                <a:lnTo>
                  <a:pt x="2966" y="2349"/>
                </a:lnTo>
                <a:lnTo>
                  <a:pt x="2952" y="2364"/>
                </a:lnTo>
                <a:lnTo>
                  <a:pt x="2938" y="2381"/>
                </a:lnTo>
                <a:lnTo>
                  <a:pt x="2923" y="2399"/>
                </a:lnTo>
                <a:lnTo>
                  <a:pt x="2907" y="2418"/>
                </a:lnTo>
                <a:lnTo>
                  <a:pt x="2893" y="2437"/>
                </a:lnTo>
                <a:lnTo>
                  <a:pt x="2880" y="2456"/>
                </a:lnTo>
                <a:lnTo>
                  <a:pt x="2868" y="2477"/>
                </a:lnTo>
                <a:lnTo>
                  <a:pt x="2857" y="2498"/>
                </a:lnTo>
                <a:lnTo>
                  <a:pt x="2852" y="2509"/>
                </a:lnTo>
                <a:lnTo>
                  <a:pt x="2848" y="2519"/>
                </a:lnTo>
                <a:lnTo>
                  <a:pt x="2844" y="2530"/>
                </a:lnTo>
                <a:lnTo>
                  <a:pt x="2841" y="2540"/>
                </a:lnTo>
                <a:lnTo>
                  <a:pt x="2839" y="2551"/>
                </a:lnTo>
                <a:lnTo>
                  <a:pt x="2837" y="2561"/>
                </a:lnTo>
                <a:lnTo>
                  <a:pt x="2836" y="2571"/>
                </a:lnTo>
                <a:lnTo>
                  <a:pt x="2835" y="2582"/>
                </a:lnTo>
                <a:lnTo>
                  <a:pt x="2835" y="2590"/>
                </a:lnTo>
                <a:lnTo>
                  <a:pt x="2833" y="2598"/>
                </a:lnTo>
                <a:lnTo>
                  <a:pt x="2830" y="2605"/>
                </a:lnTo>
                <a:lnTo>
                  <a:pt x="2826" y="2613"/>
                </a:lnTo>
                <a:lnTo>
                  <a:pt x="2822" y="2620"/>
                </a:lnTo>
                <a:lnTo>
                  <a:pt x="2816" y="2627"/>
                </a:lnTo>
                <a:lnTo>
                  <a:pt x="2810" y="2634"/>
                </a:lnTo>
                <a:lnTo>
                  <a:pt x="2802" y="2640"/>
                </a:lnTo>
                <a:lnTo>
                  <a:pt x="2786" y="2652"/>
                </a:lnTo>
                <a:lnTo>
                  <a:pt x="2768" y="2662"/>
                </a:lnTo>
                <a:lnTo>
                  <a:pt x="2748" y="2672"/>
                </a:lnTo>
                <a:lnTo>
                  <a:pt x="2728" y="2681"/>
                </a:lnTo>
                <a:lnTo>
                  <a:pt x="2684" y="2698"/>
                </a:lnTo>
                <a:lnTo>
                  <a:pt x="2645" y="2711"/>
                </a:lnTo>
                <a:lnTo>
                  <a:pt x="2627" y="2718"/>
                </a:lnTo>
                <a:lnTo>
                  <a:pt x="2611" y="2724"/>
                </a:lnTo>
                <a:lnTo>
                  <a:pt x="2598" y="2730"/>
                </a:lnTo>
                <a:lnTo>
                  <a:pt x="2589" y="2734"/>
                </a:lnTo>
                <a:lnTo>
                  <a:pt x="2578" y="2740"/>
                </a:lnTo>
                <a:lnTo>
                  <a:pt x="2567" y="2743"/>
                </a:lnTo>
                <a:lnTo>
                  <a:pt x="2556" y="2745"/>
                </a:lnTo>
                <a:lnTo>
                  <a:pt x="2545" y="2746"/>
                </a:lnTo>
                <a:lnTo>
                  <a:pt x="2534" y="2746"/>
                </a:lnTo>
                <a:lnTo>
                  <a:pt x="2522" y="2745"/>
                </a:lnTo>
                <a:lnTo>
                  <a:pt x="2509" y="2743"/>
                </a:lnTo>
                <a:lnTo>
                  <a:pt x="2497" y="2741"/>
                </a:lnTo>
                <a:lnTo>
                  <a:pt x="2470" y="2736"/>
                </a:lnTo>
                <a:lnTo>
                  <a:pt x="2443" y="2730"/>
                </a:lnTo>
                <a:lnTo>
                  <a:pt x="2430" y="2728"/>
                </a:lnTo>
                <a:lnTo>
                  <a:pt x="2416" y="2726"/>
                </a:lnTo>
                <a:lnTo>
                  <a:pt x="2403" y="2725"/>
                </a:lnTo>
                <a:lnTo>
                  <a:pt x="2389" y="2724"/>
                </a:lnTo>
                <a:lnTo>
                  <a:pt x="2379" y="2725"/>
                </a:lnTo>
                <a:lnTo>
                  <a:pt x="2369" y="2726"/>
                </a:lnTo>
                <a:lnTo>
                  <a:pt x="2357" y="2728"/>
                </a:lnTo>
                <a:lnTo>
                  <a:pt x="2346" y="2730"/>
                </a:lnTo>
                <a:lnTo>
                  <a:pt x="2324" y="2736"/>
                </a:lnTo>
                <a:lnTo>
                  <a:pt x="2301" y="2744"/>
                </a:lnTo>
                <a:lnTo>
                  <a:pt x="2279" y="2752"/>
                </a:lnTo>
                <a:lnTo>
                  <a:pt x="2258" y="2759"/>
                </a:lnTo>
                <a:lnTo>
                  <a:pt x="2238" y="2766"/>
                </a:lnTo>
                <a:lnTo>
                  <a:pt x="2221" y="2771"/>
                </a:lnTo>
                <a:lnTo>
                  <a:pt x="2188" y="2780"/>
                </a:lnTo>
                <a:lnTo>
                  <a:pt x="2158" y="2787"/>
                </a:lnTo>
                <a:lnTo>
                  <a:pt x="2130" y="2795"/>
                </a:lnTo>
                <a:lnTo>
                  <a:pt x="2104" y="2802"/>
                </a:lnTo>
                <a:lnTo>
                  <a:pt x="2079" y="2811"/>
                </a:lnTo>
                <a:lnTo>
                  <a:pt x="2053" y="2821"/>
                </a:lnTo>
                <a:lnTo>
                  <a:pt x="2025" y="2834"/>
                </a:lnTo>
                <a:lnTo>
                  <a:pt x="1995" y="2850"/>
                </a:lnTo>
                <a:lnTo>
                  <a:pt x="1987" y="2847"/>
                </a:lnTo>
                <a:lnTo>
                  <a:pt x="1979" y="2845"/>
                </a:lnTo>
                <a:lnTo>
                  <a:pt x="1970" y="2845"/>
                </a:lnTo>
                <a:lnTo>
                  <a:pt x="1959" y="2845"/>
                </a:lnTo>
                <a:lnTo>
                  <a:pt x="1943" y="2845"/>
                </a:lnTo>
                <a:lnTo>
                  <a:pt x="1930" y="2847"/>
                </a:lnTo>
                <a:lnTo>
                  <a:pt x="1917" y="2850"/>
                </a:lnTo>
                <a:lnTo>
                  <a:pt x="1907" y="2854"/>
                </a:lnTo>
                <a:lnTo>
                  <a:pt x="1898" y="2859"/>
                </a:lnTo>
                <a:lnTo>
                  <a:pt x="1890" y="2864"/>
                </a:lnTo>
                <a:lnTo>
                  <a:pt x="1882" y="2870"/>
                </a:lnTo>
                <a:lnTo>
                  <a:pt x="1875" y="2876"/>
                </a:lnTo>
                <a:lnTo>
                  <a:pt x="1867" y="2882"/>
                </a:lnTo>
                <a:lnTo>
                  <a:pt x="1858" y="2887"/>
                </a:lnTo>
                <a:lnTo>
                  <a:pt x="1849" y="2893"/>
                </a:lnTo>
                <a:lnTo>
                  <a:pt x="1838" y="2897"/>
                </a:lnTo>
                <a:lnTo>
                  <a:pt x="1825" y="2901"/>
                </a:lnTo>
                <a:lnTo>
                  <a:pt x="1811" y="2904"/>
                </a:lnTo>
                <a:lnTo>
                  <a:pt x="1794" y="2906"/>
                </a:lnTo>
                <a:lnTo>
                  <a:pt x="1775" y="2907"/>
                </a:lnTo>
                <a:lnTo>
                  <a:pt x="1768" y="2906"/>
                </a:lnTo>
                <a:lnTo>
                  <a:pt x="1762" y="2904"/>
                </a:lnTo>
                <a:lnTo>
                  <a:pt x="1756" y="2901"/>
                </a:lnTo>
                <a:lnTo>
                  <a:pt x="1751" y="2897"/>
                </a:lnTo>
                <a:lnTo>
                  <a:pt x="1746" y="2893"/>
                </a:lnTo>
                <a:lnTo>
                  <a:pt x="1741" y="2890"/>
                </a:lnTo>
                <a:lnTo>
                  <a:pt x="1735" y="2887"/>
                </a:lnTo>
                <a:lnTo>
                  <a:pt x="1728" y="2886"/>
                </a:lnTo>
                <a:lnTo>
                  <a:pt x="1719" y="2887"/>
                </a:lnTo>
                <a:lnTo>
                  <a:pt x="1712" y="2889"/>
                </a:lnTo>
                <a:lnTo>
                  <a:pt x="1706" y="2893"/>
                </a:lnTo>
                <a:lnTo>
                  <a:pt x="1701" y="2898"/>
                </a:lnTo>
                <a:lnTo>
                  <a:pt x="1697" y="2903"/>
                </a:lnTo>
                <a:lnTo>
                  <a:pt x="1693" y="2909"/>
                </a:lnTo>
                <a:lnTo>
                  <a:pt x="1690" y="2916"/>
                </a:lnTo>
                <a:lnTo>
                  <a:pt x="1688" y="2923"/>
                </a:lnTo>
                <a:lnTo>
                  <a:pt x="1684" y="2936"/>
                </a:lnTo>
                <a:lnTo>
                  <a:pt x="1680" y="2949"/>
                </a:lnTo>
                <a:lnTo>
                  <a:pt x="1677" y="2953"/>
                </a:lnTo>
                <a:lnTo>
                  <a:pt x="1674" y="2957"/>
                </a:lnTo>
                <a:lnTo>
                  <a:pt x="1670" y="2959"/>
                </a:lnTo>
                <a:lnTo>
                  <a:pt x="1665" y="2960"/>
                </a:lnTo>
                <a:lnTo>
                  <a:pt x="1654" y="2961"/>
                </a:lnTo>
                <a:lnTo>
                  <a:pt x="1644" y="2962"/>
                </a:lnTo>
                <a:lnTo>
                  <a:pt x="1634" y="2964"/>
                </a:lnTo>
                <a:lnTo>
                  <a:pt x="1624" y="2966"/>
                </a:lnTo>
                <a:lnTo>
                  <a:pt x="1605" y="2972"/>
                </a:lnTo>
                <a:lnTo>
                  <a:pt x="1588" y="2978"/>
                </a:lnTo>
                <a:lnTo>
                  <a:pt x="1571" y="2983"/>
                </a:lnTo>
                <a:lnTo>
                  <a:pt x="1557" y="2986"/>
                </a:lnTo>
                <a:lnTo>
                  <a:pt x="1550" y="2987"/>
                </a:lnTo>
                <a:lnTo>
                  <a:pt x="1544" y="2986"/>
                </a:lnTo>
                <a:lnTo>
                  <a:pt x="1539" y="2984"/>
                </a:lnTo>
                <a:lnTo>
                  <a:pt x="1534" y="2981"/>
                </a:lnTo>
                <a:lnTo>
                  <a:pt x="1522" y="2968"/>
                </a:lnTo>
                <a:lnTo>
                  <a:pt x="1500" y="2943"/>
                </a:lnTo>
                <a:lnTo>
                  <a:pt x="1489" y="2929"/>
                </a:lnTo>
                <a:lnTo>
                  <a:pt x="1480" y="2916"/>
                </a:lnTo>
                <a:lnTo>
                  <a:pt x="1476" y="2910"/>
                </a:lnTo>
                <a:lnTo>
                  <a:pt x="1473" y="2905"/>
                </a:lnTo>
                <a:lnTo>
                  <a:pt x="1471" y="2900"/>
                </a:lnTo>
                <a:lnTo>
                  <a:pt x="1470" y="2897"/>
                </a:lnTo>
                <a:lnTo>
                  <a:pt x="1471" y="2881"/>
                </a:lnTo>
                <a:lnTo>
                  <a:pt x="1470" y="2869"/>
                </a:lnTo>
                <a:lnTo>
                  <a:pt x="1467" y="2858"/>
                </a:lnTo>
                <a:lnTo>
                  <a:pt x="1463" y="2850"/>
                </a:lnTo>
                <a:lnTo>
                  <a:pt x="1458" y="2843"/>
                </a:lnTo>
                <a:lnTo>
                  <a:pt x="1452" y="2837"/>
                </a:lnTo>
                <a:lnTo>
                  <a:pt x="1445" y="2832"/>
                </a:lnTo>
                <a:lnTo>
                  <a:pt x="1438" y="2827"/>
                </a:lnTo>
                <a:lnTo>
                  <a:pt x="1423" y="2821"/>
                </a:lnTo>
                <a:lnTo>
                  <a:pt x="1410" y="2813"/>
                </a:lnTo>
                <a:lnTo>
                  <a:pt x="1405" y="2808"/>
                </a:lnTo>
                <a:lnTo>
                  <a:pt x="1401" y="2803"/>
                </a:lnTo>
                <a:lnTo>
                  <a:pt x="1399" y="2799"/>
                </a:lnTo>
                <a:lnTo>
                  <a:pt x="1398" y="2795"/>
                </a:lnTo>
                <a:lnTo>
                  <a:pt x="1398" y="2791"/>
                </a:lnTo>
                <a:lnTo>
                  <a:pt x="1397" y="2786"/>
                </a:lnTo>
                <a:lnTo>
                  <a:pt x="1397" y="2766"/>
                </a:lnTo>
                <a:lnTo>
                  <a:pt x="1397" y="2749"/>
                </a:lnTo>
                <a:lnTo>
                  <a:pt x="1397" y="2732"/>
                </a:lnTo>
                <a:lnTo>
                  <a:pt x="1397" y="2707"/>
                </a:lnTo>
                <a:lnTo>
                  <a:pt x="1396" y="2704"/>
                </a:lnTo>
                <a:lnTo>
                  <a:pt x="1396" y="2698"/>
                </a:lnTo>
                <a:lnTo>
                  <a:pt x="1397" y="2689"/>
                </a:lnTo>
                <a:lnTo>
                  <a:pt x="1398" y="2680"/>
                </a:lnTo>
                <a:lnTo>
                  <a:pt x="1401" y="2658"/>
                </a:lnTo>
                <a:lnTo>
                  <a:pt x="1403" y="2640"/>
                </a:lnTo>
                <a:lnTo>
                  <a:pt x="1405" y="2620"/>
                </a:lnTo>
                <a:lnTo>
                  <a:pt x="1408" y="2602"/>
                </a:lnTo>
                <a:lnTo>
                  <a:pt x="1412" y="2588"/>
                </a:lnTo>
                <a:lnTo>
                  <a:pt x="1416" y="2577"/>
                </a:lnTo>
                <a:lnTo>
                  <a:pt x="1421" y="2567"/>
                </a:lnTo>
                <a:lnTo>
                  <a:pt x="1426" y="2560"/>
                </a:lnTo>
                <a:lnTo>
                  <a:pt x="1431" y="2554"/>
                </a:lnTo>
                <a:lnTo>
                  <a:pt x="1436" y="2549"/>
                </a:lnTo>
                <a:lnTo>
                  <a:pt x="1445" y="2540"/>
                </a:lnTo>
                <a:lnTo>
                  <a:pt x="1452" y="2533"/>
                </a:lnTo>
                <a:lnTo>
                  <a:pt x="1454" y="2528"/>
                </a:lnTo>
                <a:lnTo>
                  <a:pt x="1456" y="2523"/>
                </a:lnTo>
                <a:lnTo>
                  <a:pt x="1456" y="2517"/>
                </a:lnTo>
                <a:lnTo>
                  <a:pt x="1455" y="2509"/>
                </a:lnTo>
                <a:lnTo>
                  <a:pt x="1453" y="2499"/>
                </a:lnTo>
                <a:lnTo>
                  <a:pt x="1450" y="2489"/>
                </a:lnTo>
                <a:lnTo>
                  <a:pt x="1448" y="2481"/>
                </a:lnTo>
                <a:lnTo>
                  <a:pt x="1444" y="2475"/>
                </a:lnTo>
                <a:lnTo>
                  <a:pt x="1441" y="2469"/>
                </a:lnTo>
                <a:lnTo>
                  <a:pt x="1436" y="2464"/>
                </a:lnTo>
                <a:lnTo>
                  <a:pt x="1432" y="2461"/>
                </a:lnTo>
                <a:lnTo>
                  <a:pt x="1427" y="2458"/>
                </a:lnTo>
                <a:lnTo>
                  <a:pt x="1422" y="2455"/>
                </a:lnTo>
                <a:lnTo>
                  <a:pt x="1416" y="2454"/>
                </a:lnTo>
                <a:lnTo>
                  <a:pt x="1411" y="2453"/>
                </a:lnTo>
                <a:lnTo>
                  <a:pt x="1405" y="2452"/>
                </a:lnTo>
                <a:lnTo>
                  <a:pt x="1393" y="2452"/>
                </a:lnTo>
                <a:lnTo>
                  <a:pt x="1380" y="2453"/>
                </a:lnTo>
                <a:lnTo>
                  <a:pt x="1367" y="2455"/>
                </a:lnTo>
                <a:lnTo>
                  <a:pt x="1353" y="2456"/>
                </a:lnTo>
                <a:lnTo>
                  <a:pt x="1340" y="2457"/>
                </a:lnTo>
                <a:lnTo>
                  <a:pt x="1328" y="2457"/>
                </a:lnTo>
                <a:lnTo>
                  <a:pt x="1323" y="2456"/>
                </a:lnTo>
                <a:lnTo>
                  <a:pt x="1317" y="2454"/>
                </a:lnTo>
                <a:lnTo>
                  <a:pt x="1312" y="2452"/>
                </a:lnTo>
                <a:lnTo>
                  <a:pt x="1308" y="2449"/>
                </a:lnTo>
                <a:lnTo>
                  <a:pt x="1303" y="2446"/>
                </a:lnTo>
                <a:lnTo>
                  <a:pt x="1299" y="2441"/>
                </a:lnTo>
                <a:lnTo>
                  <a:pt x="1295" y="2436"/>
                </a:lnTo>
                <a:lnTo>
                  <a:pt x="1292" y="2430"/>
                </a:lnTo>
                <a:lnTo>
                  <a:pt x="1289" y="2420"/>
                </a:lnTo>
                <a:lnTo>
                  <a:pt x="1282" y="2402"/>
                </a:lnTo>
                <a:lnTo>
                  <a:pt x="1274" y="2375"/>
                </a:lnTo>
                <a:lnTo>
                  <a:pt x="1264" y="2346"/>
                </a:lnTo>
                <a:lnTo>
                  <a:pt x="1255" y="2317"/>
                </a:lnTo>
                <a:lnTo>
                  <a:pt x="1247" y="2289"/>
                </a:lnTo>
                <a:lnTo>
                  <a:pt x="1241" y="2266"/>
                </a:lnTo>
                <a:lnTo>
                  <a:pt x="1239" y="2251"/>
                </a:lnTo>
                <a:lnTo>
                  <a:pt x="1240" y="2245"/>
                </a:lnTo>
                <a:lnTo>
                  <a:pt x="1241" y="2240"/>
                </a:lnTo>
                <a:lnTo>
                  <a:pt x="1243" y="2234"/>
                </a:lnTo>
                <a:lnTo>
                  <a:pt x="1246" y="2229"/>
                </a:lnTo>
                <a:lnTo>
                  <a:pt x="1253" y="2219"/>
                </a:lnTo>
                <a:lnTo>
                  <a:pt x="1261" y="2209"/>
                </a:lnTo>
                <a:lnTo>
                  <a:pt x="1269" y="2200"/>
                </a:lnTo>
                <a:lnTo>
                  <a:pt x="1275" y="2190"/>
                </a:lnTo>
                <a:lnTo>
                  <a:pt x="1278" y="2184"/>
                </a:lnTo>
                <a:lnTo>
                  <a:pt x="1280" y="2179"/>
                </a:lnTo>
                <a:lnTo>
                  <a:pt x="1281" y="2174"/>
                </a:lnTo>
                <a:lnTo>
                  <a:pt x="1282" y="2168"/>
                </a:lnTo>
                <a:lnTo>
                  <a:pt x="1281" y="2160"/>
                </a:lnTo>
                <a:lnTo>
                  <a:pt x="1280" y="2154"/>
                </a:lnTo>
                <a:lnTo>
                  <a:pt x="1277" y="2150"/>
                </a:lnTo>
                <a:lnTo>
                  <a:pt x="1274" y="2146"/>
                </a:lnTo>
                <a:lnTo>
                  <a:pt x="1265" y="2141"/>
                </a:lnTo>
                <a:lnTo>
                  <a:pt x="1256" y="2138"/>
                </a:lnTo>
                <a:lnTo>
                  <a:pt x="1245" y="2135"/>
                </a:lnTo>
                <a:lnTo>
                  <a:pt x="1237" y="2130"/>
                </a:lnTo>
                <a:lnTo>
                  <a:pt x="1234" y="2127"/>
                </a:lnTo>
                <a:lnTo>
                  <a:pt x="1231" y="2122"/>
                </a:lnTo>
                <a:lnTo>
                  <a:pt x="1229" y="2117"/>
                </a:lnTo>
                <a:lnTo>
                  <a:pt x="1229" y="2110"/>
                </a:lnTo>
                <a:lnTo>
                  <a:pt x="1230" y="2097"/>
                </a:lnTo>
                <a:lnTo>
                  <a:pt x="1231" y="2077"/>
                </a:lnTo>
                <a:lnTo>
                  <a:pt x="1233" y="2056"/>
                </a:lnTo>
                <a:lnTo>
                  <a:pt x="1234" y="2036"/>
                </a:lnTo>
                <a:lnTo>
                  <a:pt x="1234" y="2027"/>
                </a:lnTo>
                <a:lnTo>
                  <a:pt x="1232" y="2019"/>
                </a:lnTo>
                <a:lnTo>
                  <a:pt x="1231" y="2012"/>
                </a:lnTo>
                <a:lnTo>
                  <a:pt x="1228" y="2007"/>
                </a:lnTo>
                <a:lnTo>
                  <a:pt x="1225" y="2002"/>
                </a:lnTo>
                <a:lnTo>
                  <a:pt x="1221" y="1998"/>
                </a:lnTo>
                <a:lnTo>
                  <a:pt x="1217" y="1994"/>
                </a:lnTo>
                <a:lnTo>
                  <a:pt x="1213" y="1991"/>
                </a:lnTo>
                <a:lnTo>
                  <a:pt x="1203" y="1985"/>
                </a:lnTo>
                <a:lnTo>
                  <a:pt x="1192" y="1978"/>
                </a:lnTo>
                <a:lnTo>
                  <a:pt x="1187" y="1974"/>
                </a:lnTo>
                <a:lnTo>
                  <a:pt x="1182" y="1969"/>
                </a:lnTo>
                <a:lnTo>
                  <a:pt x="1177" y="1964"/>
                </a:lnTo>
                <a:lnTo>
                  <a:pt x="1172" y="1958"/>
                </a:lnTo>
                <a:lnTo>
                  <a:pt x="1164" y="1956"/>
                </a:lnTo>
                <a:lnTo>
                  <a:pt x="1155" y="1956"/>
                </a:lnTo>
                <a:lnTo>
                  <a:pt x="1147" y="1956"/>
                </a:lnTo>
                <a:lnTo>
                  <a:pt x="1138" y="1957"/>
                </a:lnTo>
                <a:lnTo>
                  <a:pt x="1131" y="1959"/>
                </a:lnTo>
                <a:lnTo>
                  <a:pt x="1124" y="1961"/>
                </a:lnTo>
                <a:lnTo>
                  <a:pt x="1118" y="1965"/>
                </a:lnTo>
                <a:lnTo>
                  <a:pt x="1113" y="1968"/>
                </a:lnTo>
                <a:lnTo>
                  <a:pt x="1108" y="1964"/>
                </a:lnTo>
                <a:lnTo>
                  <a:pt x="1102" y="1961"/>
                </a:lnTo>
                <a:lnTo>
                  <a:pt x="1095" y="1959"/>
                </a:lnTo>
                <a:lnTo>
                  <a:pt x="1088" y="1959"/>
                </a:lnTo>
                <a:lnTo>
                  <a:pt x="1072" y="1959"/>
                </a:lnTo>
                <a:lnTo>
                  <a:pt x="1051" y="1958"/>
                </a:lnTo>
                <a:lnTo>
                  <a:pt x="1044" y="1979"/>
                </a:lnTo>
                <a:lnTo>
                  <a:pt x="1039" y="1995"/>
                </a:lnTo>
                <a:lnTo>
                  <a:pt x="1037" y="1998"/>
                </a:lnTo>
                <a:lnTo>
                  <a:pt x="1034" y="2000"/>
                </a:lnTo>
                <a:lnTo>
                  <a:pt x="1030" y="2002"/>
                </a:lnTo>
                <a:lnTo>
                  <a:pt x="1024" y="2004"/>
                </a:lnTo>
                <a:lnTo>
                  <a:pt x="1017" y="2005"/>
                </a:lnTo>
                <a:lnTo>
                  <a:pt x="1009" y="2005"/>
                </a:lnTo>
                <a:lnTo>
                  <a:pt x="999" y="2005"/>
                </a:lnTo>
                <a:lnTo>
                  <a:pt x="988" y="2005"/>
                </a:lnTo>
                <a:lnTo>
                  <a:pt x="979" y="2007"/>
                </a:lnTo>
                <a:lnTo>
                  <a:pt x="971" y="2008"/>
                </a:lnTo>
                <a:lnTo>
                  <a:pt x="963" y="2008"/>
                </a:lnTo>
                <a:lnTo>
                  <a:pt x="955" y="2007"/>
                </a:lnTo>
                <a:lnTo>
                  <a:pt x="940" y="2004"/>
                </a:lnTo>
                <a:lnTo>
                  <a:pt x="925" y="1999"/>
                </a:lnTo>
                <a:lnTo>
                  <a:pt x="908" y="1995"/>
                </a:lnTo>
                <a:lnTo>
                  <a:pt x="892" y="1991"/>
                </a:lnTo>
                <a:lnTo>
                  <a:pt x="884" y="1991"/>
                </a:lnTo>
                <a:lnTo>
                  <a:pt x="875" y="1991"/>
                </a:lnTo>
                <a:lnTo>
                  <a:pt x="866" y="1992"/>
                </a:lnTo>
                <a:lnTo>
                  <a:pt x="857" y="1994"/>
                </a:lnTo>
                <a:lnTo>
                  <a:pt x="840" y="1997"/>
                </a:lnTo>
                <a:lnTo>
                  <a:pt x="825" y="2000"/>
                </a:lnTo>
                <a:lnTo>
                  <a:pt x="812" y="2001"/>
                </a:lnTo>
                <a:lnTo>
                  <a:pt x="797" y="2002"/>
                </a:lnTo>
                <a:lnTo>
                  <a:pt x="768" y="2004"/>
                </a:lnTo>
                <a:lnTo>
                  <a:pt x="731" y="2010"/>
                </a:lnTo>
                <a:lnTo>
                  <a:pt x="723" y="2012"/>
                </a:lnTo>
                <a:lnTo>
                  <a:pt x="716" y="2015"/>
                </a:lnTo>
                <a:lnTo>
                  <a:pt x="711" y="2019"/>
                </a:lnTo>
                <a:lnTo>
                  <a:pt x="707" y="2023"/>
                </a:lnTo>
                <a:lnTo>
                  <a:pt x="704" y="2028"/>
                </a:lnTo>
                <a:lnTo>
                  <a:pt x="702" y="2032"/>
                </a:lnTo>
                <a:lnTo>
                  <a:pt x="701" y="2037"/>
                </a:lnTo>
                <a:lnTo>
                  <a:pt x="700" y="2042"/>
                </a:lnTo>
                <a:lnTo>
                  <a:pt x="701" y="2053"/>
                </a:lnTo>
                <a:lnTo>
                  <a:pt x="702" y="2061"/>
                </a:lnTo>
                <a:lnTo>
                  <a:pt x="704" y="2066"/>
                </a:lnTo>
                <a:lnTo>
                  <a:pt x="705" y="2068"/>
                </a:lnTo>
                <a:lnTo>
                  <a:pt x="699" y="2075"/>
                </a:lnTo>
                <a:lnTo>
                  <a:pt x="697" y="2076"/>
                </a:lnTo>
                <a:lnTo>
                  <a:pt x="697" y="2072"/>
                </a:lnTo>
                <a:lnTo>
                  <a:pt x="696" y="2065"/>
                </a:lnTo>
                <a:lnTo>
                  <a:pt x="693" y="2061"/>
                </a:lnTo>
                <a:lnTo>
                  <a:pt x="691" y="2057"/>
                </a:lnTo>
                <a:lnTo>
                  <a:pt x="688" y="2052"/>
                </a:lnTo>
                <a:lnTo>
                  <a:pt x="683" y="2047"/>
                </a:lnTo>
                <a:lnTo>
                  <a:pt x="677" y="2042"/>
                </a:lnTo>
                <a:lnTo>
                  <a:pt x="669" y="2038"/>
                </a:lnTo>
                <a:lnTo>
                  <a:pt x="659" y="2034"/>
                </a:lnTo>
                <a:lnTo>
                  <a:pt x="647" y="2031"/>
                </a:lnTo>
                <a:lnTo>
                  <a:pt x="643" y="2029"/>
                </a:lnTo>
                <a:lnTo>
                  <a:pt x="639" y="2029"/>
                </a:lnTo>
                <a:lnTo>
                  <a:pt x="635" y="2030"/>
                </a:lnTo>
                <a:lnTo>
                  <a:pt x="632" y="2031"/>
                </a:lnTo>
                <a:lnTo>
                  <a:pt x="625" y="2035"/>
                </a:lnTo>
                <a:lnTo>
                  <a:pt x="618" y="2040"/>
                </a:lnTo>
                <a:lnTo>
                  <a:pt x="611" y="2045"/>
                </a:lnTo>
                <a:lnTo>
                  <a:pt x="604" y="2049"/>
                </a:lnTo>
                <a:lnTo>
                  <a:pt x="601" y="2050"/>
                </a:lnTo>
                <a:lnTo>
                  <a:pt x="597" y="2050"/>
                </a:lnTo>
                <a:lnTo>
                  <a:pt x="593" y="2049"/>
                </a:lnTo>
                <a:lnTo>
                  <a:pt x="589" y="2046"/>
                </a:lnTo>
                <a:lnTo>
                  <a:pt x="582" y="2041"/>
                </a:lnTo>
                <a:lnTo>
                  <a:pt x="578" y="2036"/>
                </a:lnTo>
                <a:lnTo>
                  <a:pt x="574" y="2030"/>
                </a:lnTo>
                <a:lnTo>
                  <a:pt x="572" y="2023"/>
                </a:lnTo>
                <a:lnTo>
                  <a:pt x="569" y="2009"/>
                </a:lnTo>
                <a:lnTo>
                  <a:pt x="568" y="1994"/>
                </a:lnTo>
                <a:lnTo>
                  <a:pt x="568" y="1977"/>
                </a:lnTo>
                <a:lnTo>
                  <a:pt x="566" y="1959"/>
                </a:lnTo>
                <a:lnTo>
                  <a:pt x="564" y="1950"/>
                </a:lnTo>
                <a:lnTo>
                  <a:pt x="561" y="1941"/>
                </a:lnTo>
                <a:lnTo>
                  <a:pt x="557" y="1930"/>
                </a:lnTo>
                <a:lnTo>
                  <a:pt x="552" y="1920"/>
                </a:lnTo>
                <a:lnTo>
                  <a:pt x="545" y="1922"/>
                </a:lnTo>
                <a:lnTo>
                  <a:pt x="536" y="1923"/>
                </a:lnTo>
                <a:lnTo>
                  <a:pt x="526" y="1924"/>
                </a:lnTo>
                <a:lnTo>
                  <a:pt x="516" y="1925"/>
                </a:lnTo>
                <a:lnTo>
                  <a:pt x="494" y="1925"/>
                </a:lnTo>
                <a:lnTo>
                  <a:pt x="469" y="1924"/>
                </a:lnTo>
                <a:lnTo>
                  <a:pt x="446" y="1923"/>
                </a:lnTo>
                <a:lnTo>
                  <a:pt x="425" y="1922"/>
                </a:lnTo>
                <a:lnTo>
                  <a:pt x="408" y="1921"/>
                </a:lnTo>
                <a:lnTo>
                  <a:pt x="395" y="1920"/>
                </a:lnTo>
                <a:lnTo>
                  <a:pt x="383" y="1920"/>
                </a:lnTo>
                <a:lnTo>
                  <a:pt x="369" y="1918"/>
                </a:lnTo>
                <a:lnTo>
                  <a:pt x="351" y="1915"/>
                </a:lnTo>
                <a:lnTo>
                  <a:pt x="333" y="1912"/>
                </a:lnTo>
                <a:lnTo>
                  <a:pt x="296" y="1905"/>
                </a:lnTo>
                <a:lnTo>
                  <a:pt x="264" y="1900"/>
                </a:lnTo>
                <a:lnTo>
                  <a:pt x="249" y="1898"/>
                </a:lnTo>
                <a:lnTo>
                  <a:pt x="238" y="1895"/>
                </a:lnTo>
                <a:lnTo>
                  <a:pt x="229" y="1892"/>
                </a:lnTo>
                <a:lnTo>
                  <a:pt x="221" y="1889"/>
                </a:lnTo>
                <a:lnTo>
                  <a:pt x="204" y="1877"/>
                </a:lnTo>
                <a:lnTo>
                  <a:pt x="180" y="1858"/>
                </a:lnTo>
                <a:lnTo>
                  <a:pt x="176" y="1856"/>
                </a:lnTo>
                <a:lnTo>
                  <a:pt x="172" y="1856"/>
                </a:lnTo>
                <a:lnTo>
                  <a:pt x="168" y="1858"/>
                </a:lnTo>
                <a:lnTo>
                  <a:pt x="163" y="1862"/>
                </a:lnTo>
                <a:lnTo>
                  <a:pt x="152" y="1873"/>
                </a:lnTo>
                <a:lnTo>
                  <a:pt x="135" y="1888"/>
                </a:lnTo>
                <a:lnTo>
                  <a:pt x="125" y="1896"/>
                </a:lnTo>
                <a:lnTo>
                  <a:pt x="114" y="1905"/>
                </a:lnTo>
                <a:lnTo>
                  <a:pt x="101" y="1915"/>
                </a:lnTo>
                <a:lnTo>
                  <a:pt x="86" y="1924"/>
                </a:lnTo>
                <a:lnTo>
                  <a:pt x="69" y="1933"/>
                </a:lnTo>
                <a:lnTo>
                  <a:pt x="49" y="1942"/>
                </a:lnTo>
                <a:lnTo>
                  <a:pt x="26" y="1951"/>
                </a:lnTo>
                <a:lnTo>
                  <a:pt x="1" y="1958"/>
                </a:lnTo>
                <a:lnTo>
                  <a:pt x="0" y="1930"/>
                </a:lnTo>
                <a:lnTo>
                  <a:pt x="1" y="1906"/>
                </a:lnTo>
                <a:lnTo>
                  <a:pt x="2" y="1886"/>
                </a:lnTo>
                <a:lnTo>
                  <a:pt x="4" y="1867"/>
                </a:lnTo>
                <a:lnTo>
                  <a:pt x="6" y="1851"/>
                </a:lnTo>
                <a:lnTo>
                  <a:pt x="9" y="1837"/>
                </a:lnTo>
                <a:lnTo>
                  <a:pt x="11" y="1823"/>
                </a:lnTo>
                <a:lnTo>
                  <a:pt x="15" y="1811"/>
                </a:lnTo>
                <a:lnTo>
                  <a:pt x="21" y="1792"/>
                </a:lnTo>
                <a:lnTo>
                  <a:pt x="27" y="1774"/>
                </a:lnTo>
                <a:lnTo>
                  <a:pt x="30" y="1766"/>
                </a:lnTo>
                <a:lnTo>
                  <a:pt x="32" y="1757"/>
                </a:lnTo>
                <a:lnTo>
                  <a:pt x="33" y="1748"/>
                </a:lnTo>
                <a:lnTo>
                  <a:pt x="33" y="1737"/>
                </a:lnTo>
                <a:lnTo>
                  <a:pt x="45" y="1709"/>
                </a:lnTo>
                <a:lnTo>
                  <a:pt x="56" y="1687"/>
                </a:lnTo>
                <a:lnTo>
                  <a:pt x="61" y="1679"/>
                </a:lnTo>
                <a:lnTo>
                  <a:pt x="66" y="1671"/>
                </a:lnTo>
                <a:lnTo>
                  <a:pt x="71" y="1664"/>
                </a:lnTo>
                <a:lnTo>
                  <a:pt x="76" y="1658"/>
                </a:lnTo>
                <a:lnTo>
                  <a:pt x="81" y="1653"/>
                </a:lnTo>
                <a:lnTo>
                  <a:pt x="86" y="1649"/>
                </a:lnTo>
                <a:lnTo>
                  <a:pt x="91" y="1646"/>
                </a:lnTo>
                <a:lnTo>
                  <a:pt x="96" y="1643"/>
                </a:lnTo>
                <a:lnTo>
                  <a:pt x="105" y="1640"/>
                </a:lnTo>
                <a:lnTo>
                  <a:pt x="114" y="1638"/>
                </a:lnTo>
                <a:lnTo>
                  <a:pt x="131" y="1636"/>
                </a:lnTo>
                <a:lnTo>
                  <a:pt x="148" y="1633"/>
                </a:lnTo>
                <a:lnTo>
                  <a:pt x="152" y="1631"/>
                </a:lnTo>
                <a:lnTo>
                  <a:pt x="156" y="1629"/>
                </a:lnTo>
                <a:lnTo>
                  <a:pt x="160" y="1626"/>
                </a:lnTo>
                <a:lnTo>
                  <a:pt x="164" y="1623"/>
                </a:lnTo>
                <a:lnTo>
                  <a:pt x="168" y="1619"/>
                </a:lnTo>
                <a:lnTo>
                  <a:pt x="172" y="1614"/>
                </a:lnTo>
                <a:lnTo>
                  <a:pt x="176" y="1608"/>
                </a:lnTo>
                <a:lnTo>
                  <a:pt x="180" y="1600"/>
                </a:lnTo>
                <a:lnTo>
                  <a:pt x="206" y="1517"/>
                </a:lnTo>
                <a:lnTo>
                  <a:pt x="216" y="1508"/>
                </a:lnTo>
                <a:lnTo>
                  <a:pt x="225" y="1500"/>
                </a:lnTo>
                <a:lnTo>
                  <a:pt x="235" y="1493"/>
                </a:lnTo>
                <a:lnTo>
                  <a:pt x="245" y="1488"/>
                </a:lnTo>
                <a:lnTo>
                  <a:pt x="256" y="1483"/>
                </a:lnTo>
                <a:lnTo>
                  <a:pt x="265" y="1480"/>
                </a:lnTo>
                <a:lnTo>
                  <a:pt x="274" y="1477"/>
                </a:lnTo>
                <a:lnTo>
                  <a:pt x="283" y="1476"/>
                </a:lnTo>
                <a:lnTo>
                  <a:pt x="299" y="1474"/>
                </a:lnTo>
                <a:lnTo>
                  <a:pt x="313" y="1474"/>
                </a:lnTo>
                <a:lnTo>
                  <a:pt x="324" y="1474"/>
                </a:lnTo>
                <a:lnTo>
                  <a:pt x="332" y="1474"/>
                </a:lnTo>
                <a:lnTo>
                  <a:pt x="351" y="1474"/>
                </a:lnTo>
                <a:lnTo>
                  <a:pt x="371" y="1473"/>
                </a:lnTo>
                <a:lnTo>
                  <a:pt x="390" y="1471"/>
                </a:lnTo>
                <a:lnTo>
                  <a:pt x="408" y="1469"/>
                </a:lnTo>
                <a:lnTo>
                  <a:pt x="425" y="1464"/>
                </a:lnTo>
                <a:lnTo>
                  <a:pt x="441" y="1459"/>
                </a:lnTo>
                <a:lnTo>
                  <a:pt x="448" y="1456"/>
                </a:lnTo>
                <a:lnTo>
                  <a:pt x="455" y="1452"/>
                </a:lnTo>
                <a:lnTo>
                  <a:pt x="462" y="1448"/>
                </a:lnTo>
                <a:lnTo>
                  <a:pt x="468" y="1443"/>
                </a:lnTo>
                <a:lnTo>
                  <a:pt x="478" y="1435"/>
                </a:lnTo>
                <a:lnTo>
                  <a:pt x="486" y="1429"/>
                </a:lnTo>
                <a:lnTo>
                  <a:pt x="494" y="1426"/>
                </a:lnTo>
                <a:lnTo>
                  <a:pt x="500" y="1425"/>
                </a:lnTo>
                <a:lnTo>
                  <a:pt x="506" y="1426"/>
                </a:lnTo>
                <a:lnTo>
                  <a:pt x="511" y="1429"/>
                </a:lnTo>
                <a:lnTo>
                  <a:pt x="516" y="1432"/>
                </a:lnTo>
                <a:lnTo>
                  <a:pt x="520" y="1437"/>
                </a:lnTo>
                <a:lnTo>
                  <a:pt x="528" y="1447"/>
                </a:lnTo>
                <a:lnTo>
                  <a:pt x="535" y="1458"/>
                </a:lnTo>
                <a:lnTo>
                  <a:pt x="539" y="1462"/>
                </a:lnTo>
                <a:lnTo>
                  <a:pt x="543" y="1466"/>
                </a:lnTo>
                <a:lnTo>
                  <a:pt x="547" y="1468"/>
                </a:lnTo>
                <a:lnTo>
                  <a:pt x="552" y="1469"/>
                </a:lnTo>
                <a:lnTo>
                  <a:pt x="558" y="1469"/>
                </a:lnTo>
                <a:lnTo>
                  <a:pt x="563" y="1467"/>
                </a:lnTo>
                <a:lnTo>
                  <a:pt x="567" y="1465"/>
                </a:lnTo>
                <a:lnTo>
                  <a:pt x="571" y="1462"/>
                </a:lnTo>
                <a:lnTo>
                  <a:pt x="578" y="1453"/>
                </a:lnTo>
                <a:lnTo>
                  <a:pt x="586" y="1443"/>
                </a:lnTo>
                <a:lnTo>
                  <a:pt x="591" y="1432"/>
                </a:lnTo>
                <a:lnTo>
                  <a:pt x="597" y="1421"/>
                </a:lnTo>
                <a:lnTo>
                  <a:pt x="603" y="1410"/>
                </a:lnTo>
                <a:lnTo>
                  <a:pt x="610" y="1402"/>
                </a:lnTo>
                <a:lnTo>
                  <a:pt x="616" y="1395"/>
                </a:lnTo>
                <a:lnTo>
                  <a:pt x="622" y="1390"/>
                </a:lnTo>
                <a:lnTo>
                  <a:pt x="629" y="1386"/>
                </a:lnTo>
                <a:lnTo>
                  <a:pt x="637" y="1382"/>
                </a:lnTo>
                <a:lnTo>
                  <a:pt x="645" y="1380"/>
                </a:lnTo>
                <a:lnTo>
                  <a:pt x="653" y="1378"/>
                </a:lnTo>
                <a:lnTo>
                  <a:pt x="662" y="1377"/>
                </a:lnTo>
                <a:lnTo>
                  <a:pt x="671" y="1376"/>
                </a:lnTo>
                <a:lnTo>
                  <a:pt x="703" y="1378"/>
                </a:lnTo>
                <a:lnTo>
                  <a:pt x="720" y="1380"/>
                </a:lnTo>
                <a:lnTo>
                  <a:pt x="742" y="1380"/>
                </a:lnTo>
                <a:lnTo>
                  <a:pt x="761" y="1380"/>
                </a:lnTo>
                <a:lnTo>
                  <a:pt x="779" y="1380"/>
                </a:lnTo>
                <a:lnTo>
                  <a:pt x="798" y="1380"/>
                </a:lnTo>
                <a:lnTo>
                  <a:pt x="819" y="1380"/>
                </a:lnTo>
                <a:lnTo>
                  <a:pt x="842" y="1380"/>
                </a:lnTo>
                <a:lnTo>
                  <a:pt x="870" y="1380"/>
                </a:lnTo>
                <a:lnTo>
                  <a:pt x="903" y="1380"/>
                </a:lnTo>
                <a:lnTo>
                  <a:pt x="915" y="1380"/>
                </a:lnTo>
                <a:lnTo>
                  <a:pt x="927" y="1382"/>
                </a:lnTo>
                <a:lnTo>
                  <a:pt x="937" y="1385"/>
                </a:lnTo>
                <a:lnTo>
                  <a:pt x="945" y="1387"/>
                </a:lnTo>
                <a:lnTo>
                  <a:pt x="961" y="1394"/>
                </a:lnTo>
                <a:lnTo>
                  <a:pt x="975" y="1402"/>
                </a:lnTo>
                <a:lnTo>
                  <a:pt x="989" y="1409"/>
                </a:lnTo>
                <a:lnTo>
                  <a:pt x="1004" y="1416"/>
                </a:lnTo>
                <a:lnTo>
                  <a:pt x="1013" y="1419"/>
                </a:lnTo>
                <a:lnTo>
                  <a:pt x="1022" y="1421"/>
                </a:lnTo>
                <a:lnTo>
                  <a:pt x="1034" y="1422"/>
                </a:lnTo>
                <a:lnTo>
                  <a:pt x="1046" y="1422"/>
                </a:lnTo>
                <a:lnTo>
                  <a:pt x="1063" y="1422"/>
                </a:lnTo>
                <a:lnTo>
                  <a:pt x="1078" y="1419"/>
                </a:lnTo>
                <a:lnTo>
                  <a:pt x="1091" y="1416"/>
                </a:lnTo>
                <a:lnTo>
                  <a:pt x="1102" y="1411"/>
                </a:lnTo>
                <a:lnTo>
                  <a:pt x="1112" y="1405"/>
                </a:lnTo>
                <a:lnTo>
                  <a:pt x="1120" y="1398"/>
                </a:lnTo>
                <a:lnTo>
                  <a:pt x="1127" y="1391"/>
                </a:lnTo>
                <a:lnTo>
                  <a:pt x="1134" y="1384"/>
                </a:lnTo>
                <a:lnTo>
                  <a:pt x="1146" y="1368"/>
                </a:lnTo>
                <a:lnTo>
                  <a:pt x="1157" y="1353"/>
                </a:lnTo>
                <a:lnTo>
                  <a:pt x="1163" y="1347"/>
                </a:lnTo>
                <a:lnTo>
                  <a:pt x="1170" y="1341"/>
                </a:lnTo>
                <a:lnTo>
                  <a:pt x="1178" y="1337"/>
                </a:lnTo>
                <a:lnTo>
                  <a:pt x="1187" y="1333"/>
                </a:lnTo>
                <a:lnTo>
                  <a:pt x="1197" y="1331"/>
                </a:lnTo>
                <a:lnTo>
                  <a:pt x="1206" y="1328"/>
                </a:lnTo>
                <a:lnTo>
                  <a:pt x="1214" y="1326"/>
                </a:lnTo>
                <a:lnTo>
                  <a:pt x="1221" y="1322"/>
                </a:lnTo>
                <a:lnTo>
                  <a:pt x="1227" y="1319"/>
                </a:lnTo>
                <a:lnTo>
                  <a:pt x="1233" y="1316"/>
                </a:lnTo>
                <a:lnTo>
                  <a:pt x="1237" y="1312"/>
                </a:lnTo>
                <a:lnTo>
                  <a:pt x="1241" y="1308"/>
                </a:lnTo>
                <a:lnTo>
                  <a:pt x="1245" y="1304"/>
                </a:lnTo>
                <a:lnTo>
                  <a:pt x="1248" y="1299"/>
                </a:lnTo>
                <a:lnTo>
                  <a:pt x="1250" y="1295"/>
                </a:lnTo>
                <a:lnTo>
                  <a:pt x="1253" y="1290"/>
                </a:lnTo>
                <a:lnTo>
                  <a:pt x="1255" y="1281"/>
                </a:lnTo>
                <a:lnTo>
                  <a:pt x="1255" y="1272"/>
                </a:lnTo>
                <a:lnTo>
                  <a:pt x="1254" y="1262"/>
                </a:lnTo>
                <a:lnTo>
                  <a:pt x="1253" y="1253"/>
                </a:lnTo>
                <a:lnTo>
                  <a:pt x="1249" y="1244"/>
                </a:lnTo>
                <a:lnTo>
                  <a:pt x="1247" y="1237"/>
                </a:lnTo>
                <a:lnTo>
                  <a:pt x="1242" y="1225"/>
                </a:lnTo>
                <a:lnTo>
                  <a:pt x="1239" y="1218"/>
                </a:lnTo>
                <a:lnTo>
                  <a:pt x="1240" y="1211"/>
                </a:lnTo>
                <a:lnTo>
                  <a:pt x="1241" y="1204"/>
                </a:lnTo>
                <a:lnTo>
                  <a:pt x="1243" y="1198"/>
                </a:lnTo>
                <a:lnTo>
                  <a:pt x="1245" y="1192"/>
                </a:lnTo>
                <a:lnTo>
                  <a:pt x="1252" y="1179"/>
                </a:lnTo>
                <a:lnTo>
                  <a:pt x="1258" y="1167"/>
                </a:lnTo>
                <a:lnTo>
                  <a:pt x="1261" y="1159"/>
                </a:lnTo>
                <a:lnTo>
                  <a:pt x="1264" y="1153"/>
                </a:lnTo>
                <a:lnTo>
                  <a:pt x="1265" y="1146"/>
                </a:lnTo>
                <a:lnTo>
                  <a:pt x="1267" y="1139"/>
                </a:lnTo>
                <a:lnTo>
                  <a:pt x="1267" y="1132"/>
                </a:lnTo>
                <a:lnTo>
                  <a:pt x="1266" y="1124"/>
                </a:lnTo>
                <a:lnTo>
                  <a:pt x="1264" y="1116"/>
                </a:lnTo>
                <a:lnTo>
                  <a:pt x="1261" y="1107"/>
                </a:lnTo>
                <a:lnTo>
                  <a:pt x="1258" y="1104"/>
                </a:lnTo>
                <a:lnTo>
                  <a:pt x="1254" y="1102"/>
                </a:lnTo>
                <a:lnTo>
                  <a:pt x="1247" y="1101"/>
                </a:lnTo>
                <a:lnTo>
                  <a:pt x="1240" y="1100"/>
                </a:lnTo>
                <a:lnTo>
                  <a:pt x="1224" y="1099"/>
                </a:lnTo>
                <a:lnTo>
                  <a:pt x="1207" y="1098"/>
                </a:lnTo>
                <a:lnTo>
                  <a:pt x="1200" y="1097"/>
                </a:lnTo>
                <a:lnTo>
                  <a:pt x="1193" y="1095"/>
                </a:lnTo>
                <a:lnTo>
                  <a:pt x="1187" y="1091"/>
                </a:lnTo>
                <a:lnTo>
                  <a:pt x="1182" y="1087"/>
                </a:lnTo>
                <a:lnTo>
                  <a:pt x="1180" y="1084"/>
                </a:lnTo>
                <a:lnTo>
                  <a:pt x="1179" y="1081"/>
                </a:lnTo>
                <a:lnTo>
                  <a:pt x="1178" y="1077"/>
                </a:lnTo>
                <a:lnTo>
                  <a:pt x="1178" y="1073"/>
                </a:lnTo>
                <a:lnTo>
                  <a:pt x="1178" y="1068"/>
                </a:lnTo>
                <a:lnTo>
                  <a:pt x="1179" y="1063"/>
                </a:lnTo>
                <a:lnTo>
                  <a:pt x="1180" y="1057"/>
                </a:lnTo>
                <a:lnTo>
                  <a:pt x="1182" y="1050"/>
                </a:lnTo>
                <a:lnTo>
                  <a:pt x="1189" y="1040"/>
                </a:lnTo>
                <a:lnTo>
                  <a:pt x="1197" y="1031"/>
                </a:lnTo>
                <a:lnTo>
                  <a:pt x="1205" y="1023"/>
                </a:lnTo>
                <a:lnTo>
                  <a:pt x="1214" y="1016"/>
                </a:lnTo>
                <a:lnTo>
                  <a:pt x="1232" y="1002"/>
                </a:lnTo>
                <a:lnTo>
                  <a:pt x="1249" y="987"/>
                </a:lnTo>
                <a:lnTo>
                  <a:pt x="1258" y="980"/>
                </a:lnTo>
                <a:lnTo>
                  <a:pt x="1266" y="971"/>
                </a:lnTo>
                <a:lnTo>
                  <a:pt x="1274" y="962"/>
                </a:lnTo>
                <a:lnTo>
                  <a:pt x="1280" y="952"/>
                </a:lnTo>
                <a:lnTo>
                  <a:pt x="1286" y="941"/>
                </a:lnTo>
                <a:lnTo>
                  <a:pt x="1291" y="927"/>
                </a:lnTo>
                <a:lnTo>
                  <a:pt x="1295" y="913"/>
                </a:lnTo>
                <a:lnTo>
                  <a:pt x="1297" y="897"/>
                </a:lnTo>
                <a:lnTo>
                  <a:pt x="1298" y="887"/>
                </a:lnTo>
                <a:lnTo>
                  <a:pt x="1298" y="877"/>
                </a:lnTo>
                <a:lnTo>
                  <a:pt x="1298" y="868"/>
                </a:lnTo>
                <a:lnTo>
                  <a:pt x="1297" y="860"/>
                </a:lnTo>
                <a:lnTo>
                  <a:pt x="1294" y="844"/>
                </a:lnTo>
                <a:lnTo>
                  <a:pt x="1290" y="831"/>
                </a:lnTo>
                <a:lnTo>
                  <a:pt x="1284" y="819"/>
                </a:lnTo>
                <a:lnTo>
                  <a:pt x="1277" y="809"/>
                </a:lnTo>
                <a:lnTo>
                  <a:pt x="1270" y="800"/>
                </a:lnTo>
                <a:lnTo>
                  <a:pt x="1262" y="793"/>
                </a:lnTo>
                <a:lnTo>
                  <a:pt x="1246" y="780"/>
                </a:lnTo>
                <a:lnTo>
                  <a:pt x="1232" y="768"/>
                </a:lnTo>
                <a:lnTo>
                  <a:pt x="1227" y="762"/>
                </a:lnTo>
                <a:lnTo>
                  <a:pt x="1222" y="756"/>
                </a:lnTo>
                <a:lnTo>
                  <a:pt x="1219" y="748"/>
                </a:lnTo>
                <a:lnTo>
                  <a:pt x="1218" y="740"/>
                </a:lnTo>
                <a:lnTo>
                  <a:pt x="1219" y="732"/>
                </a:lnTo>
                <a:lnTo>
                  <a:pt x="1221" y="725"/>
                </a:lnTo>
                <a:lnTo>
                  <a:pt x="1224" y="718"/>
                </a:lnTo>
                <a:lnTo>
                  <a:pt x="1227" y="711"/>
                </a:lnTo>
                <a:lnTo>
                  <a:pt x="1236" y="700"/>
                </a:lnTo>
                <a:lnTo>
                  <a:pt x="1246" y="689"/>
                </a:lnTo>
                <a:lnTo>
                  <a:pt x="1252" y="683"/>
                </a:lnTo>
                <a:lnTo>
                  <a:pt x="1256" y="676"/>
                </a:lnTo>
                <a:lnTo>
                  <a:pt x="1260" y="669"/>
                </a:lnTo>
                <a:lnTo>
                  <a:pt x="1263" y="660"/>
                </a:lnTo>
                <a:lnTo>
                  <a:pt x="1266" y="651"/>
                </a:lnTo>
                <a:lnTo>
                  <a:pt x="1267" y="640"/>
                </a:lnTo>
                <a:lnTo>
                  <a:pt x="1267" y="628"/>
                </a:lnTo>
                <a:lnTo>
                  <a:pt x="1266" y="614"/>
                </a:lnTo>
                <a:lnTo>
                  <a:pt x="1265" y="606"/>
                </a:lnTo>
                <a:lnTo>
                  <a:pt x="1265" y="597"/>
                </a:lnTo>
                <a:lnTo>
                  <a:pt x="1266" y="590"/>
                </a:lnTo>
                <a:lnTo>
                  <a:pt x="1267" y="584"/>
                </a:lnTo>
                <a:lnTo>
                  <a:pt x="1269" y="578"/>
                </a:lnTo>
                <a:lnTo>
                  <a:pt x="1272" y="574"/>
                </a:lnTo>
                <a:lnTo>
                  <a:pt x="1276" y="570"/>
                </a:lnTo>
                <a:lnTo>
                  <a:pt x="1280" y="566"/>
                </a:lnTo>
                <a:lnTo>
                  <a:pt x="1284" y="563"/>
                </a:lnTo>
                <a:lnTo>
                  <a:pt x="1289" y="561"/>
                </a:lnTo>
                <a:lnTo>
                  <a:pt x="1294" y="559"/>
                </a:lnTo>
                <a:lnTo>
                  <a:pt x="1300" y="557"/>
                </a:lnTo>
                <a:lnTo>
                  <a:pt x="1312" y="555"/>
                </a:lnTo>
                <a:lnTo>
                  <a:pt x="1325" y="554"/>
                </a:lnTo>
                <a:lnTo>
                  <a:pt x="1353" y="553"/>
                </a:lnTo>
                <a:lnTo>
                  <a:pt x="1379" y="551"/>
                </a:lnTo>
                <a:lnTo>
                  <a:pt x="1390" y="549"/>
                </a:lnTo>
                <a:lnTo>
                  <a:pt x="1400" y="545"/>
                </a:lnTo>
                <a:lnTo>
                  <a:pt x="1404" y="542"/>
                </a:lnTo>
                <a:lnTo>
                  <a:pt x="1408" y="539"/>
                </a:lnTo>
                <a:lnTo>
                  <a:pt x="1411" y="535"/>
                </a:lnTo>
                <a:lnTo>
                  <a:pt x="1413" y="530"/>
                </a:lnTo>
                <a:lnTo>
                  <a:pt x="1416" y="521"/>
                </a:lnTo>
                <a:lnTo>
                  <a:pt x="1418" y="511"/>
                </a:lnTo>
                <a:lnTo>
                  <a:pt x="1419" y="503"/>
                </a:lnTo>
                <a:lnTo>
                  <a:pt x="1419" y="494"/>
                </a:lnTo>
                <a:lnTo>
                  <a:pt x="1418" y="485"/>
                </a:lnTo>
                <a:lnTo>
                  <a:pt x="1417" y="477"/>
                </a:lnTo>
                <a:lnTo>
                  <a:pt x="1415" y="469"/>
                </a:lnTo>
                <a:lnTo>
                  <a:pt x="1413" y="461"/>
                </a:lnTo>
                <a:lnTo>
                  <a:pt x="1408" y="446"/>
                </a:lnTo>
                <a:lnTo>
                  <a:pt x="1403" y="432"/>
                </a:lnTo>
                <a:lnTo>
                  <a:pt x="1401" y="425"/>
                </a:lnTo>
                <a:lnTo>
                  <a:pt x="1399" y="418"/>
                </a:lnTo>
                <a:lnTo>
                  <a:pt x="1398" y="411"/>
                </a:lnTo>
                <a:lnTo>
                  <a:pt x="1397" y="404"/>
                </a:lnTo>
                <a:lnTo>
                  <a:pt x="1398" y="398"/>
                </a:lnTo>
                <a:lnTo>
                  <a:pt x="1398" y="392"/>
                </a:lnTo>
                <a:lnTo>
                  <a:pt x="1400" y="386"/>
                </a:lnTo>
                <a:lnTo>
                  <a:pt x="1401" y="380"/>
                </a:lnTo>
                <a:lnTo>
                  <a:pt x="1406" y="371"/>
                </a:lnTo>
                <a:lnTo>
                  <a:pt x="1410" y="363"/>
                </a:lnTo>
                <a:lnTo>
                  <a:pt x="1415" y="355"/>
                </a:lnTo>
                <a:lnTo>
                  <a:pt x="1419" y="348"/>
                </a:lnTo>
                <a:lnTo>
                  <a:pt x="1421" y="344"/>
                </a:lnTo>
                <a:lnTo>
                  <a:pt x="1422" y="340"/>
                </a:lnTo>
                <a:lnTo>
                  <a:pt x="1423" y="335"/>
                </a:lnTo>
                <a:lnTo>
                  <a:pt x="1423" y="331"/>
                </a:lnTo>
                <a:lnTo>
                  <a:pt x="1422" y="319"/>
                </a:lnTo>
                <a:lnTo>
                  <a:pt x="1420" y="302"/>
                </a:lnTo>
                <a:lnTo>
                  <a:pt x="1417" y="285"/>
                </a:lnTo>
                <a:lnTo>
                  <a:pt x="1413" y="273"/>
                </a:lnTo>
                <a:lnTo>
                  <a:pt x="1425" y="257"/>
                </a:lnTo>
                <a:lnTo>
                  <a:pt x="1435" y="247"/>
                </a:lnTo>
                <a:lnTo>
                  <a:pt x="1440" y="244"/>
                </a:lnTo>
                <a:lnTo>
                  <a:pt x="1447" y="242"/>
                </a:lnTo>
                <a:lnTo>
                  <a:pt x="1455" y="241"/>
                </a:lnTo>
                <a:lnTo>
                  <a:pt x="1465" y="241"/>
                </a:lnTo>
                <a:lnTo>
                  <a:pt x="1482" y="246"/>
                </a:lnTo>
                <a:lnTo>
                  <a:pt x="1502" y="253"/>
                </a:lnTo>
                <a:lnTo>
                  <a:pt x="1507" y="254"/>
                </a:lnTo>
                <a:lnTo>
                  <a:pt x="1512" y="255"/>
                </a:lnTo>
                <a:lnTo>
                  <a:pt x="1516" y="255"/>
                </a:lnTo>
                <a:lnTo>
                  <a:pt x="1521" y="254"/>
                </a:lnTo>
                <a:lnTo>
                  <a:pt x="1525" y="253"/>
                </a:lnTo>
                <a:lnTo>
                  <a:pt x="1528" y="250"/>
                </a:lnTo>
                <a:lnTo>
                  <a:pt x="1531" y="246"/>
                </a:lnTo>
                <a:lnTo>
                  <a:pt x="1534" y="241"/>
                </a:lnTo>
                <a:lnTo>
                  <a:pt x="1534" y="235"/>
                </a:lnTo>
                <a:lnTo>
                  <a:pt x="1534" y="219"/>
                </a:lnTo>
                <a:lnTo>
                  <a:pt x="1534" y="197"/>
                </a:lnTo>
                <a:lnTo>
                  <a:pt x="1534" y="174"/>
                </a:lnTo>
                <a:lnTo>
                  <a:pt x="1534" y="168"/>
                </a:lnTo>
                <a:lnTo>
                  <a:pt x="1537" y="161"/>
                </a:lnTo>
                <a:lnTo>
                  <a:pt x="1541" y="154"/>
                </a:lnTo>
                <a:lnTo>
                  <a:pt x="1546" y="149"/>
                </a:lnTo>
                <a:lnTo>
                  <a:pt x="1552" y="144"/>
                </a:lnTo>
                <a:lnTo>
                  <a:pt x="1558" y="140"/>
                </a:lnTo>
                <a:lnTo>
                  <a:pt x="1564" y="137"/>
                </a:lnTo>
                <a:lnTo>
                  <a:pt x="1570" y="136"/>
                </a:lnTo>
                <a:lnTo>
                  <a:pt x="1577" y="137"/>
                </a:lnTo>
                <a:lnTo>
                  <a:pt x="1583" y="139"/>
                </a:lnTo>
                <a:lnTo>
                  <a:pt x="1589" y="143"/>
                </a:lnTo>
                <a:lnTo>
                  <a:pt x="1594" y="148"/>
                </a:lnTo>
                <a:lnTo>
                  <a:pt x="1601" y="160"/>
                </a:lnTo>
                <a:lnTo>
                  <a:pt x="1609" y="174"/>
                </a:lnTo>
                <a:lnTo>
                  <a:pt x="1613" y="180"/>
                </a:lnTo>
                <a:lnTo>
                  <a:pt x="1617" y="187"/>
                </a:lnTo>
                <a:lnTo>
                  <a:pt x="1623" y="193"/>
                </a:lnTo>
                <a:lnTo>
                  <a:pt x="1629" y="199"/>
                </a:lnTo>
                <a:lnTo>
                  <a:pt x="1637" y="203"/>
                </a:lnTo>
                <a:lnTo>
                  <a:pt x="1646" y="207"/>
                </a:lnTo>
                <a:lnTo>
                  <a:pt x="1657" y="209"/>
                </a:lnTo>
                <a:lnTo>
                  <a:pt x="1670" y="210"/>
                </a:lnTo>
                <a:lnTo>
                  <a:pt x="1681" y="209"/>
                </a:lnTo>
                <a:lnTo>
                  <a:pt x="1691" y="207"/>
                </a:lnTo>
                <a:lnTo>
                  <a:pt x="1701" y="203"/>
                </a:lnTo>
                <a:lnTo>
                  <a:pt x="1712" y="200"/>
                </a:lnTo>
                <a:lnTo>
                  <a:pt x="1713" y="208"/>
                </a:lnTo>
                <a:lnTo>
                  <a:pt x="1715" y="216"/>
                </a:lnTo>
                <a:lnTo>
                  <a:pt x="1718" y="223"/>
                </a:lnTo>
                <a:lnTo>
                  <a:pt x="1721" y="230"/>
                </a:lnTo>
                <a:lnTo>
                  <a:pt x="1723" y="237"/>
                </a:lnTo>
                <a:lnTo>
                  <a:pt x="1723" y="245"/>
                </a:lnTo>
                <a:lnTo>
                  <a:pt x="1723" y="250"/>
                </a:lnTo>
                <a:lnTo>
                  <a:pt x="1722" y="255"/>
                </a:lnTo>
                <a:lnTo>
                  <a:pt x="1720" y="261"/>
                </a:lnTo>
                <a:lnTo>
                  <a:pt x="1718" y="267"/>
                </a:lnTo>
                <a:lnTo>
                  <a:pt x="1716" y="272"/>
                </a:lnTo>
                <a:lnTo>
                  <a:pt x="1712" y="280"/>
                </a:lnTo>
                <a:lnTo>
                  <a:pt x="1710" y="285"/>
                </a:lnTo>
                <a:lnTo>
                  <a:pt x="1709" y="291"/>
                </a:lnTo>
                <a:lnTo>
                  <a:pt x="1709" y="296"/>
                </a:lnTo>
                <a:lnTo>
                  <a:pt x="1709" y="301"/>
                </a:lnTo>
                <a:lnTo>
                  <a:pt x="1710" y="304"/>
                </a:lnTo>
                <a:lnTo>
                  <a:pt x="1711" y="306"/>
                </a:lnTo>
                <a:lnTo>
                  <a:pt x="1713" y="307"/>
                </a:lnTo>
                <a:lnTo>
                  <a:pt x="1715" y="309"/>
                </a:lnTo>
                <a:lnTo>
                  <a:pt x="1717" y="310"/>
                </a:lnTo>
                <a:lnTo>
                  <a:pt x="1720" y="310"/>
                </a:lnTo>
                <a:lnTo>
                  <a:pt x="1724" y="310"/>
                </a:lnTo>
                <a:lnTo>
                  <a:pt x="1728" y="310"/>
                </a:lnTo>
                <a:lnTo>
                  <a:pt x="1739" y="307"/>
                </a:lnTo>
                <a:lnTo>
                  <a:pt x="1753" y="303"/>
                </a:lnTo>
                <a:lnTo>
                  <a:pt x="1770" y="295"/>
                </a:lnTo>
                <a:lnTo>
                  <a:pt x="1790" y="284"/>
                </a:lnTo>
                <a:lnTo>
                  <a:pt x="1805" y="270"/>
                </a:lnTo>
                <a:lnTo>
                  <a:pt x="1819" y="257"/>
                </a:lnTo>
                <a:lnTo>
                  <a:pt x="1830" y="247"/>
                </a:lnTo>
                <a:lnTo>
                  <a:pt x="1839" y="239"/>
                </a:lnTo>
                <a:lnTo>
                  <a:pt x="1848" y="233"/>
                </a:lnTo>
                <a:lnTo>
                  <a:pt x="1856" y="228"/>
                </a:lnTo>
                <a:lnTo>
                  <a:pt x="1864" y="224"/>
                </a:lnTo>
                <a:lnTo>
                  <a:pt x="1871" y="221"/>
                </a:lnTo>
                <a:lnTo>
                  <a:pt x="1887" y="216"/>
                </a:lnTo>
                <a:lnTo>
                  <a:pt x="1906" y="212"/>
                </a:lnTo>
                <a:lnTo>
                  <a:pt x="1932" y="205"/>
                </a:lnTo>
                <a:lnTo>
                  <a:pt x="1964" y="194"/>
                </a:lnTo>
                <a:lnTo>
                  <a:pt x="1968" y="192"/>
                </a:lnTo>
                <a:lnTo>
                  <a:pt x="1971" y="189"/>
                </a:lnTo>
                <a:lnTo>
                  <a:pt x="1974" y="185"/>
                </a:lnTo>
                <a:lnTo>
                  <a:pt x="1978" y="181"/>
                </a:lnTo>
                <a:lnTo>
                  <a:pt x="1984" y="172"/>
                </a:lnTo>
                <a:lnTo>
                  <a:pt x="1992" y="162"/>
                </a:lnTo>
                <a:lnTo>
                  <a:pt x="1996" y="156"/>
                </a:lnTo>
                <a:lnTo>
                  <a:pt x="2001" y="152"/>
                </a:lnTo>
                <a:lnTo>
                  <a:pt x="2007" y="147"/>
                </a:lnTo>
                <a:lnTo>
                  <a:pt x="2013" y="144"/>
                </a:lnTo>
                <a:lnTo>
                  <a:pt x="2020" y="141"/>
                </a:lnTo>
                <a:lnTo>
                  <a:pt x="2028" y="138"/>
                </a:lnTo>
                <a:lnTo>
                  <a:pt x="2038" y="137"/>
                </a:lnTo>
                <a:lnTo>
                  <a:pt x="2048" y="136"/>
                </a:lnTo>
                <a:lnTo>
                  <a:pt x="2062" y="134"/>
                </a:lnTo>
                <a:lnTo>
                  <a:pt x="2072" y="130"/>
                </a:lnTo>
                <a:lnTo>
                  <a:pt x="2080" y="126"/>
                </a:lnTo>
                <a:lnTo>
                  <a:pt x="2087" y="120"/>
                </a:lnTo>
                <a:lnTo>
                  <a:pt x="2100" y="105"/>
                </a:lnTo>
                <a:lnTo>
                  <a:pt x="2121" y="84"/>
                </a:lnTo>
                <a:lnTo>
                  <a:pt x="2139" y="70"/>
                </a:lnTo>
                <a:lnTo>
                  <a:pt x="2159" y="56"/>
                </a:lnTo>
                <a:lnTo>
                  <a:pt x="2178" y="41"/>
                </a:lnTo>
                <a:lnTo>
                  <a:pt x="2200" y="28"/>
                </a:lnTo>
                <a:lnTo>
                  <a:pt x="2211" y="22"/>
                </a:lnTo>
                <a:lnTo>
                  <a:pt x="2223" y="17"/>
                </a:lnTo>
                <a:lnTo>
                  <a:pt x="2236" y="12"/>
                </a:lnTo>
                <a:lnTo>
                  <a:pt x="2249" y="8"/>
                </a:lnTo>
                <a:lnTo>
                  <a:pt x="2264" y="5"/>
                </a:lnTo>
                <a:lnTo>
                  <a:pt x="2279" y="2"/>
                </a:lnTo>
                <a:lnTo>
                  <a:pt x="2294" y="1"/>
                </a:lnTo>
                <a:lnTo>
                  <a:pt x="2310" y="0"/>
                </a:lnTo>
                <a:lnTo>
                  <a:pt x="2348" y="0"/>
                </a:lnTo>
                <a:lnTo>
                  <a:pt x="2376" y="2"/>
                </a:lnTo>
                <a:lnTo>
                  <a:pt x="2389" y="4"/>
                </a:lnTo>
                <a:lnTo>
                  <a:pt x="2403" y="7"/>
                </a:lnTo>
                <a:lnTo>
                  <a:pt x="2420" y="10"/>
                </a:lnTo>
                <a:lnTo>
                  <a:pt x="2441" y="16"/>
                </a:lnTo>
                <a:lnTo>
                  <a:pt x="2447" y="18"/>
                </a:lnTo>
                <a:lnTo>
                  <a:pt x="2452" y="20"/>
                </a:lnTo>
                <a:lnTo>
                  <a:pt x="2457" y="23"/>
                </a:lnTo>
                <a:lnTo>
                  <a:pt x="2461" y="25"/>
                </a:lnTo>
                <a:lnTo>
                  <a:pt x="2464" y="28"/>
                </a:lnTo>
                <a:lnTo>
                  <a:pt x="2467" y="32"/>
                </a:lnTo>
                <a:lnTo>
                  <a:pt x="2469" y="35"/>
                </a:lnTo>
                <a:lnTo>
                  <a:pt x="2471" y="39"/>
                </a:lnTo>
                <a:lnTo>
                  <a:pt x="2472" y="46"/>
                </a:lnTo>
                <a:lnTo>
                  <a:pt x="2473" y="55"/>
                </a:lnTo>
                <a:lnTo>
                  <a:pt x="2471" y="64"/>
                </a:lnTo>
                <a:lnTo>
                  <a:pt x="2469" y="72"/>
                </a:lnTo>
                <a:lnTo>
                  <a:pt x="2463" y="90"/>
                </a:lnTo>
                <a:lnTo>
                  <a:pt x="2455" y="107"/>
                </a:lnTo>
                <a:lnTo>
                  <a:pt x="2452" y="115"/>
                </a:lnTo>
                <a:lnTo>
                  <a:pt x="2449" y="123"/>
                </a:lnTo>
                <a:lnTo>
                  <a:pt x="2447" y="130"/>
                </a:lnTo>
                <a:lnTo>
                  <a:pt x="2446" y="136"/>
                </a:lnTo>
                <a:lnTo>
                  <a:pt x="2447" y="141"/>
                </a:lnTo>
                <a:lnTo>
                  <a:pt x="2449" y="145"/>
                </a:lnTo>
                <a:lnTo>
                  <a:pt x="2452" y="149"/>
                </a:lnTo>
                <a:lnTo>
                  <a:pt x="2456" y="153"/>
                </a:lnTo>
                <a:lnTo>
                  <a:pt x="2467" y="160"/>
                </a:lnTo>
                <a:lnTo>
                  <a:pt x="2481" y="166"/>
                </a:lnTo>
                <a:lnTo>
                  <a:pt x="2507" y="174"/>
                </a:lnTo>
                <a:lnTo>
                  <a:pt x="2525" y="179"/>
                </a:lnTo>
                <a:lnTo>
                  <a:pt x="2539" y="185"/>
                </a:lnTo>
                <a:lnTo>
                  <a:pt x="2552" y="189"/>
                </a:lnTo>
                <a:lnTo>
                  <a:pt x="2563" y="191"/>
                </a:lnTo>
                <a:lnTo>
                  <a:pt x="2573" y="190"/>
                </a:lnTo>
                <a:lnTo>
                  <a:pt x="2582" y="188"/>
                </a:lnTo>
                <a:lnTo>
                  <a:pt x="2591" y="185"/>
                </a:lnTo>
                <a:lnTo>
                  <a:pt x="2600" y="180"/>
                </a:lnTo>
                <a:lnTo>
                  <a:pt x="2608" y="176"/>
                </a:lnTo>
                <a:lnTo>
                  <a:pt x="2616" y="170"/>
                </a:lnTo>
                <a:lnTo>
                  <a:pt x="2624" y="165"/>
                </a:lnTo>
                <a:lnTo>
                  <a:pt x="2633" y="160"/>
                </a:lnTo>
                <a:lnTo>
                  <a:pt x="2643" y="155"/>
                </a:lnTo>
                <a:lnTo>
                  <a:pt x="2653" y="152"/>
                </a:lnTo>
                <a:lnTo>
                  <a:pt x="2665" y="150"/>
                </a:lnTo>
                <a:lnTo>
                  <a:pt x="2678" y="150"/>
                </a:lnTo>
                <a:lnTo>
                  <a:pt x="2693" y="152"/>
                </a:lnTo>
                <a:lnTo>
                  <a:pt x="2708" y="154"/>
                </a:lnTo>
                <a:lnTo>
                  <a:pt x="2720" y="156"/>
                </a:lnTo>
                <a:lnTo>
                  <a:pt x="2730" y="160"/>
                </a:lnTo>
                <a:lnTo>
                  <a:pt x="2740" y="163"/>
                </a:lnTo>
                <a:lnTo>
                  <a:pt x="2748" y="166"/>
                </a:lnTo>
                <a:lnTo>
                  <a:pt x="2755" y="169"/>
                </a:lnTo>
                <a:lnTo>
                  <a:pt x="2761" y="172"/>
                </a:lnTo>
                <a:lnTo>
                  <a:pt x="2767" y="176"/>
                </a:lnTo>
                <a:lnTo>
                  <a:pt x="2788" y="194"/>
                </a:lnTo>
                <a:lnTo>
                  <a:pt x="2814" y="215"/>
                </a:lnTo>
                <a:lnTo>
                  <a:pt x="2836" y="231"/>
                </a:lnTo>
                <a:lnTo>
                  <a:pt x="2861" y="248"/>
                </a:lnTo>
                <a:lnTo>
                  <a:pt x="2888" y="265"/>
                </a:lnTo>
                <a:lnTo>
                  <a:pt x="2917" y="284"/>
                </a:lnTo>
                <a:lnTo>
                  <a:pt x="2947" y="301"/>
                </a:lnTo>
                <a:lnTo>
                  <a:pt x="2976" y="319"/>
                </a:lnTo>
                <a:lnTo>
                  <a:pt x="3004" y="335"/>
                </a:lnTo>
                <a:lnTo>
                  <a:pt x="3029" y="351"/>
                </a:lnTo>
                <a:lnTo>
                  <a:pt x="3045" y="351"/>
                </a:lnTo>
                <a:lnTo>
                  <a:pt x="3060" y="351"/>
                </a:lnTo>
                <a:lnTo>
                  <a:pt x="3075" y="351"/>
                </a:lnTo>
                <a:lnTo>
                  <a:pt x="3089" y="352"/>
                </a:lnTo>
                <a:lnTo>
                  <a:pt x="3102" y="354"/>
                </a:lnTo>
                <a:lnTo>
                  <a:pt x="3114" y="356"/>
                </a:lnTo>
                <a:lnTo>
                  <a:pt x="3126" y="359"/>
                </a:lnTo>
                <a:lnTo>
                  <a:pt x="3137" y="362"/>
                </a:lnTo>
                <a:lnTo>
                  <a:pt x="3159" y="369"/>
                </a:lnTo>
                <a:lnTo>
                  <a:pt x="3177" y="376"/>
                </a:lnTo>
                <a:lnTo>
                  <a:pt x="3193" y="386"/>
                </a:lnTo>
                <a:lnTo>
                  <a:pt x="3207" y="395"/>
                </a:lnTo>
                <a:lnTo>
                  <a:pt x="3219" y="405"/>
                </a:lnTo>
                <a:lnTo>
                  <a:pt x="3229" y="414"/>
                </a:lnTo>
                <a:lnTo>
                  <a:pt x="3237" y="422"/>
                </a:lnTo>
                <a:lnTo>
                  <a:pt x="3243" y="430"/>
                </a:lnTo>
                <a:lnTo>
                  <a:pt x="3252" y="442"/>
                </a:lnTo>
                <a:lnTo>
                  <a:pt x="3255" y="446"/>
                </a:lnTo>
                <a:lnTo>
                  <a:pt x="3265" y="454"/>
                </a:lnTo>
                <a:lnTo>
                  <a:pt x="3272" y="462"/>
                </a:lnTo>
                <a:lnTo>
                  <a:pt x="3277" y="471"/>
                </a:lnTo>
                <a:lnTo>
                  <a:pt x="3281" y="479"/>
                </a:lnTo>
                <a:lnTo>
                  <a:pt x="3284" y="488"/>
                </a:lnTo>
                <a:lnTo>
                  <a:pt x="3285" y="498"/>
                </a:lnTo>
                <a:lnTo>
                  <a:pt x="3286" y="507"/>
                </a:lnTo>
                <a:lnTo>
                  <a:pt x="3286" y="515"/>
                </a:lnTo>
                <a:lnTo>
                  <a:pt x="3287" y="524"/>
                </a:lnTo>
                <a:lnTo>
                  <a:pt x="3288" y="532"/>
                </a:lnTo>
                <a:lnTo>
                  <a:pt x="3289" y="540"/>
                </a:lnTo>
                <a:lnTo>
                  <a:pt x="3292" y="547"/>
                </a:lnTo>
                <a:lnTo>
                  <a:pt x="3296" y="554"/>
                </a:lnTo>
                <a:lnTo>
                  <a:pt x="3301" y="561"/>
                </a:lnTo>
                <a:lnTo>
                  <a:pt x="3308" y="567"/>
                </a:lnTo>
                <a:lnTo>
                  <a:pt x="3318" y="572"/>
                </a:lnTo>
                <a:lnTo>
                  <a:pt x="3323" y="574"/>
                </a:lnTo>
                <a:lnTo>
                  <a:pt x="3328" y="575"/>
                </a:lnTo>
                <a:lnTo>
                  <a:pt x="3333" y="576"/>
                </a:lnTo>
                <a:lnTo>
                  <a:pt x="3338" y="577"/>
                </a:lnTo>
                <a:lnTo>
                  <a:pt x="3348" y="576"/>
                </a:lnTo>
                <a:lnTo>
                  <a:pt x="3357" y="574"/>
                </a:lnTo>
                <a:lnTo>
                  <a:pt x="3378" y="566"/>
                </a:lnTo>
                <a:lnTo>
                  <a:pt x="3399" y="558"/>
                </a:lnTo>
                <a:lnTo>
                  <a:pt x="3410" y="555"/>
                </a:lnTo>
                <a:lnTo>
                  <a:pt x="3422" y="553"/>
                </a:lnTo>
                <a:lnTo>
                  <a:pt x="3435" y="552"/>
                </a:lnTo>
                <a:lnTo>
                  <a:pt x="3450" y="554"/>
                </a:lnTo>
                <a:lnTo>
                  <a:pt x="3457" y="555"/>
                </a:lnTo>
                <a:lnTo>
                  <a:pt x="3465" y="557"/>
                </a:lnTo>
                <a:lnTo>
                  <a:pt x="3474" y="560"/>
                </a:lnTo>
                <a:lnTo>
                  <a:pt x="3483" y="564"/>
                </a:lnTo>
                <a:lnTo>
                  <a:pt x="3492" y="568"/>
                </a:lnTo>
                <a:lnTo>
                  <a:pt x="3502" y="574"/>
                </a:lnTo>
                <a:lnTo>
                  <a:pt x="3512" y="580"/>
                </a:lnTo>
                <a:lnTo>
                  <a:pt x="3523" y="587"/>
                </a:lnTo>
                <a:lnTo>
                  <a:pt x="3530" y="592"/>
                </a:lnTo>
                <a:lnTo>
                  <a:pt x="3538" y="594"/>
                </a:lnTo>
                <a:lnTo>
                  <a:pt x="3546" y="596"/>
                </a:lnTo>
                <a:lnTo>
                  <a:pt x="3555" y="597"/>
                </a:lnTo>
                <a:lnTo>
                  <a:pt x="3573" y="597"/>
                </a:lnTo>
                <a:lnTo>
                  <a:pt x="3594" y="599"/>
                </a:lnTo>
                <a:lnTo>
                  <a:pt x="3606" y="600"/>
                </a:lnTo>
                <a:lnTo>
                  <a:pt x="3618" y="604"/>
                </a:lnTo>
                <a:lnTo>
                  <a:pt x="3631" y="608"/>
                </a:lnTo>
                <a:lnTo>
                  <a:pt x="3646" y="614"/>
                </a:lnTo>
                <a:lnTo>
                  <a:pt x="3661" y="622"/>
                </a:lnTo>
                <a:lnTo>
                  <a:pt x="3678" y="632"/>
                </a:lnTo>
                <a:lnTo>
                  <a:pt x="3696" y="645"/>
                </a:lnTo>
                <a:lnTo>
                  <a:pt x="3717" y="661"/>
                </a:lnTo>
                <a:close/>
              </a:path>
            </a:pathLst>
          </a:custGeom>
          <a:solidFill>
            <a:srgbClr val="006666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40" name="Freeform 42"/>
          <p:cNvSpPr>
            <a:spLocks/>
          </p:cNvSpPr>
          <p:nvPr/>
        </p:nvSpPr>
        <p:spPr bwMode="auto">
          <a:xfrm>
            <a:off x="7794279" y="4496158"/>
            <a:ext cx="290674" cy="417311"/>
          </a:xfrm>
          <a:custGeom>
            <a:avLst/>
            <a:gdLst>
              <a:gd name="T0" fmla="*/ 345 w 813"/>
              <a:gd name="T1" fmla="*/ 1144 h 1191"/>
              <a:gd name="T2" fmla="*/ 346 w 813"/>
              <a:gd name="T3" fmla="*/ 1113 h 1191"/>
              <a:gd name="T4" fmla="*/ 356 w 813"/>
              <a:gd name="T5" fmla="*/ 1074 h 1191"/>
              <a:gd name="T6" fmla="*/ 380 w 813"/>
              <a:gd name="T7" fmla="*/ 1057 h 1191"/>
              <a:gd name="T8" fmla="*/ 443 w 813"/>
              <a:gd name="T9" fmla="*/ 1034 h 1191"/>
              <a:gd name="T10" fmla="*/ 494 w 813"/>
              <a:gd name="T11" fmla="*/ 982 h 1191"/>
              <a:gd name="T12" fmla="*/ 559 w 813"/>
              <a:gd name="T13" fmla="*/ 879 h 1191"/>
              <a:gd name="T14" fmla="*/ 607 w 813"/>
              <a:gd name="T15" fmla="*/ 777 h 1191"/>
              <a:gd name="T16" fmla="*/ 648 w 813"/>
              <a:gd name="T17" fmla="*/ 698 h 1191"/>
              <a:gd name="T18" fmla="*/ 690 w 813"/>
              <a:gd name="T19" fmla="*/ 671 h 1191"/>
              <a:gd name="T20" fmla="*/ 730 w 813"/>
              <a:gd name="T21" fmla="*/ 646 h 1191"/>
              <a:gd name="T22" fmla="*/ 746 w 813"/>
              <a:gd name="T23" fmla="*/ 615 h 1191"/>
              <a:gd name="T24" fmla="*/ 771 w 813"/>
              <a:gd name="T25" fmla="*/ 546 h 1191"/>
              <a:gd name="T26" fmla="*/ 794 w 813"/>
              <a:gd name="T27" fmla="*/ 231 h 1191"/>
              <a:gd name="T28" fmla="*/ 799 w 813"/>
              <a:gd name="T29" fmla="*/ 162 h 1191"/>
              <a:gd name="T30" fmla="*/ 718 w 813"/>
              <a:gd name="T31" fmla="*/ 98 h 1191"/>
              <a:gd name="T32" fmla="*/ 650 w 813"/>
              <a:gd name="T33" fmla="*/ 41 h 1191"/>
              <a:gd name="T34" fmla="*/ 575 w 813"/>
              <a:gd name="T35" fmla="*/ 5 h 1191"/>
              <a:gd name="T36" fmla="*/ 508 w 813"/>
              <a:gd name="T37" fmla="*/ 9 h 1191"/>
              <a:gd name="T38" fmla="*/ 430 w 813"/>
              <a:gd name="T39" fmla="*/ 16 h 1191"/>
              <a:gd name="T40" fmla="*/ 414 w 813"/>
              <a:gd name="T41" fmla="*/ 25 h 1191"/>
              <a:gd name="T42" fmla="*/ 425 w 813"/>
              <a:gd name="T43" fmla="*/ 47 h 1191"/>
              <a:gd name="T44" fmla="*/ 430 w 813"/>
              <a:gd name="T45" fmla="*/ 69 h 1191"/>
              <a:gd name="T46" fmla="*/ 419 w 813"/>
              <a:gd name="T47" fmla="*/ 83 h 1191"/>
              <a:gd name="T48" fmla="*/ 378 w 813"/>
              <a:gd name="T49" fmla="*/ 74 h 1191"/>
              <a:gd name="T50" fmla="*/ 335 w 813"/>
              <a:gd name="T51" fmla="*/ 105 h 1191"/>
              <a:gd name="T52" fmla="*/ 316 w 813"/>
              <a:gd name="T53" fmla="*/ 137 h 1191"/>
              <a:gd name="T54" fmla="*/ 339 w 813"/>
              <a:gd name="T55" fmla="*/ 170 h 1191"/>
              <a:gd name="T56" fmla="*/ 357 w 813"/>
              <a:gd name="T57" fmla="*/ 207 h 1191"/>
              <a:gd name="T58" fmla="*/ 363 w 813"/>
              <a:gd name="T59" fmla="*/ 254 h 1191"/>
              <a:gd name="T60" fmla="*/ 391 w 813"/>
              <a:gd name="T61" fmla="*/ 294 h 1191"/>
              <a:gd name="T62" fmla="*/ 385 w 813"/>
              <a:gd name="T63" fmla="*/ 306 h 1191"/>
              <a:gd name="T64" fmla="*/ 329 w 813"/>
              <a:gd name="T65" fmla="*/ 307 h 1191"/>
              <a:gd name="T66" fmla="*/ 289 w 813"/>
              <a:gd name="T67" fmla="*/ 310 h 1191"/>
              <a:gd name="T68" fmla="*/ 287 w 813"/>
              <a:gd name="T69" fmla="*/ 317 h 1191"/>
              <a:gd name="T70" fmla="*/ 325 w 813"/>
              <a:gd name="T71" fmla="*/ 349 h 1191"/>
              <a:gd name="T72" fmla="*/ 334 w 813"/>
              <a:gd name="T73" fmla="*/ 376 h 1191"/>
              <a:gd name="T74" fmla="*/ 352 w 813"/>
              <a:gd name="T75" fmla="*/ 416 h 1191"/>
              <a:gd name="T76" fmla="*/ 370 w 813"/>
              <a:gd name="T77" fmla="*/ 444 h 1191"/>
              <a:gd name="T78" fmla="*/ 370 w 813"/>
              <a:gd name="T79" fmla="*/ 486 h 1191"/>
              <a:gd name="T80" fmla="*/ 337 w 813"/>
              <a:gd name="T81" fmla="*/ 540 h 1191"/>
              <a:gd name="T82" fmla="*/ 269 w 813"/>
              <a:gd name="T83" fmla="*/ 621 h 1191"/>
              <a:gd name="T84" fmla="*/ 222 w 813"/>
              <a:gd name="T85" fmla="*/ 736 h 1191"/>
              <a:gd name="T86" fmla="*/ 200 w 813"/>
              <a:gd name="T87" fmla="*/ 775 h 1191"/>
              <a:gd name="T88" fmla="*/ 169 w 813"/>
              <a:gd name="T89" fmla="*/ 791 h 1191"/>
              <a:gd name="T90" fmla="*/ 107 w 813"/>
              <a:gd name="T91" fmla="*/ 793 h 1191"/>
              <a:gd name="T92" fmla="*/ 66 w 813"/>
              <a:gd name="T93" fmla="*/ 802 h 1191"/>
              <a:gd name="T94" fmla="*/ 46 w 813"/>
              <a:gd name="T95" fmla="*/ 830 h 1191"/>
              <a:gd name="T96" fmla="*/ 26 w 813"/>
              <a:gd name="T97" fmla="*/ 976 h 1191"/>
              <a:gd name="T98" fmla="*/ 31 w 813"/>
              <a:gd name="T99" fmla="*/ 994 h 1191"/>
              <a:gd name="T100" fmla="*/ 59 w 813"/>
              <a:gd name="T101" fmla="*/ 999 h 1191"/>
              <a:gd name="T102" fmla="*/ 68 w 813"/>
              <a:gd name="T103" fmla="*/ 1065 h 1191"/>
              <a:gd name="T104" fmla="*/ 96 w 813"/>
              <a:gd name="T105" fmla="*/ 1111 h 1191"/>
              <a:gd name="T106" fmla="*/ 140 w 813"/>
              <a:gd name="T107" fmla="*/ 1132 h 1191"/>
              <a:gd name="T108" fmla="*/ 254 w 813"/>
              <a:gd name="T109" fmla="*/ 1151 h 1191"/>
              <a:gd name="T110" fmla="*/ 297 w 813"/>
              <a:gd name="T111" fmla="*/ 1175 h 119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13"/>
              <a:gd name="T169" fmla="*/ 0 h 1191"/>
              <a:gd name="T170" fmla="*/ 813 w 813"/>
              <a:gd name="T171" fmla="*/ 1191 h 119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13" h="1191">
                <a:moveTo>
                  <a:pt x="309" y="1191"/>
                </a:moveTo>
                <a:lnTo>
                  <a:pt x="325" y="1177"/>
                </a:lnTo>
                <a:lnTo>
                  <a:pt x="337" y="1161"/>
                </a:lnTo>
                <a:lnTo>
                  <a:pt x="342" y="1152"/>
                </a:lnTo>
                <a:lnTo>
                  <a:pt x="345" y="1144"/>
                </a:lnTo>
                <a:lnTo>
                  <a:pt x="346" y="1139"/>
                </a:lnTo>
                <a:lnTo>
                  <a:pt x="347" y="1134"/>
                </a:lnTo>
                <a:lnTo>
                  <a:pt x="347" y="1129"/>
                </a:lnTo>
                <a:lnTo>
                  <a:pt x="346" y="1123"/>
                </a:lnTo>
                <a:lnTo>
                  <a:pt x="346" y="1113"/>
                </a:lnTo>
                <a:lnTo>
                  <a:pt x="347" y="1103"/>
                </a:lnTo>
                <a:lnTo>
                  <a:pt x="348" y="1093"/>
                </a:lnTo>
                <a:lnTo>
                  <a:pt x="351" y="1083"/>
                </a:lnTo>
                <a:lnTo>
                  <a:pt x="353" y="1079"/>
                </a:lnTo>
                <a:lnTo>
                  <a:pt x="356" y="1074"/>
                </a:lnTo>
                <a:lnTo>
                  <a:pt x="359" y="1070"/>
                </a:lnTo>
                <a:lnTo>
                  <a:pt x="363" y="1067"/>
                </a:lnTo>
                <a:lnTo>
                  <a:pt x="368" y="1063"/>
                </a:lnTo>
                <a:lnTo>
                  <a:pt x="374" y="1060"/>
                </a:lnTo>
                <a:lnTo>
                  <a:pt x="380" y="1057"/>
                </a:lnTo>
                <a:lnTo>
                  <a:pt x="388" y="1055"/>
                </a:lnTo>
                <a:lnTo>
                  <a:pt x="410" y="1048"/>
                </a:lnTo>
                <a:lnTo>
                  <a:pt x="428" y="1042"/>
                </a:lnTo>
                <a:lnTo>
                  <a:pt x="435" y="1038"/>
                </a:lnTo>
                <a:lnTo>
                  <a:pt x="443" y="1034"/>
                </a:lnTo>
                <a:lnTo>
                  <a:pt x="450" y="1030"/>
                </a:lnTo>
                <a:lnTo>
                  <a:pt x="456" y="1025"/>
                </a:lnTo>
                <a:lnTo>
                  <a:pt x="468" y="1014"/>
                </a:lnTo>
                <a:lnTo>
                  <a:pt x="481" y="999"/>
                </a:lnTo>
                <a:lnTo>
                  <a:pt x="494" y="982"/>
                </a:lnTo>
                <a:lnTo>
                  <a:pt x="509" y="961"/>
                </a:lnTo>
                <a:lnTo>
                  <a:pt x="521" y="942"/>
                </a:lnTo>
                <a:lnTo>
                  <a:pt x="534" y="921"/>
                </a:lnTo>
                <a:lnTo>
                  <a:pt x="547" y="900"/>
                </a:lnTo>
                <a:lnTo>
                  <a:pt x="559" y="879"/>
                </a:lnTo>
                <a:lnTo>
                  <a:pt x="571" y="858"/>
                </a:lnTo>
                <a:lnTo>
                  <a:pt x="581" y="837"/>
                </a:lnTo>
                <a:lnTo>
                  <a:pt x="591" y="816"/>
                </a:lnTo>
                <a:lnTo>
                  <a:pt x="598" y="797"/>
                </a:lnTo>
                <a:lnTo>
                  <a:pt x="607" y="777"/>
                </a:lnTo>
                <a:lnTo>
                  <a:pt x="619" y="756"/>
                </a:lnTo>
                <a:lnTo>
                  <a:pt x="631" y="735"/>
                </a:lnTo>
                <a:lnTo>
                  <a:pt x="640" y="713"/>
                </a:lnTo>
                <a:lnTo>
                  <a:pt x="644" y="705"/>
                </a:lnTo>
                <a:lnTo>
                  <a:pt x="648" y="698"/>
                </a:lnTo>
                <a:lnTo>
                  <a:pt x="653" y="693"/>
                </a:lnTo>
                <a:lnTo>
                  <a:pt x="658" y="688"/>
                </a:lnTo>
                <a:lnTo>
                  <a:pt x="668" y="681"/>
                </a:lnTo>
                <a:lnTo>
                  <a:pt x="678" y="676"/>
                </a:lnTo>
                <a:lnTo>
                  <a:pt x="690" y="671"/>
                </a:lnTo>
                <a:lnTo>
                  <a:pt x="702" y="665"/>
                </a:lnTo>
                <a:lnTo>
                  <a:pt x="709" y="661"/>
                </a:lnTo>
                <a:lnTo>
                  <a:pt x="715" y="657"/>
                </a:lnTo>
                <a:lnTo>
                  <a:pt x="723" y="652"/>
                </a:lnTo>
                <a:lnTo>
                  <a:pt x="730" y="646"/>
                </a:lnTo>
                <a:lnTo>
                  <a:pt x="733" y="641"/>
                </a:lnTo>
                <a:lnTo>
                  <a:pt x="736" y="637"/>
                </a:lnTo>
                <a:lnTo>
                  <a:pt x="739" y="632"/>
                </a:lnTo>
                <a:lnTo>
                  <a:pt x="742" y="627"/>
                </a:lnTo>
                <a:lnTo>
                  <a:pt x="746" y="615"/>
                </a:lnTo>
                <a:lnTo>
                  <a:pt x="750" y="601"/>
                </a:lnTo>
                <a:lnTo>
                  <a:pt x="754" y="588"/>
                </a:lnTo>
                <a:lnTo>
                  <a:pt x="759" y="574"/>
                </a:lnTo>
                <a:lnTo>
                  <a:pt x="764" y="560"/>
                </a:lnTo>
                <a:lnTo>
                  <a:pt x="771" y="546"/>
                </a:lnTo>
                <a:lnTo>
                  <a:pt x="787" y="310"/>
                </a:lnTo>
                <a:lnTo>
                  <a:pt x="787" y="289"/>
                </a:lnTo>
                <a:lnTo>
                  <a:pt x="789" y="268"/>
                </a:lnTo>
                <a:lnTo>
                  <a:pt x="791" y="249"/>
                </a:lnTo>
                <a:lnTo>
                  <a:pt x="794" y="231"/>
                </a:lnTo>
                <a:lnTo>
                  <a:pt x="798" y="214"/>
                </a:lnTo>
                <a:lnTo>
                  <a:pt x="802" y="198"/>
                </a:lnTo>
                <a:lnTo>
                  <a:pt x="807" y="182"/>
                </a:lnTo>
                <a:lnTo>
                  <a:pt x="813" y="168"/>
                </a:lnTo>
                <a:lnTo>
                  <a:pt x="799" y="162"/>
                </a:lnTo>
                <a:lnTo>
                  <a:pt x="787" y="154"/>
                </a:lnTo>
                <a:lnTo>
                  <a:pt x="774" y="146"/>
                </a:lnTo>
                <a:lnTo>
                  <a:pt x="763" y="137"/>
                </a:lnTo>
                <a:lnTo>
                  <a:pt x="740" y="118"/>
                </a:lnTo>
                <a:lnTo>
                  <a:pt x="718" y="98"/>
                </a:lnTo>
                <a:lnTo>
                  <a:pt x="698" y="79"/>
                </a:lnTo>
                <a:lnTo>
                  <a:pt x="679" y="62"/>
                </a:lnTo>
                <a:lnTo>
                  <a:pt x="669" y="54"/>
                </a:lnTo>
                <a:lnTo>
                  <a:pt x="659" y="47"/>
                </a:lnTo>
                <a:lnTo>
                  <a:pt x="650" y="41"/>
                </a:lnTo>
                <a:lnTo>
                  <a:pt x="640" y="36"/>
                </a:lnTo>
                <a:lnTo>
                  <a:pt x="627" y="28"/>
                </a:lnTo>
                <a:lnTo>
                  <a:pt x="601" y="16"/>
                </a:lnTo>
                <a:lnTo>
                  <a:pt x="588" y="10"/>
                </a:lnTo>
                <a:lnTo>
                  <a:pt x="575" y="5"/>
                </a:lnTo>
                <a:lnTo>
                  <a:pt x="564" y="1"/>
                </a:lnTo>
                <a:lnTo>
                  <a:pt x="556" y="0"/>
                </a:lnTo>
                <a:lnTo>
                  <a:pt x="539" y="5"/>
                </a:lnTo>
                <a:lnTo>
                  <a:pt x="523" y="7"/>
                </a:lnTo>
                <a:lnTo>
                  <a:pt x="508" y="9"/>
                </a:lnTo>
                <a:lnTo>
                  <a:pt x="492" y="10"/>
                </a:lnTo>
                <a:lnTo>
                  <a:pt x="478" y="10"/>
                </a:lnTo>
                <a:lnTo>
                  <a:pt x="463" y="11"/>
                </a:lnTo>
                <a:lnTo>
                  <a:pt x="447" y="13"/>
                </a:lnTo>
                <a:lnTo>
                  <a:pt x="430" y="16"/>
                </a:lnTo>
                <a:lnTo>
                  <a:pt x="424" y="17"/>
                </a:lnTo>
                <a:lnTo>
                  <a:pt x="420" y="18"/>
                </a:lnTo>
                <a:lnTo>
                  <a:pt x="417" y="20"/>
                </a:lnTo>
                <a:lnTo>
                  <a:pt x="415" y="22"/>
                </a:lnTo>
                <a:lnTo>
                  <a:pt x="414" y="25"/>
                </a:lnTo>
                <a:lnTo>
                  <a:pt x="414" y="27"/>
                </a:lnTo>
                <a:lnTo>
                  <a:pt x="415" y="30"/>
                </a:lnTo>
                <a:lnTo>
                  <a:pt x="416" y="33"/>
                </a:lnTo>
                <a:lnTo>
                  <a:pt x="420" y="40"/>
                </a:lnTo>
                <a:lnTo>
                  <a:pt x="425" y="47"/>
                </a:lnTo>
                <a:lnTo>
                  <a:pt x="427" y="52"/>
                </a:lnTo>
                <a:lnTo>
                  <a:pt x="429" y="56"/>
                </a:lnTo>
                <a:lnTo>
                  <a:pt x="430" y="59"/>
                </a:lnTo>
                <a:lnTo>
                  <a:pt x="430" y="63"/>
                </a:lnTo>
                <a:lnTo>
                  <a:pt x="430" y="69"/>
                </a:lnTo>
                <a:lnTo>
                  <a:pt x="429" y="74"/>
                </a:lnTo>
                <a:lnTo>
                  <a:pt x="427" y="78"/>
                </a:lnTo>
                <a:lnTo>
                  <a:pt x="425" y="80"/>
                </a:lnTo>
                <a:lnTo>
                  <a:pt x="422" y="82"/>
                </a:lnTo>
                <a:lnTo>
                  <a:pt x="419" y="83"/>
                </a:lnTo>
                <a:lnTo>
                  <a:pt x="416" y="83"/>
                </a:lnTo>
                <a:lnTo>
                  <a:pt x="413" y="82"/>
                </a:lnTo>
                <a:lnTo>
                  <a:pt x="397" y="77"/>
                </a:lnTo>
                <a:lnTo>
                  <a:pt x="382" y="74"/>
                </a:lnTo>
                <a:lnTo>
                  <a:pt x="378" y="74"/>
                </a:lnTo>
                <a:lnTo>
                  <a:pt x="373" y="76"/>
                </a:lnTo>
                <a:lnTo>
                  <a:pt x="367" y="79"/>
                </a:lnTo>
                <a:lnTo>
                  <a:pt x="361" y="83"/>
                </a:lnTo>
                <a:lnTo>
                  <a:pt x="348" y="93"/>
                </a:lnTo>
                <a:lnTo>
                  <a:pt x="335" y="105"/>
                </a:lnTo>
                <a:lnTo>
                  <a:pt x="330" y="111"/>
                </a:lnTo>
                <a:lnTo>
                  <a:pt x="325" y="118"/>
                </a:lnTo>
                <a:lnTo>
                  <a:pt x="321" y="124"/>
                </a:lnTo>
                <a:lnTo>
                  <a:pt x="318" y="131"/>
                </a:lnTo>
                <a:lnTo>
                  <a:pt x="316" y="137"/>
                </a:lnTo>
                <a:lnTo>
                  <a:pt x="316" y="142"/>
                </a:lnTo>
                <a:lnTo>
                  <a:pt x="317" y="147"/>
                </a:lnTo>
                <a:lnTo>
                  <a:pt x="320" y="152"/>
                </a:lnTo>
                <a:lnTo>
                  <a:pt x="330" y="160"/>
                </a:lnTo>
                <a:lnTo>
                  <a:pt x="339" y="170"/>
                </a:lnTo>
                <a:lnTo>
                  <a:pt x="345" y="178"/>
                </a:lnTo>
                <a:lnTo>
                  <a:pt x="350" y="185"/>
                </a:lnTo>
                <a:lnTo>
                  <a:pt x="353" y="193"/>
                </a:lnTo>
                <a:lnTo>
                  <a:pt x="356" y="200"/>
                </a:lnTo>
                <a:lnTo>
                  <a:pt x="357" y="207"/>
                </a:lnTo>
                <a:lnTo>
                  <a:pt x="358" y="214"/>
                </a:lnTo>
                <a:lnTo>
                  <a:pt x="358" y="227"/>
                </a:lnTo>
                <a:lnTo>
                  <a:pt x="359" y="241"/>
                </a:lnTo>
                <a:lnTo>
                  <a:pt x="361" y="247"/>
                </a:lnTo>
                <a:lnTo>
                  <a:pt x="363" y="254"/>
                </a:lnTo>
                <a:lnTo>
                  <a:pt x="367" y="260"/>
                </a:lnTo>
                <a:lnTo>
                  <a:pt x="372" y="267"/>
                </a:lnTo>
                <a:lnTo>
                  <a:pt x="381" y="279"/>
                </a:lnTo>
                <a:lnTo>
                  <a:pt x="388" y="287"/>
                </a:lnTo>
                <a:lnTo>
                  <a:pt x="391" y="294"/>
                </a:lnTo>
                <a:lnTo>
                  <a:pt x="392" y="300"/>
                </a:lnTo>
                <a:lnTo>
                  <a:pt x="391" y="302"/>
                </a:lnTo>
                <a:lnTo>
                  <a:pt x="390" y="303"/>
                </a:lnTo>
                <a:lnTo>
                  <a:pt x="388" y="305"/>
                </a:lnTo>
                <a:lnTo>
                  <a:pt x="385" y="306"/>
                </a:lnTo>
                <a:lnTo>
                  <a:pt x="380" y="308"/>
                </a:lnTo>
                <a:lnTo>
                  <a:pt x="373" y="308"/>
                </a:lnTo>
                <a:lnTo>
                  <a:pt x="357" y="309"/>
                </a:lnTo>
                <a:lnTo>
                  <a:pt x="338" y="308"/>
                </a:lnTo>
                <a:lnTo>
                  <a:pt x="329" y="307"/>
                </a:lnTo>
                <a:lnTo>
                  <a:pt x="320" y="308"/>
                </a:lnTo>
                <a:lnTo>
                  <a:pt x="312" y="308"/>
                </a:lnTo>
                <a:lnTo>
                  <a:pt x="304" y="310"/>
                </a:lnTo>
                <a:lnTo>
                  <a:pt x="295" y="309"/>
                </a:lnTo>
                <a:lnTo>
                  <a:pt x="289" y="310"/>
                </a:lnTo>
                <a:lnTo>
                  <a:pt x="288" y="311"/>
                </a:lnTo>
                <a:lnTo>
                  <a:pt x="286" y="311"/>
                </a:lnTo>
                <a:lnTo>
                  <a:pt x="286" y="312"/>
                </a:lnTo>
                <a:lnTo>
                  <a:pt x="286" y="314"/>
                </a:lnTo>
                <a:lnTo>
                  <a:pt x="287" y="317"/>
                </a:lnTo>
                <a:lnTo>
                  <a:pt x="290" y="320"/>
                </a:lnTo>
                <a:lnTo>
                  <a:pt x="295" y="324"/>
                </a:lnTo>
                <a:lnTo>
                  <a:pt x="300" y="329"/>
                </a:lnTo>
                <a:lnTo>
                  <a:pt x="313" y="338"/>
                </a:lnTo>
                <a:lnTo>
                  <a:pt x="325" y="349"/>
                </a:lnTo>
                <a:lnTo>
                  <a:pt x="330" y="354"/>
                </a:lnTo>
                <a:lnTo>
                  <a:pt x="333" y="358"/>
                </a:lnTo>
                <a:lnTo>
                  <a:pt x="335" y="363"/>
                </a:lnTo>
                <a:lnTo>
                  <a:pt x="335" y="367"/>
                </a:lnTo>
                <a:lnTo>
                  <a:pt x="334" y="376"/>
                </a:lnTo>
                <a:lnTo>
                  <a:pt x="334" y="385"/>
                </a:lnTo>
                <a:lnTo>
                  <a:pt x="335" y="392"/>
                </a:lnTo>
                <a:lnTo>
                  <a:pt x="338" y="397"/>
                </a:lnTo>
                <a:lnTo>
                  <a:pt x="344" y="407"/>
                </a:lnTo>
                <a:lnTo>
                  <a:pt x="352" y="416"/>
                </a:lnTo>
                <a:lnTo>
                  <a:pt x="356" y="421"/>
                </a:lnTo>
                <a:lnTo>
                  <a:pt x="360" y="425"/>
                </a:lnTo>
                <a:lnTo>
                  <a:pt x="364" y="431"/>
                </a:lnTo>
                <a:lnTo>
                  <a:pt x="367" y="437"/>
                </a:lnTo>
                <a:lnTo>
                  <a:pt x="370" y="444"/>
                </a:lnTo>
                <a:lnTo>
                  <a:pt x="371" y="452"/>
                </a:lnTo>
                <a:lnTo>
                  <a:pt x="372" y="461"/>
                </a:lnTo>
                <a:lnTo>
                  <a:pt x="372" y="472"/>
                </a:lnTo>
                <a:lnTo>
                  <a:pt x="371" y="479"/>
                </a:lnTo>
                <a:lnTo>
                  <a:pt x="370" y="486"/>
                </a:lnTo>
                <a:lnTo>
                  <a:pt x="368" y="492"/>
                </a:lnTo>
                <a:lnTo>
                  <a:pt x="366" y="499"/>
                </a:lnTo>
                <a:lnTo>
                  <a:pt x="361" y="510"/>
                </a:lnTo>
                <a:lnTo>
                  <a:pt x="354" y="520"/>
                </a:lnTo>
                <a:lnTo>
                  <a:pt x="337" y="540"/>
                </a:lnTo>
                <a:lnTo>
                  <a:pt x="317" y="561"/>
                </a:lnTo>
                <a:lnTo>
                  <a:pt x="305" y="573"/>
                </a:lnTo>
                <a:lnTo>
                  <a:pt x="294" y="587"/>
                </a:lnTo>
                <a:lnTo>
                  <a:pt x="282" y="602"/>
                </a:lnTo>
                <a:lnTo>
                  <a:pt x="269" y="621"/>
                </a:lnTo>
                <a:lnTo>
                  <a:pt x="258" y="642"/>
                </a:lnTo>
                <a:lnTo>
                  <a:pt x="246" y="665"/>
                </a:lnTo>
                <a:lnTo>
                  <a:pt x="235" y="693"/>
                </a:lnTo>
                <a:lnTo>
                  <a:pt x="225" y="725"/>
                </a:lnTo>
                <a:lnTo>
                  <a:pt x="222" y="736"/>
                </a:lnTo>
                <a:lnTo>
                  <a:pt x="218" y="746"/>
                </a:lnTo>
                <a:lnTo>
                  <a:pt x="214" y="755"/>
                </a:lnTo>
                <a:lnTo>
                  <a:pt x="210" y="763"/>
                </a:lnTo>
                <a:lnTo>
                  <a:pt x="205" y="770"/>
                </a:lnTo>
                <a:lnTo>
                  <a:pt x="200" y="775"/>
                </a:lnTo>
                <a:lnTo>
                  <a:pt x="194" y="780"/>
                </a:lnTo>
                <a:lnTo>
                  <a:pt x="188" y="784"/>
                </a:lnTo>
                <a:lnTo>
                  <a:pt x="182" y="787"/>
                </a:lnTo>
                <a:lnTo>
                  <a:pt x="176" y="790"/>
                </a:lnTo>
                <a:lnTo>
                  <a:pt x="169" y="791"/>
                </a:lnTo>
                <a:lnTo>
                  <a:pt x="161" y="793"/>
                </a:lnTo>
                <a:lnTo>
                  <a:pt x="148" y="794"/>
                </a:lnTo>
                <a:lnTo>
                  <a:pt x="134" y="794"/>
                </a:lnTo>
                <a:lnTo>
                  <a:pt x="120" y="794"/>
                </a:lnTo>
                <a:lnTo>
                  <a:pt x="107" y="793"/>
                </a:lnTo>
                <a:lnTo>
                  <a:pt x="94" y="794"/>
                </a:lnTo>
                <a:lnTo>
                  <a:pt x="82" y="796"/>
                </a:lnTo>
                <a:lnTo>
                  <a:pt x="76" y="797"/>
                </a:lnTo>
                <a:lnTo>
                  <a:pt x="71" y="799"/>
                </a:lnTo>
                <a:lnTo>
                  <a:pt x="66" y="802"/>
                </a:lnTo>
                <a:lnTo>
                  <a:pt x="61" y="806"/>
                </a:lnTo>
                <a:lnTo>
                  <a:pt x="57" y="810"/>
                </a:lnTo>
                <a:lnTo>
                  <a:pt x="52" y="815"/>
                </a:lnTo>
                <a:lnTo>
                  <a:pt x="49" y="821"/>
                </a:lnTo>
                <a:lnTo>
                  <a:pt x="46" y="830"/>
                </a:lnTo>
                <a:lnTo>
                  <a:pt x="42" y="858"/>
                </a:lnTo>
                <a:lnTo>
                  <a:pt x="37" y="906"/>
                </a:lnTo>
                <a:lnTo>
                  <a:pt x="33" y="951"/>
                </a:lnTo>
                <a:lnTo>
                  <a:pt x="31" y="971"/>
                </a:lnTo>
                <a:lnTo>
                  <a:pt x="26" y="976"/>
                </a:lnTo>
                <a:lnTo>
                  <a:pt x="19" y="983"/>
                </a:lnTo>
                <a:lnTo>
                  <a:pt x="10" y="992"/>
                </a:lnTo>
                <a:lnTo>
                  <a:pt x="0" y="1002"/>
                </a:lnTo>
                <a:lnTo>
                  <a:pt x="15" y="999"/>
                </a:lnTo>
                <a:lnTo>
                  <a:pt x="31" y="994"/>
                </a:lnTo>
                <a:lnTo>
                  <a:pt x="39" y="993"/>
                </a:lnTo>
                <a:lnTo>
                  <a:pt x="46" y="993"/>
                </a:lnTo>
                <a:lnTo>
                  <a:pt x="50" y="995"/>
                </a:lnTo>
                <a:lnTo>
                  <a:pt x="55" y="996"/>
                </a:lnTo>
                <a:lnTo>
                  <a:pt x="59" y="999"/>
                </a:lnTo>
                <a:lnTo>
                  <a:pt x="63" y="1002"/>
                </a:lnTo>
                <a:lnTo>
                  <a:pt x="63" y="1020"/>
                </a:lnTo>
                <a:lnTo>
                  <a:pt x="63" y="1037"/>
                </a:lnTo>
                <a:lnTo>
                  <a:pt x="65" y="1051"/>
                </a:lnTo>
                <a:lnTo>
                  <a:pt x="68" y="1065"/>
                </a:lnTo>
                <a:lnTo>
                  <a:pt x="72" y="1077"/>
                </a:lnTo>
                <a:lnTo>
                  <a:pt x="77" y="1087"/>
                </a:lnTo>
                <a:lnTo>
                  <a:pt x="82" y="1096"/>
                </a:lnTo>
                <a:lnTo>
                  <a:pt x="89" y="1104"/>
                </a:lnTo>
                <a:lnTo>
                  <a:pt x="96" y="1111"/>
                </a:lnTo>
                <a:lnTo>
                  <a:pt x="104" y="1117"/>
                </a:lnTo>
                <a:lnTo>
                  <a:pt x="112" y="1122"/>
                </a:lnTo>
                <a:lnTo>
                  <a:pt x="121" y="1126"/>
                </a:lnTo>
                <a:lnTo>
                  <a:pt x="130" y="1129"/>
                </a:lnTo>
                <a:lnTo>
                  <a:pt x="140" y="1132"/>
                </a:lnTo>
                <a:lnTo>
                  <a:pt x="150" y="1134"/>
                </a:lnTo>
                <a:lnTo>
                  <a:pt x="160" y="1136"/>
                </a:lnTo>
                <a:lnTo>
                  <a:pt x="203" y="1141"/>
                </a:lnTo>
                <a:lnTo>
                  <a:pt x="245" y="1148"/>
                </a:lnTo>
                <a:lnTo>
                  <a:pt x="254" y="1151"/>
                </a:lnTo>
                <a:lnTo>
                  <a:pt x="264" y="1154"/>
                </a:lnTo>
                <a:lnTo>
                  <a:pt x="273" y="1158"/>
                </a:lnTo>
                <a:lnTo>
                  <a:pt x="282" y="1162"/>
                </a:lnTo>
                <a:lnTo>
                  <a:pt x="290" y="1169"/>
                </a:lnTo>
                <a:lnTo>
                  <a:pt x="297" y="1175"/>
                </a:lnTo>
                <a:lnTo>
                  <a:pt x="304" y="1183"/>
                </a:lnTo>
                <a:lnTo>
                  <a:pt x="309" y="1191"/>
                </a:lnTo>
                <a:close/>
              </a:path>
            </a:pathLst>
          </a:custGeom>
          <a:solidFill>
            <a:srgbClr val="ADD3D1"/>
          </a:solidFill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41" name="Freeform 43"/>
          <p:cNvSpPr>
            <a:spLocks/>
          </p:cNvSpPr>
          <p:nvPr/>
        </p:nvSpPr>
        <p:spPr bwMode="auto">
          <a:xfrm>
            <a:off x="7444524" y="4843109"/>
            <a:ext cx="460825" cy="303278"/>
          </a:xfrm>
          <a:custGeom>
            <a:avLst/>
            <a:gdLst>
              <a:gd name="T0" fmla="*/ 1255 w 1307"/>
              <a:gd name="T1" fmla="*/ 161 h 870"/>
              <a:gd name="T2" fmla="*/ 1123 w 1307"/>
              <a:gd name="T3" fmla="*/ 137 h 870"/>
              <a:gd name="T4" fmla="*/ 1075 w 1307"/>
              <a:gd name="T5" fmla="*/ 113 h 870"/>
              <a:gd name="T6" fmla="*/ 1053 w 1307"/>
              <a:gd name="T7" fmla="*/ 55 h 870"/>
              <a:gd name="T8" fmla="*/ 1042 w 1307"/>
              <a:gd name="T9" fmla="*/ 2 h 870"/>
              <a:gd name="T10" fmla="*/ 971 w 1307"/>
              <a:gd name="T11" fmla="*/ 33 h 870"/>
              <a:gd name="T12" fmla="*/ 891 w 1307"/>
              <a:gd name="T13" fmla="*/ 137 h 870"/>
              <a:gd name="T14" fmla="*/ 851 w 1307"/>
              <a:gd name="T15" fmla="*/ 239 h 870"/>
              <a:gd name="T16" fmla="*/ 837 w 1307"/>
              <a:gd name="T17" fmla="*/ 294 h 870"/>
              <a:gd name="T18" fmla="*/ 763 w 1307"/>
              <a:gd name="T19" fmla="*/ 346 h 870"/>
              <a:gd name="T20" fmla="*/ 613 w 1307"/>
              <a:gd name="T21" fmla="*/ 404 h 870"/>
              <a:gd name="T22" fmla="*/ 549 w 1307"/>
              <a:gd name="T23" fmla="*/ 420 h 870"/>
              <a:gd name="T24" fmla="*/ 445 w 1307"/>
              <a:gd name="T25" fmla="*/ 402 h 870"/>
              <a:gd name="T26" fmla="*/ 372 w 1307"/>
              <a:gd name="T27" fmla="*/ 402 h 870"/>
              <a:gd name="T28" fmla="*/ 253 w 1307"/>
              <a:gd name="T29" fmla="*/ 440 h 870"/>
              <a:gd name="T30" fmla="*/ 94 w 1307"/>
              <a:gd name="T31" fmla="*/ 485 h 870"/>
              <a:gd name="T32" fmla="*/ 34 w 1307"/>
              <a:gd name="T33" fmla="*/ 538 h 870"/>
              <a:gd name="T34" fmla="*/ 88 w 1307"/>
              <a:gd name="T35" fmla="*/ 579 h 870"/>
              <a:gd name="T36" fmla="*/ 219 w 1307"/>
              <a:gd name="T37" fmla="*/ 594 h 870"/>
              <a:gd name="T38" fmla="*/ 211 w 1307"/>
              <a:gd name="T39" fmla="*/ 635 h 870"/>
              <a:gd name="T40" fmla="*/ 169 w 1307"/>
              <a:gd name="T41" fmla="*/ 662 h 870"/>
              <a:gd name="T42" fmla="*/ 91 w 1307"/>
              <a:gd name="T43" fmla="*/ 680 h 870"/>
              <a:gd name="T44" fmla="*/ 27 w 1307"/>
              <a:gd name="T45" fmla="*/ 702 h 870"/>
              <a:gd name="T46" fmla="*/ 6 w 1307"/>
              <a:gd name="T47" fmla="*/ 734 h 870"/>
              <a:gd name="T48" fmla="*/ 0 w 1307"/>
              <a:gd name="T49" fmla="*/ 782 h 870"/>
              <a:gd name="T50" fmla="*/ 44 w 1307"/>
              <a:gd name="T51" fmla="*/ 860 h 870"/>
              <a:gd name="T52" fmla="*/ 95 w 1307"/>
              <a:gd name="T53" fmla="*/ 843 h 870"/>
              <a:gd name="T54" fmla="*/ 105 w 1307"/>
              <a:gd name="T55" fmla="*/ 814 h 870"/>
              <a:gd name="T56" fmla="*/ 84 w 1307"/>
              <a:gd name="T57" fmla="*/ 792 h 870"/>
              <a:gd name="T58" fmla="*/ 69 w 1307"/>
              <a:gd name="T59" fmla="*/ 763 h 870"/>
              <a:gd name="T60" fmla="*/ 89 w 1307"/>
              <a:gd name="T61" fmla="*/ 746 h 870"/>
              <a:gd name="T62" fmla="*/ 132 w 1307"/>
              <a:gd name="T63" fmla="*/ 730 h 870"/>
              <a:gd name="T64" fmla="*/ 160 w 1307"/>
              <a:gd name="T65" fmla="*/ 722 h 870"/>
              <a:gd name="T66" fmla="*/ 172 w 1307"/>
              <a:gd name="T67" fmla="*/ 747 h 870"/>
              <a:gd name="T68" fmla="*/ 211 w 1307"/>
              <a:gd name="T69" fmla="*/ 759 h 870"/>
              <a:gd name="T70" fmla="*/ 253 w 1307"/>
              <a:gd name="T71" fmla="*/ 732 h 870"/>
              <a:gd name="T72" fmla="*/ 309 w 1307"/>
              <a:gd name="T73" fmla="*/ 718 h 870"/>
              <a:gd name="T74" fmla="*/ 328 w 1307"/>
              <a:gd name="T75" fmla="*/ 737 h 870"/>
              <a:gd name="T76" fmla="*/ 282 w 1307"/>
              <a:gd name="T77" fmla="*/ 751 h 870"/>
              <a:gd name="T78" fmla="*/ 364 w 1307"/>
              <a:gd name="T79" fmla="*/ 762 h 870"/>
              <a:gd name="T80" fmla="*/ 530 w 1307"/>
              <a:gd name="T81" fmla="*/ 671 h 870"/>
              <a:gd name="T82" fmla="*/ 565 w 1307"/>
              <a:gd name="T83" fmla="*/ 669 h 870"/>
              <a:gd name="T84" fmla="*/ 572 w 1307"/>
              <a:gd name="T85" fmla="*/ 686 h 870"/>
              <a:gd name="T86" fmla="*/ 554 w 1307"/>
              <a:gd name="T87" fmla="*/ 726 h 870"/>
              <a:gd name="T88" fmla="*/ 571 w 1307"/>
              <a:gd name="T89" fmla="*/ 753 h 870"/>
              <a:gd name="T90" fmla="*/ 679 w 1307"/>
              <a:gd name="T91" fmla="*/ 751 h 870"/>
              <a:gd name="T92" fmla="*/ 799 w 1307"/>
              <a:gd name="T93" fmla="*/ 746 h 870"/>
              <a:gd name="T94" fmla="*/ 879 w 1307"/>
              <a:gd name="T95" fmla="*/ 767 h 870"/>
              <a:gd name="T96" fmla="*/ 933 w 1307"/>
              <a:gd name="T97" fmla="*/ 742 h 870"/>
              <a:gd name="T98" fmla="*/ 933 w 1307"/>
              <a:gd name="T99" fmla="*/ 707 h 870"/>
              <a:gd name="T100" fmla="*/ 927 w 1307"/>
              <a:gd name="T101" fmla="*/ 675 h 870"/>
              <a:gd name="T102" fmla="*/ 970 w 1307"/>
              <a:gd name="T103" fmla="*/ 603 h 870"/>
              <a:gd name="T104" fmla="*/ 1060 w 1307"/>
              <a:gd name="T105" fmla="*/ 545 h 870"/>
              <a:gd name="T106" fmla="*/ 1213 w 1307"/>
              <a:gd name="T107" fmla="*/ 500 h 870"/>
              <a:gd name="T108" fmla="*/ 1263 w 1307"/>
              <a:gd name="T109" fmla="*/ 466 h 870"/>
              <a:gd name="T110" fmla="*/ 1280 w 1307"/>
              <a:gd name="T111" fmla="*/ 426 h 870"/>
              <a:gd name="T112" fmla="*/ 1279 w 1307"/>
              <a:gd name="T113" fmla="*/ 330 h 870"/>
              <a:gd name="T114" fmla="*/ 1292 w 1307"/>
              <a:gd name="T115" fmla="*/ 212 h 87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307"/>
              <a:gd name="T175" fmla="*/ 0 h 870"/>
              <a:gd name="T176" fmla="*/ 1307 w 1307"/>
              <a:gd name="T177" fmla="*/ 870 h 87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307" h="870">
                <a:moveTo>
                  <a:pt x="1307" y="188"/>
                </a:moveTo>
                <a:lnTo>
                  <a:pt x="1297" y="181"/>
                </a:lnTo>
                <a:lnTo>
                  <a:pt x="1287" y="175"/>
                </a:lnTo>
                <a:lnTo>
                  <a:pt x="1277" y="169"/>
                </a:lnTo>
                <a:lnTo>
                  <a:pt x="1266" y="165"/>
                </a:lnTo>
                <a:lnTo>
                  <a:pt x="1255" y="161"/>
                </a:lnTo>
                <a:lnTo>
                  <a:pt x="1244" y="158"/>
                </a:lnTo>
                <a:lnTo>
                  <a:pt x="1233" y="155"/>
                </a:lnTo>
                <a:lnTo>
                  <a:pt x="1221" y="153"/>
                </a:lnTo>
                <a:lnTo>
                  <a:pt x="1176" y="146"/>
                </a:lnTo>
                <a:lnTo>
                  <a:pt x="1133" y="140"/>
                </a:lnTo>
                <a:lnTo>
                  <a:pt x="1123" y="137"/>
                </a:lnTo>
                <a:lnTo>
                  <a:pt x="1114" y="135"/>
                </a:lnTo>
                <a:lnTo>
                  <a:pt x="1105" y="132"/>
                </a:lnTo>
                <a:lnTo>
                  <a:pt x="1097" y="128"/>
                </a:lnTo>
                <a:lnTo>
                  <a:pt x="1089" y="124"/>
                </a:lnTo>
                <a:lnTo>
                  <a:pt x="1082" y="119"/>
                </a:lnTo>
                <a:lnTo>
                  <a:pt x="1075" y="113"/>
                </a:lnTo>
                <a:lnTo>
                  <a:pt x="1069" y="106"/>
                </a:lnTo>
                <a:lnTo>
                  <a:pt x="1064" y="98"/>
                </a:lnTo>
                <a:lnTo>
                  <a:pt x="1060" y="89"/>
                </a:lnTo>
                <a:lnTo>
                  <a:pt x="1057" y="80"/>
                </a:lnTo>
                <a:lnTo>
                  <a:pt x="1054" y="68"/>
                </a:lnTo>
                <a:lnTo>
                  <a:pt x="1053" y="55"/>
                </a:lnTo>
                <a:lnTo>
                  <a:pt x="1052" y="41"/>
                </a:lnTo>
                <a:lnTo>
                  <a:pt x="1053" y="26"/>
                </a:lnTo>
                <a:lnTo>
                  <a:pt x="1055" y="9"/>
                </a:lnTo>
                <a:lnTo>
                  <a:pt x="1051" y="6"/>
                </a:lnTo>
                <a:lnTo>
                  <a:pt x="1047" y="3"/>
                </a:lnTo>
                <a:lnTo>
                  <a:pt x="1042" y="2"/>
                </a:lnTo>
                <a:lnTo>
                  <a:pt x="1038" y="0"/>
                </a:lnTo>
                <a:lnTo>
                  <a:pt x="1031" y="0"/>
                </a:lnTo>
                <a:lnTo>
                  <a:pt x="1023" y="1"/>
                </a:lnTo>
                <a:lnTo>
                  <a:pt x="1007" y="6"/>
                </a:lnTo>
                <a:lnTo>
                  <a:pt x="992" y="9"/>
                </a:lnTo>
                <a:lnTo>
                  <a:pt x="971" y="33"/>
                </a:lnTo>
                <a:lnTo>
                  <a:pt x="948" y="60"/>
                </a:lnTo>
                <a:lnTo>
                  <a:pt x="936" y="74"/>
                </a:lnTo>
                <a:lnTo>
                  <a:pt x="923" y="89"/>
                </a:lnTo>
                <a:lnTo>
                  <a:pt x="912" y="105"/>
                </a:lnTo>
                <a:lnTo>
                  <a:pt x="901" y="121"/>
                </a:lnTo>
                <a:lnTo>
                  <a:pt x="891" y="137"/>
                </a:lnTo>
                <a:lnTo>
                  <a:pt x="881" y="154"/>
                </a:lnTo>
                <a:lnTo>
                  <a:pt x="872" y="171"/>
                </a:lnTo>
                <a:lnTo>
                  <a:pt x="865" y="188"/>
                </a:lnTo>
                <a:lnTo>
                  <a:pt x="859" y="205"/>
                </a:lnTo>
                <a:lnTo>
                  <a:pt x="854" y="222"/>
                </a:lnTo>
                <a:lnTo>
                  <a:pt x="851" y="239"/>
                </a:lnTo>
                <a:lnTo>
                  <a:pt x="850" y="256"/>
                </a:lnTo>
                <a:lnTo>
                  <a:pt x="850" y="264"/>
                </a:lnTo>
                <a:lnTo>
                  <a:pt x="848" y="272"/>
                </a:lnTo>
                <a:lnTo>
                  <a:pt x="845" y="279"/>
                </a:lnTo>
                <a:lnTo>
                  <a:pt x="841" y="287"/>
                </a:lnTo>
                <a:lnTo>
                  <a:pt x="837" y="294"/>
                </a:lnTo>
                <a:lnTo>
                  <a:pt x="831" y="301"/>
                </a:lnTo>
                <a:lnTo>
                  <a:pt x="825" y="308"/>
                </a:lnTo>
                <a:lnTo>
                  <a:pt x="817" y="314"/>
                </a:lnTo>
                <a:lnTo>
                  <a:pt x="801" y="326"/>
                </a:lnTo>
                <a:lnTo>
                  <a:pt x="783" y="336"/>
                </a:lnTo>
                <a:lnTo>
                  <a:pt x="763" y="346"/>
                </a:lnTo>
                <a:lnTo>
                  <a:pt x="743" y="355"/>
                </a:lnTo>
                <a:lnTo>
                  <a:pt x="699" y="372"/>
                </a:lnTo>
                <a:lnTo>
                  <a:pt x="660" y="385"/>
                </a:lnTo>
                <a:lnTo>
                  <a:pt x="642" y="392"/>
                </a:lnTo>
                <a:lnTo>
                  <a:pt x="626" y="398"/>
                </a:lnTo>
                <a:lnTo>
                  <a:pt x="613" y="404"/>
                </a:lnTo>
                <a:lnTo>
                  <a:pt x="604" y="408"/>
                </a:lnTo>
                <a:lnTo>
                  <a:pt x="593" y="414"/>
                </a:lnTo>
                <a:lnTo>
                  <a:pt x="582" y="417"/>
                </a:lnTo>
                <a:lnTo>
                  <a:pt x="571" y="419"/>
                </a:lnTo>
                <a:lnTo>
                  <a:pt x="560" y="420"/>
                </a:lnTo>
                <a:lnTo>
                  <a:pt x="549" y="420"/>
                </a:lnTo>
                <a:lnTo>
                  <a:pt x="537" y="419"/>
                </a:lnTo>
                <a:lnTo>
                  <a:pt x="524" y="417"/>
                </a:lnTo>
                <a:lnTo>
                  <a:pt x="512" y="415"/>
                </a:lnTo>
                <a:lnTo>
                  <a:pt x="485" y="410"/>
                </a:lnTo>
                <a:lnTo>
                  <a:pt x="458" y="404"/>
                </a:lnTo>
                <a:lnTo>
                  <a:pt x="445" y="402"/>
                </a:lnTo>
                <a:lnTo>
                  <a:pt x="431" y="400"/>
                </a:lnTo>
                <a:lnTo>
                  <a:pt x="418" y="399"/>
                </a:lnTo>
                <a:lnTo>
                  <a:pt x="404" y="398"/>
                </a:lnTo>
                <a:lnTo>
                  <a:pt x="394" y="399"/>
                </a:lnTo>
                <a:lnTo>
                  <a:pt x="384" y="400"/>
                </a:lnTo>
                <a:lnTo>
                  <a:pt x="372" y="402"/>
                </a:lnTo>
                <a:lnTo>
                  <a:pt x="361" y="404"/>
                </a:lnTo>
                <a:lnTo>
                  <a:pt x="339" y="410"/>
                </a:lnTo>
                <a:lnTo>
                  <a:pt x="316" y="418"/>
                </a:lnTo>
                <a:lnTo>
                  <a:pt x="294" y="426"/>
                </a:lnTo>
                <a:lnTo>
                  <a:pt x="273" y="433"/>
                </a:lnTo>
                <a:lnTo>
                  <a:pt x="253" y="440"/>
                </a:lnTo>
                <a:lnTo>
                  <a:pt x="236" y="445"/>
                </a:lnTo>
                <a:lnTo>
                  <a:pt x="203" y="454"/>
                </a:lnTo>
                <a:lnTo>
                  <a:pt x="173" y="461"/>
                </a:lnTo>
                <a:lnTo>
                  <a:pt x="145" y="469"/>
                </a:lnTo>
                <a:lnTo>
                  <a:pt x="119" y="476"/>
                </a:lnTo>
                <a:lnTo>
                  <a:pt x="94" y="485"/>
                </a:lnTo>
                <a:lnTo>
                  <a:pt x="68" y="495"/>
                </a:lnTo>
                <a:lnTo>
                  <a:pt x="40" y="508"/>
                </a:lnTo>
                <a:lnTo>
                  <a:pt x="10" y="524"/>
                </a:lnTo>
                <a:lnTo>
                  <a:pt x="19" y="528"/>
                </a:lnTo>
                <a:lnTo>
                  <a:pt x="27" y="533"/>
                </a:lnTo>
                <a:lnTo>
                  <a:pt x="34" y="538"/>
                </a:lnTo>
                <a:lnTo>
                  <a:pt x="41" y="543"/>
                </a:lnTo>
                <a:lnTo>
                  <a:pt x="54" y="556"/>
                </a:lnTo>
                <a:lnTo>
                  <a:pt x="68" y="571"/>
                </a:lnTo>
                <a:lnTo>
                  <a:pt x="73" y="574"/>
                </a:lnTo>
                <a:lnTo>
                  <a:pt x="80" y="577"/>
                </a:lnTo>
                <a:lnTo>
                  <a:pt x="88" y="579"/>
                </a:lnTo>
                <a:lnTo>
                  <a:pt x="98" y="581"/>
                </a:lnTo>
                <a:lnTo>
                  <a:pt x="119" y="583"/>
                </a:lnTo>
                <a:lnTo>
                  <a:pt x="143" y="584"/>
                </a:lnTo>
                <a:lnTo>
                  <a:pt x="189" y="585"/>
                </a:lnTo>
                <a:lnTo>
                  <a:pt x="215" y="586"/>
                </a:lnTo>
                <a:lnTo>
                  <a:pt x="219" y="594"/>
                </a:lnTo>
                <a:lnTo>
                  <a:pt x="221" y="601"/>
                </a:lnTo>
                <a:lnTo>
                  <a:pt x="222" y="609"/>
                </a:lnTo>
                <a:lnTo>
                  <a:pt x="221" y="615"/>
                </a:lnTo>
                <a:lnTo>
                  <a:pt x="218" y="623"/>
                </a:lnTo>
                <a:lnTo>
                  <a:pt x="215" y="629"/>
                </a:lnTo>
                <a:lnTo>
                  <a:pt x="211" y="635"/>
                </a:lnTo>
                <a:lnTo>
                  <a:pt x="206" y="640"/>
                </a:lnTo>
                <a:lnTo>
                  <a:pt x="200" y="645"/>
                </a:lnTo>
                <a:lnTo>
                  <a:pt x="194" y="649"/>
                </a:lnTo>
                <a:lnTo>
                  <a:pt x="188" y="653"/>
                </a:lnTo>
                <a:lnTo>
                  <a:pt x="181" y="657"/>
                </a:lnTo>
                <a:lnTo>
                  <a:pt x="169" y="662"/>
                </a:lnTo>
                <a:lnTo>
                  <a:pt x="158" y="665"/>
                </a:lnTo>
                <a:lnTo>
                  <a:pt x="144" y="670"/>
                </a:lnTo>
                <a:lnTo>
                  <a:pt x="131" y="673"/>
                </a:lnTo>
                <a:lnTo>
                  <a:pt x="117" y="676"/>
                </a:lnTo>
                <a:lnTo>
                  <a:pt x="104" y="678"/>
                </a:lnTo>
                <a:lnTo>
                  <a:pt x="91" y="680"/>
                </a:lnTo>
                <a:lnTo>
                  <a:pt x="78" y="683"/>
                </a:lnTo>
                <a:lnTo>
                  <a:pt x="65" y="685"/>
                </a:lnTo>
                <a:lnTo>
                  <a:pt x="53" y="689"/>
                </a:lnTo>
                <a:lnTo>
                  <a:pt x="41" y="693"/>
                </a:lnTo>
                <a:lnTo>
                  <a:pt x="31" y="699"/>
                </a:lnTo>
                <a:lnTo>
                  <a:pt x="27" y="702"/>
                </a:lnTo>
                <a:lnTo>
                  <a:pt x="22" y="706"/>
                </a:lnTo>
                <a:lnTo>
                  <a:pt x="18" y="710"/>
                </a:lnTo>
                <a:lnTo>
                  <a:pt x="15" y="715"/>
                </a:lnTo>
                <a:lnTo>
                  <a:pt x="11" y="720"/>
                </a:lnTo>
                <a:lnTo>
                  <a:pt x="8" y="726"/>
                </a:lnTo>
                <a:lnTo>
                  <a:pt x="6" y="734"/>
                </a:lnTo>
                <a:lnTo>
                  <a:pt x="4" y="741"/>
                </a:lnTo>
                <a:lnTo>
                  <a:pt x="2" y="748"/>
                </a:lnTo>
                <a:lnTo>
                  <a:pt x="1" y="757"/>
                </a:lnTo>
                <a:lnTo>
                  <a:pt x="0" y="766"/>
                </a:lnTo>
                <a:lnTo>
                  <a:pt x="0" y="776"/>
                </a:lnTo>
                <a:lnTo>
                  <a:pt x="0" y="782"/>
                </a:lnTo>
                <a:lnTo>
                  <a:pt x="2" y="789"/>
                </a:lnTo>
                <a:lnTo>
                  <a:pt x="5" y="796"/>
                </a:lnTo>
                <a:lnTo>
                  <a:pt x="8" y="803"/>
                </a:lnTo>
                <a:lnTo>
                  <a:pt x="16" y="819"/>
                </a:lnTo>
                <a:lnTo>
                  <a:pt x="26" y="834"/>
                </a:lnTo>
                <a:lnTo>
                  <a:pt x="44" y="860"/>
                </a:lnTo>
                <a:lnTo>
                  <a:pt x="53" y="870"/>
                </a:lnTo>
                <a:lnTo>
                  <a:pt x="62" y="866"/>
                </a:lnTo>
                <a:lnTo>
                  <a:pt x="72" y="861"/>
                </a:lnTo>
                <a:lnTo>
                  <a:pt x="81" y="856"/>
                </a:lnTo>
                <a:lnTo>
                  <a:pt x="89" y="850"/>
                </a:lnTo>
                <a:lnTo>
                  <a:pt x="95" y="843"/>
                </a:lnTo>
                <a:lnTo>
                  <a:pt x="100" y="835"/>
                </a:lnTo>
                <a:lnTo>
                  <a:pt x="102" y="831"/>
                </a:lnTo>
                <a:lnTo>
                  <a:pt x="104" y="826"/>
                </a:lnTo>
                <a:lnTo>
                  <a:pt x="104" y="822"/>
                </a:lnTo>
                <a:lnTo>
                  <a:pt x="105" y="817"/>
                </a:lnTo>
                <a:lnTo>
                  <a:pt x="105" y="814"/>
                </a:lnTo>
                <a:lnTo>
                  <a:pt x="105" y="812"/>
                </a:lnTo>
                <a:lnTo>
                  <a:pt x="104" y="809"/>
                </a:lnTo>
                <a:lnTo>
                  <a:pt x="102" y="807"/>
                </a:lnTo>
                <a:lnTo>
                  <a:pt x="97" y="802"/>
                </a:lnTo>
                <a:lnTo>
                  <a:pt x="90" y="798"/>
                </a:lnTo>
                <a:lnTo>
                  <a:pt x="84" y="792"/>
                </a:lnTo>
                <a:lnTo>
                  <a:pt x="77" y="786"/>
                </a:lnTo>
                <a:lnTo>
                  <a:pt x="74" y="783"/>
                </a:lnTo>
                <a:lnTo>
                  <a:pt x="72" y="779"/>
                </a:lnTo>
                <a:lnTo>
                  <a:pt x="70" y="775"/>
                </a:lnTo>
                <a:lnTo>
                  <a:pt x="68" y="770"/>
                </a:lnTo>
                <a:lnTo>
                  <a:pt x="69" y="763"/>
                </a:lnTo>
                <a:lnTo>
                  <a:pt x="70" y="758"/>
                </a:lnTo>
                <a:lnTo>
                  <a:pt x="73" y="754"/>
                </a:lnTo>
                <a:lnTo>
                  <a:pt x="76" y="751"/>
                </a:lnTo>
                <a:lnTo>
                  <a:pt x="80" y="748"/>
                </a:lnTo>
                <a:lnTo>
                  <a:pt x="84" y="747"/>
                </a:lnTo>
                <a:lnTo>
                  <a:pt x="89" y="746"/>
                </a:lnTo>
                <a:lnTo>
                  <a:pt x="94" y="745"/>
                </a:lnTo>
                <a:lnTo>
                  <a:pt x="105" y="743"/>
                </a:lnTo>
                <a:lnTo>
                  <a:pt x="117" y="740"/>
                </a:lnTo>
                <a:lnTo>
                  <a:pt x="122" y="738"/>
                </a:lnTo>
                <a:lnTo>
                  <a:pt x="127" y="734"/>
                </a:lnTo>
                <a:lnTo>
                  <a:pt x="132" y="730"/>
                </a:lnTo>
                <a:lnTo>
                  <a:pt x="136" y="723"/>
                </a:lnTo>
                <a:lnTo>
                  <a:pt x="143" y="720"/>
                </a:lnTo>
                <a:lnTo>
                  <a:pt x="148" y="718"/>
                </a:lnTo>
                <a:lnTo>
                  <a:pt x="153" y="718"/>
                </a:lnTo>
                <a:lnTo>
                  <a:pt x="157" y="719"/>
                </a:lnTo>
                <a:lnTo>
                  <a:pt x="160" y="722"/>
                </a:lnTo>
                <a:lnTo>
                  <a:pt x="162" y="725"/>
                </a:lnTo>
                <a:lnTo>
                  <a:pt x="163" y="730"/>
                </a:lnTo>
                <a:lnTo>
                  <a:pt x="165" y="734"/>
                </a:lnTo>
                <a:lnTo>
                  <a:pt x="167" y="738"/>
                </a:lnTo>
                <a:lnTo>
                  <a:pt x="169" y="743"/>
                </a:lnTo>
                <a:lnTo>
                  <a:pt x="172" y="747"/>
                </a:lnTo>
                <a:lnTo>
                  <a:pt x="176" y="751"/>
                </a:lnTo>
                <a:lnTo>
                  <a:pt x="181" y="755"/>
                </a:lnTo>
                <a:lnTo>
                  <a:pt x="187" y="758"/>
                </a:lnTo>
                <a:lnTo>
                  <a:pt x="195" y="759"/>
                </a:lnTo>
                <a:lnTo>
                  <a:pt x="205" y="760"/>
                </a:lnTo>
                <a:lnTo>
                  <a:pt x="211" y="759"/>
                </a:lnTo>
                <a:lnTo>
                  <a:pt x="217" y="758"/>
                </a:lnTo>
                <a:lnTo>
                  <a:pt x="222" y="756"/>
                </a:lnTo>
                <a:lnTo>
                  <a:pt x="227" y="753"/>
                </a:lnTo>
                <a:lnTo>
                  <a:pt x="235" y="747"/>
                </a:lnTo>
                <a:lnTo>
                  <a:pt x="244" y="739"/>
                </a:lnTo>
                <a:lnTo>
                  <a:pt x="253" y="732"/>
                </a:lnTo>
                <a:lnTo>
                  <a:pt x="265" y="724"/>
                </a:lnTo>
                <a:lnTo>
                  <a:pt x="272" y="721"/>
                </a:lnTo>
                <a:lnTo>
                  <a:pt x="280" y="719"/>
                </a:lnTo>
                <a:lnTo>
                  <a:pt x="289" y="718"/>
                </a:lnTo>
                <a:lnTo>
                  <a:pt x="299" y="717"/>
                </a:lnTo>
                <a:lnTo>
                  <a:pt x="309" y="718"/>
                </a:lnTo>
                <a:lnTo>
                  <a:pt x="322" y="721"/>
                </a:lnTo>
                <a:lnTo>
                  <a:pt x="328" y="723"/>
                </a:lnTo>
                <a:lnTo>
                  <a:pt x="334" y="726"/>
                </a:lnTo>
                <a:lnTo>
                  <a:pt x="338" y="730"/>
                </a:lnTo>
                <a:lnTo>
                  <a:pt x="341" y="734"/>
                </a:lnTo>
                <a:lnTo>
                  <a:pt x="328" y="737"/>
                </a:lnTo>
                <a:lnTo>
                  <a:pt x="306" y="740"/>
                </a:lnTo>
                <a:lnTo>
                  <a:pt x="300" y="741"/>
                </a:lnTo>
                <a:lnTo>
                  <a:pt x="294" y="743"/>
                </a:lnTo>
                <a:lnTo>
                  <a:pt x="289" y="745"/>
                </a:lnTo>
                <a:lnTo>
                  <a:pt x="285" y="748"/>
                </a:lnTo>
                <a:lnTo>
                  <a:pt x="282" y="751"/>
                </a:lnTo>
                <a:lnTo>
                  <a:pt x="279" y="755"/>
                </a:lnTo>
                <a:lnTo>
                  <a:pt x="278" y="760"/>
                </a:lnTo>
                <a:lnTo>
                  <a:pt x="278" y="765"/>
                </a:lnTo>
                <a:lnTo>
                  <a:pt x="305" y="765"/>
                </a:lnTo>
                <a:lnTo>
                  <a:pt x="334" y="764"/>
                </a:lnTo>
                <a:lnTo>
                  <a:pt x="364" y="762"/>
                </a:lnTo>
                <a:lnTo>
                  <a:pt x="396" y="760"/>
                </a:lnTo>
                <a:lnTo>
                  <a:pt x="427" y="758"/>
                </a:lnTo>
                <a:lnTo>
                  <a:pt x="458" y="756"/>
                </a:lnTo>
                <a:lnTo>
                  <a:pt x="487" y="755"/>
                </a:lnTo>
                <a:lnTo>
                  <a:pt x="514" y="755"/>
                </a:lnTo>
                <a:lnTo>
                  <a:pt x="530" y="671"/>
                </a:lnTo>
                <a:lnTo>
                  <a:pt x="539" y="671"/>
                </a:lnTo>
                <a:lnTo>
                  <a:pt x="547" y="671"/>
                </a:lnTo>
                <a:lnTo>
                  <a:pt x="555" y="670"/>
                </a:lnTo>
                <a:lnTo>
                  <a:pt x="561" y="669"/>
                </a:lnTo>
                <a:lnTo>
                  <a:pt x="563" y="669"/>
                </a:lnTo>
                <a:lnTo>
                  <a:pt x="565" y="669"/>
                </a:lnTo>
                <a:lnTo>
                  <a:pt x="567" y="670"/>
                </a:lnTo>
                <a:lnTo>
                  <a:pt x="569" y="671"/>
                </a:lnTo>
                <a:lnTo>
                  <a:pt x="570" y="674"/>
                </a:lnTo>
                <a:lnTo>
                  <a:pt x="571" y="677"/>
                </a:lnTo>
                <a:lnTo>
                  <a:pt x="571" y="681"/>
                </a:lnTo>
                <a:lnTo>
                  <a:pt x="572" y="686"/>
                </a:lnTo>
                <a:lnTo>
                  <a:pt x="571" y="692"/>
                </a:lnTo>
                <a:lnTo>
                  <a:pt x="568" y="698"/>
                </a:lnTo>
                <a:lnTo>
                  <a:pt x="565" y="704"/>
                </a:lnTo>
                <a:lnTo>
                  <a:pt x="561" y="711"/>
                </a:lnTo>
                <a:lnTo>
                  <a:pt x="557" y="718"/>
                </a:lnTo>
                <a:lnTo>
                  <a:pt x="554" y="726"/>
                </a:lnTo>
                <a:lnTo>
                  <a:pt x="552" y="735"/>
                </a:lnTo>
                <a:lnTo>
                  <a:pt x="551" y="744"/>
                </a:lnTo>
                <a:lnTo>
                  <a:pt x="555" y="747"/>
                </a:lnTo>
                <a:lnTo>
                  <a:pt x="559" y="749"/>
                </a:lnTo>
                <a:lnTo>
                  <a:pt x="565" y="751"/>
                </a:lnTo>
                <a:lnTo>
                  <a:pt x="571" y="753"/>
                </a:lnTo>
                <a:lnTo>
                  <a:pt x="585" y="755"/>
                </a:lnTo>
                <a:lnTo>
                  <a:pt x="602" y="755"/>
                </a:lnTo>
                <a:lnTo>
                  <a:pt x="620" y="755"/>
                </a:lnTo>
                <a:lnTo>
                  <a:pt x="639" y="754"/>
                </a:lnTo>
                <a:lnTo>
                  <a:pt x="659" y="753"/>
                </a:lnTo>
                <a:lnTo>
                  <a:pt x="679" y="751"/>
                </a:lnTo>
                <a:lnTo>
                  <a:pt x="721" y="747"/>
                </a:lnTo>
                <a:lnTo>
                  <a:pt x="758" y="744"/>
                </a:lnTo>
                <a:lnTo>
                  <a:pt x="774" y="744"/>
                </a:lnTo>
                <a:lnTo>
                  <a:pt x="788" y="745"/>
                </a:lnTo>
                <a:lnTo>
                  <a:pt x="794" y="745"/>
                </a:lnTo>
                <a:lnTo>
                  <a:pt x="799" y="746"/>
                </a:lnTo>
                <a:lnTo>
                  <a:pt x="804" y="748"/>
                </a:lnTo>
                <a:lnTo>
                  <a:pt x="808" y="750"/>
                </a:lnTo>
                <a:lnTo>
                  <a:pt x="829" y="758"/>
                </a:lnTo>
                <a:lnTo>
                  <a:pt x="848" y="763"/>
                </a:lnTo>
                <a:lnTo>
                  <a:pt x="864" y="766"/>
                </a:lnTo>
                <a:lnTo>
                  <a:pt x="879" y="767"/>
                </a:lnTo>
                <a:lnTo>
                  <a:pt x="892" y="766"/>
                </a:lnTo>
                <a:lnTo>
                  <a:pt x="904" y="763"/>
                </a:lnTo>
                <a:lnTo>
                  <a:pt x="914" y="759"/>
                </a:lnTo>
                <a:lnTo>
                  <a:pt x="922" y="754"/>
                </a:lnTo>
                <a:lnTo>
                  <a:pt x="928" y="748"/>
                </a:lnTo>
                <a:lnTo>
                  <a:pt x="933" y="742"/>
                </a:lnTo>
                <a:lnTo>
                  <a:pt x="938" y="735"/>
                </a:lnTo>
                <a:lnTo>
                  <a:pt x="940" y="728"/>
                </a:lnTo>
                <a:lnTo>
                  <a:pt x="940" y="721"/>
                </a:lnTo>
                <a:lnTo>
                  <a:pt x="940" y="715"/>
                </a:lnTo>
                <a:lnTo>
                  <a:pt x="938" y="711"/>
                </a:lnTo>
                <a:lnTo>
                  <a:pt x="933" y="707"/>
                </a:lnTo>
                <a:lnTo>
                  <a:pt x="931" y="704"/>
                </a:lnTo>
                <a:lnTo>
                  <a:pt x="929" y="701"/>
                </a:lnTo>
                <a:lnTo>
                  <a:pt x="927" y="698"/>
                </a:lnTo>
                <a:lnTo>
                  <a:pt x="926" y="694"/>
                </a:lnTo>
                <a:lnTo>
                  <a:pt x="925" y="685"/>
                </a:lnTo>
                <a:lnTo>
                  <a:pt x="927" y="675"/>
                </a:lnTo>
                <a:lnTo>
                  <a:pt x="930" y="664"/>
                </a:lnTo>
                <a:lnTo>
                  <a:pt x="936" y="653"/>
                </a:lnTo>
                <a:lnTo>
                  <a:pt x="942" y="641"/>
                </a:lnTo>
                <a:lnTo>
                  <a:pt x="950" y="628"/>
                </a:lnTo>
                <a:lnTo>
                  <a:pt x="960" y="615"/>
                </a:lnTo>
                <a:lnTo>
                  <a:pt x="970" y="603"/>
                </a:lnTo>
                <a:lnTo>
                  <a:pt x="983" y="591"/>
                </a:lnTo>
                <a:lnTo>
                  <a:pt x="996" y="579"/>
                </a:lnTo>
                <a:lnTo>
                  <a:pt x="1010" y="569"/>
                </a:lnTo>
                <a:lnTo>
                  <a:pt x="1026" y="560"/>
                </a:lnTo>
                <a:lnTo>
                  <a:pt x="1042" y="551"/>
                </a:lnTo>
                <a:lnTo>
                  <a:pt x="1060" y="545"/>
                </a:lnTo>
                <a:lnTo>
                  <a:pt x="1101" y="533"/>
                </a:lnTo>
                <a:lnTo>
                  <a:pt x="1141" y="522"/>
                </a:lnTo>
                <a:lnTo>
                  <a:pt x="1161" y="517"/>
                </a:lnTo>
                <a:lnTo>
                  <a:pt x="1180" y="512"/>
                </a:lnTo>
                <a:lnTo>
                  <a:pt x="1197" y="507"/>
                </a:lnTo>
                <a:lnTo>
                  <a:pt x="1213" y="500"/>
                </a:lnTo>
                <a:lnTo>
                  <a:pt x="1228" y="493"/>
                </a:lnTo>
                <a:lnTo>
                  <a:pt x="1242" y="485"/>
                </a:lnTo>
                <a:lnTo>
                  <a:pt x="1248" y="481"/>
                </a:lnTo>
                <a:lnTo>
                  <a:pt x="1253" y="476"/>
                </a:lnTo>
                <a:lnTo>
                  <a:pt x="1258" y="471"/>
                </a:lnTo>
                <a:lnTo>
                  <a:pt x="1263" y="466"/>
                </a:lnTo>
                <a:lnTo>
                  <a:pt x="1267" y="461"/>
                </a:lnTo>
                <a:lnTo>
                  <a:pt x="1272" y="455"/>
                </a:lnTo>
                <a:lnTo>
                  <a:pt x="1275" y="448"/>
                </a:lnTo>
                <a:lnTo>
                  <a:pt x="1277" y="441"/>
                </a:lnTo>
                <a:lnTo>
                  <a:pt x="1279" y="434"/>
                </a:lnTo>
                <a:lnTo>
                  <a:pt x="1280" y="426"/>
                </a:lnTo>
                <a:lnTo>
                  <a:pt x="1281" y="417"/>
                </a:lnTo>
                <a:lnTo>
                  <a:pt x="1281" y="408"/>
                </a:lnTo>
                <a:lnTo>
                  <a:pt x="1280" y="388"/>
                </a:lnTo>
                <a:lnTo>
                  <a:pt x="1280" y="369"/>
                </a:lnTo>
                <a:lnTo>
                  <a:pt x="1279" y="350"/>
                </a:lnTo>
                <a:lnTo>
                  <a:pt x="1279" y="330"/>
                </a:lnTo>
                <a:lnTo>
                  <a:pt x="1278" y="310"/>
                </a:lnTo>
                <a:lnTo>
                  <a:pt x="1278" y="288"/>
                </a:lnTo>
                <a:lnTo>
                  <a:pt x="1279" y="265"/>
                </a:lnTo>
                <a:lnTo>
                  <a:pt x="1281" y="240"/>
                </a:lnTo>
                <a:lnTo>
                  <a:pt x="1285" y="227"/>
                </a:lnTo>
                <a:lnTo>
                  <a:pt x="1292" y="212"/>
                </a:lnTo>
                <a:lnTo>
                  <a:pt x="1295" y="205"/>
                </a:lnTo>
                <a:lnTo>
                  <a:pt x="1299" y="198"/>
                </a:lnTo>
                <a:lnTo>
                  <a:pt x="1303" y="193"/>
                </a:lnTo>
                <a:lnTo>
                  <a:pt x="1307" y="188"/>
                </a:lnTo>
                <a:close/>
              </a:path>
            </a:pathLst>
          </a:custGeom>
          <a:solidFill>
            <a:srgbClr val="006666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42" name="Freeform 45"/>
          <p:cNvSpPr>
            <a:spLocks/>
          </p:cNvSpPr>
          <p:nvPr/>
        </p:nvSpPr>
        <p:spPr bwMode="auto">
          <a:xfrm>
            <a:off x="3949334" y="2006848"/>
            <a:ext cx="2138707" cy="1492131"/>
          </a:xfrm>
          <a:custGeom>
            <a:avLst/>
            <a:gdLst>
              <a:gd name="T0" fmla="*/ 5353 w 6024"/>
              <a:gd name="T1" fmla="*/ 3471 h 4253"/>
              <a:gd name="T2" fmla="*/ 5352 w 6024"/>
              <a:gd name="T3" fmla="*/ 3796 h 4253"/>
              <a:gd name="T4" fmla="*/ 4103 w 6024"/>
              <a:gd name="T5" fmla="*/ 3781 h 4253"/>
              <a:gd name="T6" fmla="*/ 3840 w 6024"/>
              <a:gd name="T7" fmla="*/ 3595 h 4253"/>
              <a:gd name="T8" fmla="*/ 3514 w 6024"/>
              <a:gd name="T9" fmla="*/ 3617 h 4253"/>
              <a:gd name="T10" fmla="*/ 3424 w 6024"/>
              <a:gd name="T11" fmla="*/ 3680 h 4253"/>
              <a:gd name="T12" fmla="*/ 3368 w 6024"/>
              <a:gd name="T13" fmla="*/ 3827 h 4253"/>
              <a:gd name="T14" fmla="*/ 3133 w 6024"/>
              <a:gd name="T15" fmla="*/ 3944 h 4253"/>
              <a:gd name="T16" fmla="*/ 2962 w 6024"/>
              <a:gd name="T17" fmla="*/ 4073 h 4253"/>
              <a:gd name="T18" fmla="*/ 2769 w 6024"/>
              <a:gd name="T19" fmla="*/ 4091 h 4253"/>
              <a:gd name="T20" fmla="*/ 2525 w 6024"/>
              <a:gd name="T21" fmla="*/ 4177 h 4253"/>
              <a:gd name="T22" fmla="*/ 1609 w 6024"/>
              <a:gd name="T23" fmla="*/ 3939 h 4253"/>
              <a:gd name="T24" fmla="*/ 884 w 6024"/>
              <a:gd name="T25" fmla="*/ 3680 h 4253"/>
              <a:gd name="T26" fmla="*/ 134 w 6024"/>
              <a:gd name="T27" fmla="*/ 3483 h 4253"/>
              <a:gd name="T28" fmla="*/ 60 w 6024"/>
              <a:gd name="T29" fmla="*/ 3339 h 4253"/>
              <a:gd name="T30" fmla="*/ 193 w 6024"/>
              <a:gd name="T31" fmla="*/ 3171 h 4253"/>
              <a:gd name="T32" fmla="*/ 266 w 6024"/>
              <a:gd name="T33" fmla="*/ 2930 h 4253"/>
              <a:gd name="T34" fmla="*/ 362 w 6024"/>
              <a:gd name="T35" fmla="*/ 2713 h 4253"/>
              <a:gd name="T36" fmla="*/ 795 w 6024"/>
              <a:gd name="T37" fmla="*/ 2468 h 4253"/>
              <a:gd name="T38" fmla="*/ 1005 w 6024"/>
              <a:gd name="T39" fmla="*/ 2377 h 4253"/>
              <a:gd name="T40" fmla="*/ 1224 w 6024"/>
              <a:gd name="T41" fmla="*/ 2442 h 4253"/>
              <a:gd name="T42" fmla="*/ 1413 w 6024"/>
              <a:gd name="T43" fmla="*/ 1568 h 4253"/>
              <a:gd name="T44" fmla="*/ 1373 w 6024"/>
              <a:gd name="T45" fmla="*/ 1194 h 4253"/>
              <a:gd name="T46" fmla="*/ 1324 w 6024"/>
              <a:gd name="T47" fmla="*/ 1048 h 4253"/>
              <a:gd name="T48" fmla="*/ 1254 w 6024"/>
              <a:gd name="T49" fmla="*/ 708 h 4253"/>
              <a:gd name="T50" fmla="*/ 1393 w 6024"/>
              <a:gd name="T51" fmla="*/ 653 h 4253"/>
              <a:gd name="T52" fmla="*/ 1486 w 6024"/>
              <a:gd name="T53" fmla="*/ 695 h 4253"/>
              <a:gd name="T54" fmla="*/ 1481 w 6024"/>
              <a:gd name="T55" fmla="*/ 538 h 4253"/>
              <a:gd name="T56" fmla="*/ 1277 w 6024"/>
              <a:gd name="T57" fmla="*/ 391 h 4253"/>
              <a:gd name="T58" fmla="*/ 1584 w 6024"/>
              <a:gd name="T59" fmla="*/ 292 h 4253"/>
              <a:gd name="T60" fmla="*/ 1830 w 6024"/>
              <a:gd name="T61" fmla="*/ 196 h 4253"/>
              <a:gd name="T62" fmla="*/ 1916 w 6024"/>
              <a:gd name="T63" fmla="*/ 266 h 4253"/>
              <a:gd name="T64" fmla="*/ 2095 w 6024"/>
              <a:gd name="T65" fmla="*/ 131 h 4253"/>
              <a:gd name="T66" fmla="*/ 2250 w 6024"/>
              <a:gd name="T67" fmla="*/ 363 h 4253"/>
              <a:gd name="T68" fmla="*/ 2354 w 6024"/>
              <a:gd name="T69" fmla="*/ 463 h 4253"/>
              <a:gd name="T70" fmla="*/ 2647 w 6024"/>
              <a:gd name="T71" fmla="*/ 560 h 4253"/>
              <a:gd name="T72" fmla="*/ 2779 w 6024"/>
              <a:gd name="T73" fmla="*/ 592 h 4253"/>
              <a:gd name="T74" fmla="*/ 2906 w 6024"/>
              <a:gd name="T75" fmla="*/ 512 h 4253"/>
              <a:gd name="T76" fmla="*/ 3031 w 6024"/>
              <a:gd name="T77" fmla="*/ 402 h 4253"/>
              <a:gd name="T78" fmla="*/ 3194 w 6024"/>
              <a:gd name="T79" fmla="*/ 338 h 4253"/>
              <a:gd name="T80" fmla="*/ 3303 w 6024"/>
              <a:gd name="T81" fmla="*/ 183 h 4253"/>
              <a:gd name="T82" fmla="*/ 3471 w 6024"/>
              <a:gd name="T83" fmla="*/ 80 h 4253"/>
              <a:gd name="T84" fmla="*/ 3596 w 6024"/>
              <a:gd name="T85" fmla="*/ 40 h 4253"/>
              <a:gd name="T86" fmla="*/ 3810 w 6024"/>
              <a:gd name="T87" fmla="*/ 322 h 4253"/>
              <a:gd name="T88" fmla="*/ 3867 w 6024"/>
              <a:gd name="T89" fmla="*/ 695 h 4253"/>
              <a:gd name="T90" fmla="*/ 3918 w 6024"/>
              <a:gd name="T91" fmla="*/ 994 h 4253"/>
              <a:gd name="T92" fmla="*/ 3883 w 6024"/>
              <a:gd name="T93" fmla="*/ 1060 h 4253"/>
              <a:gd name="T94" fmla="*/ 4140 w 6024"/>
              <a:gd name="T95" fmla="*/ 1237 h 4253"/>
              <a:gd name="T96" fmla="*/ 4195 w 6024"/>
              <a:gd name="T97" fmla="*/ 1043 h 4253"/>
              <a:gd name="T98" fmla="*/ 4380 w 6024"/>
              <a:gd name="T99" fmla="*/ 935 h 4253"/>
              <a:gd name="T100" fmla="*/ 4512 w 6024"/>
              <a:gd name="T101" fmla="*/ 1057 h 4253"/>
              <a:gd name="T102" fmla="*/ 4621 w 6024"/>
              <a:gd name="T103" fmla="*/ 934 h 4253"/>
              <a:gd name="T104" fmla="*/ 4724 w 6024"/>
              <a:gd name="T105" fmla="*/ 796 h 4253"/>
              <a:gd name="T106" fmla="*/ 4909 w 6024"/>
              <a:gd name="T107" fmla="*/ 664 h 4253"/>
              <a:gd name="T108" fmla="*/ 5221 w 6024"/>
              <a:gd name="T109" fmla="*/ 989 h 4253"/>
              <a:gd name="T110" fmla="*/ 5397 w 6024"/>
              <a:gd name="T111" fmla="*/ 1254 h 4253"/>
              <a:gd name="T112" fmla="*/ 5603 w 6024"/>
              <a:gd name="T113" fmla="*/ 1350 h 4253"/>
              <a:gd name="T114" fmla="*/ 5845 w 6024"/>
              <a:gd name="T115" fmla="*/ 1429 h 4253"/>
              <a:gd name="T116" fmla="*/ 5990 w 6024"/>
              <a:gd name="T117" fmla="*/ 1498 h 4253"/>
              <a:gd name="T118" fmla="*/ 5357 w 6024"/>
              <a:gd name="T119" fmla="*/ 3136 h 425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6024"/>
              <a:gd name="T181" fmla="*/ 0 h 4253"/>
              <a:gd name="T182" fmla="*/ 6024 w 6024"/>
              <a:gd name="T183" fmla="*/ 4253 h 425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6024" h="4253">
                <a:moveTo>
                  <a:pt x="5437" y="3292"/>
                </a:moveTo>
                <a:lnTo>
                  <a:pt x="5434" y="3296"/>
                </a:lnTo>
                <a:lnTo>
                  <a:pt x="5432" y="3300"/>
                </a:lnTo>
                <a:lnTo>
                  <a:pt x="5432" y="3306"/>
                </a:lnTo>
                <a:lnTo>
                  <a:pt x="5431" y="3312"/>
                </a:lnTo>
                <a:lnTo>
                  <a:pt x="5430" y="3327"/>
                </a:lnTo>
                <a:lnTo>
                  <a:pt x="5429" y="3344"/>
                </a:lnTo>
                <a:lnTo>
                  <a:pt x="5428" y="3364"/>
                </a:lnTo>
                <a:lnTo>
                  <a:pt x="5425" y="3383"/>
                </a:lnTo>
                <a:lnTo>
                  <a:pt x="5423" y="3394"/>
                </a:lnTo>
                <a:lnTo>
                  <a:pt x="5421" y="3404"/>
                </a:lnTo>
                <a:lnTo>
                  <a:pt x="5418" y="3414"/>
                </a:lnTo>
                <a:lnTo>
                  <a:pt x="5415" y="3424"/>
                </a:lnTo>
                <a:lnTo>
                  <a:pt x="5401" y="3432"/>
                </a:lnTo>
                <a:lnTo>
                  <a:pt x="5380" y="3444"/>
                </a:lnTo>
                <a:lnTo>
                  <a:pt x="5369" y="3450"/>
                </a:lnTo>
                <a:lnTo>
                  <a:pt x="5361" y="3458"/>
                </a:lnTo>
                <a:lnTo>
                  <a:pt x="5357" y="3462"/>
                </a:lnTo>
                <a:lnTo>
                  <a:pt x="5355" y="3466"/>
                </a:lnTo>
                <a:lnTo>
                  <a:pt x="5353" y="3471"/>
                </a:lnTo>
                <a:lnTo>
                  <a:pt x="5352" y="3477"/>
                </a:lnTo>
                <a:lnTo>
                  <a:pt x="5353" y="3482"/>
                </a:lnTo>
                <a:lnTo>
                  <a:pt x="5354" y="3488"/>
                </a:lnTo>
                <a:lnTo>
                  <a:pt x="5356" y="3493"/>
                </a:lnTo>
                <a:lnTo>
                  <a:pt x="5358" y="3498"/>
                </a:lnTo>
                <a:lnTo>
                  <a:pt x="5364" y="3508"/>
                </a:lnTo>
                <a:lnTo>
                  <a:pt x="5371" y="3518"/>
                </a:lnTo>
                <a:lnTo>
                  <a:pt x="5377" y="3528"/>
                </a:lnTo>
                <a:lnTo>
                  <a:pt x="5383" y="3538"/>
                </a:lnTo>
                <a:lnTo>
                  <a:pt x="5385" y="3543"/>
                </a:lnTo>
                <a:lnTo>
                  <a:pt x="5387" y="3548"/>
                </a:lnTo>
                <a:lnTo>
                  <a:pt x="5388" y="3554"/>
                </a:lnTo>
                <a:lnTo>
                  <a:pt x="5389" y="3560"/>
                </a:lnTo>
                <a:lnTo>
                  <a:pt x="5388" y="3572"/>
                </a:lnTo>
                <a:lnTo>
                  <a:pt x="5385" y="3585"/>
                </a:lnTo>
                <a:lnTo>
                  <a:pt x="5381" y="3595"/>
                </a:lnTo>
                <a:lnTo>
                  <a:pt x="5376" y="3605"/>
                </a:lnTo>
                <a:lnTo>
                  <a:pt x="5365" y="3625"/>
                </a:lnTo>
                <a:lnTo>
                  <a:pt x="5352" y="3649"/>
                </a:lnTo>
                <a:lnTo>
                  <a:pt x="5352" y="3796"/>
                </a:lnTo>
                <a:lnTo>
                  <a:pt x="5344" y="3801"/>
                </a:lnTo>
                <a:lnTo>
                  <a:pt x="5333" y="3808"/>
                </a:lnTo>
                <a:lnTo>
                  <a:pt x="5321" y="3817"/>
                </a:lnTo>
                <a:lnTo>
                  <a:pt x="5310" y="3828"/>
                </a:lnTo>
                <a:lnTo>
                  <a:pt x="4292" y="3828"/>
                </a:lnTo>
                <a:lnTo>
                  <a:pt x="4289" y="3824"/>
                </a:lnTo>
                <a:lnTo>
                  <a:pt x="4284" y="3820"/>
                </a:lnTo>
                <a:lnTo>
                  <a:pt x="4278" y="3816"/>
                </a:lnTo>
                <a:lnTo>
                  <a:pt x="4270" y="3813"/>
                </a:lnTo>
                <a:lnTo>
                  <a:pt x="4251" y="3805"/>
                </a:lnTo>
                <a:lnTo>
                  <a:pt x="4229" y="3798"/>
                </a:lnTo>
                <a:lnTo>
                  <a:pt x="4206" y="3793"/>
                </a:lnTo>
                <a:lnTo>
                  <a:pt x="4184" y="3789"/>
                </a:lnTo>
                <a:lnTo>
                  <a:pt x="4165" y="3786"/>
                </a:lnTo>
                <a:lnTo>
                  <a:pt x="4150" y="3785"/>
                </a:lnTo>
                <a:lnTo>
                  <a:pt x="4139" y="3787"/>
                </a:lnTo>
                <a:lnTo>
                  <a:pt x="4128" y="3787"/>
                </a:lnTo>
                <a:lnTo>
                  <a:pt x="4119" y="3786"/>
                </a:lnTo>
                <a:lnTo>
                  <a:pt x="4111" y="3784"/>
                </a:lnTo>
                <a:lnTo>
                  <a:pt x="4103" y="3781"/>
                </a:lnTo>
                <a:lnTo>
                  <a:pt x="4095" y="3777"/>
                </a:lnTo>
                <a:lnTo>
                  <a:pt x="4088" y="3772"/>
                </a:lnTo>
                <a:lnTo>
                  <a:pt x="4080" y="3767"/>
                </a:lnTo>
                <a:lnTo>
                  <a:pt x="4062" y="3756"/>
                </a:lnTo>
                <a:lnTo>
                  <a:pt x="4039" y="3743"/>
                </a:lnTo>
                <a:lnTo>
                  <a:pt x="4025" y="3736"/>
                </a:lnTo>
                <a:lnTo>
                  <a:pt x="4008" y="3730"/>
                </a:lnTo>
                <a:lnTo>
                  <a:pt x="3988" y="3724"/>
                </a:lnTo>
                <a:lnTo>
                  <a:pt x="3966" y="3718"/>
                </a:lnTo>
                <a:lnTo>
                  <a:pt x="3957" y="3715"/>
                </a:lnTo>
                <a:lnTo>
                  <a:pt x="3949" y="3711"/>
                </a:lnTo>
                <a:lnTo>
                  <a:pt x="3940" y="3706"/>
                </a:lnTo>
                <a:lnTo>
                  <a:pt x="3932" y="3702"/>
                </a:lnTo>
                <a:lnTo>
                  <a:pt x="3917" y="3690"/>
                </a:lnTo>
                <a:lnTo>
                  <a:pt x="3903" y="3678"/>
                </a:lnTo>
                <a:lnTo>
                  <a:pt x="3890" y="3664"/>
                </a:lnTo>
                <a:lnTo>
                  <a:pt x="3877" y="3650"/>
                </a:lnTo>
                <a:lnTo>
                  <a:pt x="3866" y="3636"/>
                </a:lnTo>
                <a:lnTo>
                  <a:pt x="3856" y="3622"/>
                </a:lnTo>
                <a:lnTo>
                  <a:pt x="3840" y="3595"/>
                </a:lnTo>
                <a:lnTo>
                  <a:pt x="3826" y="3571"/>
                </a:lnTo>
                <a:lnTo>
                  <a:pt x="3821" y="3562"/>
                </a:lnTo>
                <a:lnTo>
                  <a:pt x="3817" y="3555"/>
                </a:lnTo>
                <a:lnTo>
                  <a:pt x="3813" y="3551"/>
                </a:lnTo>
                <a:lnTo>
                  <a:pt x="3809" y="3549"/>
                </a:lnTo>
                <a:lnTo>
                  <a:pt x="3780" y="3550"/>
                </a:lnTo>
                <a:lnTo>
                  <a:pt x="3747" y="3551"/>
                </a:lnTo>
                <a:lnTo>
                  <a:pt x="3712" y="3553"/>
                </a:lnTo>
                <a:lnTo>
                  <a:pt x="3676" y="3555"/>
                </a:lnTo>
                <a:lnTo>
                  <a:pt x="3640" y="3556"/>
                </a:lnTo>
                <a:lnTo>
                  <a:pt x="3606" y="3558"/>
                </a:lnTo>
                <a:lnTo>
                  <a:pt x="3575" y="3559"/>
                </a:lnTo>
                <a:lnTo>
                  <a:pt x="3547" y="3560"/>
                </a:lnTo>
                <a:lnTo>
                  <a:pt x="3547" y="3566"/>
                </a:lnTo>
                <a:lnTo>
                  <a:pt x="3544" y="3573"/>
                </a:lnTo>
                <a:lnTo>
                  <a:pt x="3542" y="3579"/>
                </a:lnTo>
                <a:lnTo>
                  <a:pt x="3539" y="3586"/>
                </a:lnTo>
                <a:lnTo>
                  <a:pt x="3532" y="3597"/>
                </a:lnTo>
                <a:lnTo>
                  <a:pt x="3523" y="3608"/>
                </a:lnTo>
                <a:lnTo>
                  <a:pt x="3514" y="3617"/>
                </a:lnTo>
                <a:lnTo>
                  <a:pt x="3507" y="3625"/>
                </a:lnTo>
                <a:lnTo>
                  <a:pt x="3504" y="3629"/>
                </a:lnTo>
                <a:lnTo>
                  <a:pt x="3502" y="3632"/>
                </a:lnTo>
                <a:lnTo>
                  <a:pt x="3500" y="3636"/>
                </a:lnTo>
                <a:lnTo>
                  <a:pt x="3500" y="3639"/>
                </a:lnTo>
                <a:lnTo>
                  <a:pt x="3501" y="3644"/>
                </a:lnTo>
                <a:lnTo>
                  <a:pt x="3501" y="3648"/>
                </a:lnTo>
                <a:lnTo>
                  <a:pt x="3501" y="3652"/>
                </a:lnTo>
                <a:lnTo>
                  <a:pt x="3500" y="3656"/>
                </a:lnTo>
                <a:lnTo>
                  <a:pt x="3498" y="3659"/>
                </a:lnTo>
                <a:lnTo>
                  <a:pt x="3496" y="3661"/>
                </a:lnTo>
                <a:lnTo>
                  <a:pt x="3494" y="3664"/>
                </a:lnTo>
                <a:lnTo>
                  <a:pt x="3491" y="3666"/>
                </a:lnTo>
                <a:lnTo>
                  <a:pt x="3483" y="3669"/>
                </a:lnTo>
                <a:lnTo>
                  <a:pt x="3475" y="3671"/>
                </a:lnTo>
                <a:lnTo>
                  <a:pt x="3465" y="3672"/>
                </a:lnTo>
                <a:lnTo>
                  <a:pt x="3455" y="3674"/>
                </a:lnTo>
                <a:lnTo>
                  <a:pt x="3445" y="3675"/>
                </a:lnTo>
                <a:lnTo>
                  <a:pt x="3435" y="3677"/>
                </a:lnTo>
                <a:lnTo>
                  <a:pt x="3424" y="3680"/>
                </a:lnTo>
                <a:lnTo>
                  <a:pt x="3415" y="3684"/>
                </a:lnTo>
                <a:lnTo>
                  <a:pt x="3411" y="3687"/>
                </a:lnTo>
                <a:lnTo>
                  <a:pt x="3407" y="3689"/>
                </a:lnTo>
                <a:lnTo>
                  <a:pt x="3404" y="3693"/>
                </a:lnTo>
                <a:lnTo>
                  <a:pt x="3401" y="3697"/>
                </a:lnTo>
                <a:lnTo>
                  <a:pt x="3399" y="3702"/>
                </a:lnTo>
                <a:lnTo>
                  <a:pt x="3397" y="3706"/>
                </a:lnTo>
                <a:lnTo>
                  <a:pt x="3395" y="3712"/>
                </a:lnTo>
                <a:lnTo>
                  <a:pt x="3395" y="3718"/>
                </a:lnTo>
                <a:lnTo>
                  <a:pt x="3392" y="3731"/>
                </a:lnTo>
                <a:lnTo>
                  <a:pt x="3389" y="3740"/>
                </a:lnTo>
                <a:lnTo>
                  <a:pt x="3386" y="3746"/>
                </a:lnTo>
                <a:lnTo>
                  <a:pt x="3382" y="3752"/>
                </a:lnTo>
                <a:lnTo>
                  <a:pt x="3379" y="3757"/>
                </a:lnTo>
                <a:lnTo>
                  <a:pt x="3376" y="3763"/>
                </a:lnTo>
                <a:lnTo>
                  <a:pt x="3374" y="3772"/>
                </a:lnTo>
                <a:lnTo>
                  <a:pt x="3374" y="3785"/>
                </a:lnTo>
                <a:lnTo>
                  <a:pt x="3373" y="3803"/>
                </a:lnTo>
                <a:lnTo>
                  <a:pt x="3370" y="3820"/>
                </a:lnTo>
                <a:lnTo>
                  <a:pt x="3368" y="3827"/>
                </a:lnTo>
                <a:lnTo>
                  <a:pt x="3366" y="3834"/>
                </a:lnTo>
                <a:lnTo>
                  <a:pt x="3363" y="3840"/>
                </a:lnTo>
                <a:lnTo>
                  <a:pt x="3360" y="3846"/>
                </a:lnTo>
                <a:lnTo>
                  <a:pt x="3352" y="3857"/>
                </a:lnTo>
                <a:lnTo>
                  <a:pt x="3344" y="3867"/>
                </a:lnTo>
                <a:lnTo>
                  <a:pt x="3334" y="3875"/>
                </a:lnTo>
                <a:lnTo>
                  <a:pt x="3322" y="3882"/>
                </a:lnTo>
                <a:lnTo>
                  <a:pt x="3310" y="3888"/>
                </a:lnTo>
                <a:lnTo>
                  <a:pt x="3298" y="3893"/>
                </a:lnTo>
                <a:lnTo>
                  <a:pt x="3285" y="3898"/>
                </a:lnTo>
                <a:lnTo>
                  <a:pt x="3272" y="3901"/>
                </a:lnTo>
                <a:lnTo>
                  <a:pt x="3244" y="3907"/>
                </a:lnTo>
                <a:lnTo>
                  <a:pt x="3217" y="3911"/>
                </a:lnTo>
                <a:lnTo>
                  <a:pt x="3202" y="3914"/>
                </a:lnTo>
                <a:lnTo>
                  <a:pt x="3189" y="3917"/>
                </a:lnTo>
                <a:lnTo>
                  <a:pt x="3176" y="3922"/>
                </a:lnTo>
                <a:lnTo>
                  <a:pt x="3165" y="3926"/>
                </a:lnTo>
                <a:lnTo>
                  <a:pt x="3154" y="3932"/>
                </a:lnTo>
                <a:lnTo>
                  <a:pt x="3143" y="3937"/>
                </a:lnTo>
                <a:lnTo>
                  <a:pt x="3133" y="3944"/>
                </a:lnTo>
                <a:lnTo>
                  <a:pt x="3124" y="3951"/>
                </a:lnTo>
                <a:lnTo>
                  <a:pt x="3106" y="3965"/>
                </a:lnTo>
                <a:lnTo>
                  <a:pt x="3090" y="3981"/>
                </a:lnTo>
                <a:lnTo>
                  <a:pt x="3076" y="3997"/>
                </a:lnTo>
                <a:lnTo>
                  <a:pt x="3064" y="4013"/>
                </a:lnTo>
                <a:lnTo>
                  <a:pt x="3043" y="4044"/>
                </a:lnTo>
                <a:lnTo>
                  <a:pt x="3025" y="4067"/>
                </a:lnTo>
                <a:lnTo>
                  <a:pt x="3020" y="4072"/>
                </a:lnTo>
                <a:lnTo>
                  <a:pt x="3016" y="4076"/>
                </a:lnTo>
                <a:lnTo>
                  <a:pt x="3012" y="4079"/>
                </a:lnTo>
                <a:lnTo>
                  <a:pt x="3008" y="4081"/>
                </a:lnTo>
                <a:lnTo>
                  <a:pt x="3004" y="4082"/>
                </a:lnTo>
                <a:lnTo>
                  <a:pt x="3000" y="4082"/>
                </a:lnTo>
                <a:lnTo>
                  <a:pt x="2995" y="4081"/>
                </a:lnTo>
                <a:lnTo>
                  <a:pt x="2991" y="4080"/>
                </a:lnTo>
                <a:lnTo>
                  <a:pt x="2985" y="4077"/>
                </a:lnTo>
                <a:lnTo>
                  <a:pt x="2980" y="4075"/>
                </a:lnTo>
                <a:lnTo>
                  <a:pt x="2976" y="4074"/>
                </a:lnTo>
                <a:lnTo>
                  <a:pt x="2971" y="4073"/>
                </a:lnTo>
                <a:lnTo>
                  <a:pt x="2962" y="4073"/>
                </a:lnTo>
                <a:lnTo>
                  <a:pt x="2952" y="4075"/>
                </a:lnTo>
                <a:lnTo>
                  <a:pt x="2943" y="4078"/>
                </a:lnTo>
                <a:lnTo>
                  <a:pt x="2934" y="4083"/>
                </a:lnTo>
                <a:lnTo>
                  <a:pt x="2924" y="4088"/>
                </a:lnTo>
                <a:lnTo>
                  <a:pt x="2914" y="4094"/>
                </a:lnTo>
                <a:lnTo>
                  <a:pt x="2904" y="4100"/>
                </a:lnTo>
                <a:lnTo>
                  <a:pt x="2893" y="4105"/>
                </a:lnTo>
                <a:lnTo>
                  <a:pt x="2882" y="4110"/>
                </a:lnTo>
                <a:lnTo>
                  <a:pt x="2870" y="4115"/>
                </a:lnTo>
                <a:lnTo>
                  <a:pt x="2858" y="4118"/>
                </a:lnTo>
                <a:lnTo>
                  <a:pt x="2845" y="4119"/>
                </a:lnTo>
                <a:lnTo>
                  <a:pt x="2838" y="4119"/>
                </a:lnTo>
                <a:lnTo>
                  <a:pt x="2832" y="4119"/>
                </a:lnTo>
                <a:lnTo>
                  <a:pt x="2825" y="4118"/>
                </a:lnTo>
                <a:lnTo>
                  <a:pt x="2817" y="4116"/>
                </a:lnTo>
                <a:lnTo>
                  <a:pt x="2807" y="4112"/>
                </a:lnTo>
                <a:lnTo>
                  <a:pt x="2798" y="4107"/>
                </a:lnTo>
                <a:lnTo>
                  <a:pt x="2789" y="4101"/>
                </a:lnTo>
                <a:lnTo>
                  <a:pt x="2780" y="4096"/>
                </a:lnTo>
                <a:lnTo>
                  <a:pt x="2769" y="4091"/>
                </a:lnTo>
                <a:lnTo>
                  <a:pt x="2755" y="4086"/>
                </a:lnTo>
                <a:lnTo>
                  <a:pt x="2739" y="4082"/>
                </a:lnTo>
                <a:lnTo>
                  <a:pt x="2718" y="4080"/>
                </a:lnTo>
                <a:lnTo>
                  <a:pt x="2704" y="4079"/>
                </a:lnTo>
                <a:lnTo>
                  <a:pt x="2690" y="4078"/>
                </a:lnTo>
                <a:lnTo>
                  <a:pt x="2678" y="4079"/>
                </a:lnTo>
                <a:lnTo>
                  <a:pt x="2667" y="4080"/>
                </a:lnTo>
                <a:lnTo>
                  <a:pt x="2656" y="4081"/>
                </a:lnTo>
                <a:lnTo>
                  <a:pt x="2645" y="4083"/>
                </a:lnTo>
                <a:lnTo>
                  <a:pt x="2636" y="4086"/>
                </a:lnTo>
                <a:lnTo>
                  <a:pt x="2627" y="4090"/>
                </a:lnTo>
                <a:lnTo>
                  <a:pt x="2619" y="4093"/>
                </a:lnTo>
                <a:lnTo>
                  <a:pt x="2611" y="4098"/>
                </a:lnTo>
                <a:lnTo>
                  <a:pt x="2603" y="4103"/>
                </a:lnTo>
                <a:lnTo>
                  <a:pt x="2596" y="4108"/>
                </a:lnTo>
                <a:lnTo>
                  <a:pt x="2583" y="4119"/>
                </a:lnTo>
                <a:lnTo>
                  <a:pt x="2569" y="4132"/>
                </a:lnTo>
                <a:lnTo>
                  <a:pt x="2556" y="4147"/>
                </a:lnTo>
                <a:lnTo>
                  <a:pt x="2540" y="4162"/>
                </a:lnTo>
                <a:lnTo>
                  <a:pt x="2525" y="4177"/>
                </a:lnTo>
                <a:lnTo>
                  <a:pt x="2507" y="4192"/>
                </a:lnTo>
                <a:lnTo>
                  <a:pt x="2488" y="4208"/>
                </a:lnTo>
                <a:lnTo>
                  <a:pt x="2465" y="4223"/>
                </a:lnTo>
                <a:lnTo>
                  <a:pt x="2452" y="4231"/>
                </a:lnTo>
                <a:lnTo>
                  <a:pt x="2439" y="4238"/>
                </a:lnTo>
                <a:lnTo>
                  <a:pt x="2423" y="4245"/>
                </a:lnTo>
                <a:lnTo>
                  <a:pt x="2408" y="4253"/>
                </a:lnTo>
                <a:lnTo>
                  <a:pt x="2341" y="4230"/>
                </a:lnTo>
                <a:lnTo>
                  <a:pt x="2273" y="4208"/>
                </a:lnTo>
                <a:lnTo>
                  <a:pt x="2205" y="4184"/>
                </a:lnTo>
                <a:lnTo>
                  <a:pt x="2140" y="4160"/>
                </a:lnTo>
                <a:lnTo>
                  <a:pt x="2074" y="4135"/>
                </a:lnTo>
                <a:lnTo>
                  <a:pt x="2010" y="4110"/>
                </a:lnTo>
                <a:lnTo>
                  <a:pt x="1947" y="4085"/>
                </a:lnTo>
                <a:lnTo>
                  <a:pt x="1886" y="4060"/>
                </a:lnTo>
                <a:lnTo>
                  <a:pt x="1826" y="4035"/>
                </a:lnTo>
                <a:lnTo>
                  <a:pt x="1769" y="4010"/>
                </a:lnTo>
                <a:lnTo>
                  <a:pt x="1713" y="3986"/>
                </a:lnTo>
                <a:lnTo>
                  <a:pt x="1660" y="3962"/>
                </a:lnTo>
                <a:lnTo>
                  <a:pt x="1609" y="3939"/>
                </a:lnTo>
                <a:lnTo>
                  <a:pt x="1561" y="3916"/>
                </a:lnTo>
                <a:lnTo>
                  <a:pt x="1516" y="3895"/>
                </a:lnTo>
                <a:lnTo>
                  <a:pt x="1474" y="3875"/>
                </a:lnTo>
                <a:lnTo>
                  <a:pt x="1401" y="3840"/>
                </a:lnTo>
                <a:lnTo>
                  <a:pt x="1340" y="3809"/>
                </a:lnTo>
                <a:lnTo>
                  <a:pt x="1285" y="3782"/>
                </a:lnTo>
                <a:lnTo>
                  <a:pt x="1234" y="3759"/>
                </a:lnTo>
                <a:lnTo>
                  <a:pt x="1208" y="3749"/>
                </a:lnTo>
                <a:lnTo>
                  <a:pt x="1183" y="3740"/>
                </a:lnTo>
                <a:lnTo>
                  <a:pt x="1157" y="3731"/>
                </a:lnTo>
                <a:lnTo>
                  <a:pt x="1130" y="3724"/>
                </a:lnTo>
                <a:lnTo>
                  <a:pt x="1102" y="3717"/>
                </a:lnTo>
                <a:lnTo>
                  <a:pt x="1070" y="3711"/>
                </a:lnTo>
                <a:lnTo>
                  <a:pt x="1038" y="3706"/>
                </a:lnTo>
                <a:lnTo>
                  <a:pt x="1002" y="3702"/>
                </a:lnTo>
                <a:lnTo>
                  <a:pt x="988" y="3701"/>
                </a:lnTo>
                <a:lnTo>
                  <a:pt x="970" y="3698"/>
                </a:lnTo>
                <a:lnTo>
                  <a:pt x="952" y="3694"/>
                </a:lnTo>
                <a:lnTo>
                  <a:pt x="932" y="3690"/>
                </a:lnTo>
                <a:lnTo>
                  <a:pt x="884" y="3680"/>
                </a:lnTo>
                <a:lnTo>
                  <a:pt x="827" y="3669"/>
                </a:lnTo>
                <a:lnTo>
                  <a:pt x="758" y="3655"/>
                </a:lnTo>
                <a:lnTo>
                  <a:pt x="680" y="3641"/>
                </a:lnTo>
                <a:lnTo>
                  <a:pt x="635" y="3634"/>
                </a:lnTo>
                <a:lnTo>
                  <a:pt x="587" y="3627"/>
                </a:lnTo>
                <a:lnTo>
                  <a:pt x="536" y="3620"/>
                </a:lnTo>
                <a:lnTo>
                  <a:pt x="482" y="3613"/>
                </a:lnTo>
                <a:lnTo>
                  <a:pt x="463" y="3610"/>
                </a:lnTo>
                <a:lnTo>
                  <a:pt x="444" y="3607"/>
                </a:lnTo>
                <a:lnTo>
                  <a:pt x="425" y="3603"/>
                </a:lnTo>
                <a:lnTo>
                  <a:pt x="407" y="3598"/>
                </a:lnTo>
                <a:lnTo>
                  <a:pt x="372" y="3588"/>
                </a:lnTo>
                <a:lnTo>
                  <a:pt x="339" y="3576"/>
                </a:lnTo>
                <a:lnTo>
                  <a:pt x="306" y="3563"/>
                </a:lnTo>
                <a:lnTo>
                  <a:pt x="276" y="3549"/>
                </a:lnTo>
                <a:lnTo>
                  <a:pt x="246" y="3535"/>
                </a:lnTo>
                <a:lnTo>
                  <a:pt x="218" y="3521"/>
                </a:lnTo>
                <a:lnTo>
                  <a:pt x="189" y="3508"/>
                </a:lnTo>
                <a:lnTo>
                  <a:pt x="161" y="3495"/>
                </a:lnTo>
                <a:lnTo>
                  <a:pt x="134" y="3483"/>
                </a:lnTo>
                <a:lnTo>
                  <a:pt x="108" y="3471"/>
                </a:lnTo>
                <a:lnTo>
                  <a:pt x="93" y="3466"/>
                </a:lnTo>
                <a:lnTo>
                  <a:pt x="80" y="3462"/>
                </a:lnTo>
                <a:lnTo>
                  <a:pt x="67" y="3459"/>
                </a:lnTo>
                <a:lnTo>
                  <a:pt x="54" y="3455"/>
                </a:lnTo>
                <a:lnTo>
                  <a:pt x="40" y="3453"/>
                </a:lnTo>
                <a:lnTo>
                  <a:pt x="27" y="3451"/>
                </a:lnTo>
                <a:lnTo>
                  <a:pt x="13" y="3450"/>
                </a:lnTo>
                <a:lnTo>
                  <a:pt x="0" y="3450"/>
                </a:lnTo>
                <a:lnTo>
                  <a:pt x="0" y="3436"/>
                </a:lnTo>
                <a:lnTo>
                  <a:pt x="2" y="3423"/>
                </a:lnTo>
                <a:lnTo>
                  <a:pt x="5" y="3411"/>
                </a:lnTo>
                <a:lnTo>
                  <a:pt x="9" y="3400"/>
                </a:lnTo>
                <a:lnTo>
                  <a:pt x="14" y="3390"/>
                </a:lnTo>
                <a:lnTo>
                  <a:pt x="20" y="3380"/>
                </a:lnTo>
                <a:lnTo>
                  <a:pt x="27" y="3371"/>
                </a:lnTo>
                <a:lnTo>
                  <a:pt x="34" y="3362"/>
                </a:lnTo>
                <a:lnTo>
                  <a:pt x="42" y="3353"/>
                </a:lnTo>
                <a:lnTo>
                  <a:pt x="51" y="3346"/>
                </a:lnTo>
                <a:lnTo>
                  <a:pt x="60" y="3339"/>
                </a:lnTo>
                <a:lnTo>
                  <a:pt x="69" y="3332"/>
                </a:lnTo>
                <a:lnTo>
                  <a:pt x="89" y="3320"/>
                </a:lnTo>
                <a:lnTo>
                  <a:pt x="110" y="3308"/>
                </a:lnTo>
                <a:lnTo>
                  <a:pt x="130" y="3297"/>
                </a:lnTo>
                <a:lnTo>
                  <a:pt x="149" y="3286"/>
                </a:lnTo>
                <a:lnTo>
                  <a:pt x="166" y="3275"/>
                </a:lnTo>
                <a:lnTo>
                  <a:pt x="181" y="3263"/>
                </a:lnTo>
                <a:lnTo>
                  <a:pt x="187" y="3256"/>
                </a:lnTo>
                <a:lnTo>
                  <a:pt x="193" y="3249"/>
                </a:lnTo>
                <a:lnTo>
                  <a:pt x="197" y="3241"/>
                </a:lnTo>
                <a:lnTo>
                  <a:pt x="201" y="3234"/>
                </a:lnTo>
                <a:lnTo>
                  <a:pt x="203" y="3226"/>
                </a:lnTo>
                <a:lnTo>
                  <a:pt x="205" y="3217"/>
                </a:lnTo>
                <a:lnTo>
                  <a:pt x="205" y="3208"/>
                </a:lnTo>
                <a:lnTo>
                  <a:pt x="204" y="3198"/>
                </a:lnTo>
                <a:lnTo>
                  <a:pt x="201" y="3196"/>
                </a:lnTo>
                <a:lnTo>
                  <a:pt x="199" y="3193"/>
                </a:lnTo>
                <a:lnTo>
                  <a:pt x="197" y="3189"/>
                </a:lnTo>
                <a:lnTo>
                  <a:pt x="195" y="3184"/>
                </a:lnTo>
                <a:lnTo>
                  <a:pt x="193" y="3171"/>
                </a:lnTo>
                <a:lnTo>
                  <a:pt x="193" y="3156"/>
                </a:lnTo>
                <a:lnTo>
                  <a:pt x="193" y="3122"/>
                </a:lnTo>
                <a:lnTo>
                  <a:pt x="193" y="3093"/>
                </a:lnTo>
                <a:lnTo>
                  <a:pt x="194" y="3081"/>
                </a:lnTo>
                <a:lnTo>
                  <a:pt x="196" y="3070"/>
                </a:lnTo>
                <a:lnTo>
                  <a:pt x="200" y="3061"/>
                </a:lnTo>
                <a:lnTo>
                  <a:pt x="205" y="3052"/>
                </a:lnTo>
                <a:lnTo>
                  <a:pt x="211" y="3044"/>
                </a:lnTo>
                <a:lnTo>
                  <a:pt x="217" y="3037"/>
                </a:lnTo>
                <a:lnTo>
                  <a:pt x="224" y="3030"/>
                </a:lnTo>
                <a:lnTo>
                  <a:pt x="231" y="3022"/>
                </a:lnTo>
                <a:lnTo>
                  <a:pt x="237" y="3015"/>
                </a:lnTo>
                <a:lnTo>
                  <a:pt x="244" y="3008"/>
                </a:lnTo>
                <a:lnTo>
                  <a:pt x="250" y="3000"/>
                </a:lnTo>
                <a:lnTo>
                  <a:pt x="256" y="2992"/>
                </a:lnTo>
                <a:lnTo>
                  <a:pt x="260" y="2984"/>
                </a:lnTo>
                <a:lnTo>
                  <a:pt x="264" y="2974"/>
                </a:lnTo>
                <a:lnTo>
                  <a:pt x="266" y="2963"/>
                </a:lnTo>
                <a:lnTo>
                  <a:pt x="267" y="2951"/>
                </a:lnTo>
                <a:lnTo>
                  <a:pt x="266" y="2930"/>
                </a:lnTo>
                <a:lnTo>
                  <a:pt x="263" y="2909"/>
                </a:lnTo>
                <a:lnTo>
                  <a:pt x="260" y="2891"/>
                </a:lnTo>
                <a:lnTo>
                  <a:pt x="258" y="2873"/>
                </a:lnTo>
                <a:lnTo>
                  <a:pt x="257" y="2864"/>
                </a:lnTo>
                <a:lnTo>
                  <a:pt x="257" y="2855"/>
                </a:lnTo>
                <a:lnTo>
                  <a:pt x="257" y="2845"/>
                </a:lnTo>
                <a:lnTo>
                  <a:pt x="258" y="2834"/>
                </a:lnTo>
                <a:lnTo>
                  <a:pt x="260" y="2823"/>
                </a:lnTo>
                <a:lnTo>
                  <a:pt x="263" y="2811"/>
                </a:lnTo>
                <a:lnTo>
                  <a:pt x="267" y="2797"/>
                </a:lnTo>
                <a:lnTo>
                  <a:pt x="272" y="2783"/>
                </a:lnTo>
                <a:lnTo>
                  <a:pt x="278" y="2770"/>
                </a:lnTo>
                <a:lnTo>
                  <a:pt x="284" y="2760"/>
                </a:lnTo>
                <a:lnTo>
                  <a:pt x="292" y="2750"/>
                </a:lnTo>
                <a:lnTo>
                  <a:pt x="301" y="2743"/>
                </a:lnTo>
                <a:lnTo>
                  <a:pt x="310" y="2736"/>
                </a:lnTo>
                <a:lnTo>
                  <a:pt x="321" y="2730"/>
                </a:lnTo>
                <a:lnTo>
                  <a:pt x="331" y="2726"/>
                </a:lnTo>
                <a:lnTo>
                  <a:pt x="341" y="2721"/>
                </a:lnTo>
                <a:lnTo>
                  <a:pt x="362" y="2713"/>
                </a:lnTo>
                <a:lnTo>
                  <a:pt x="382" y="2705"/>
                </a:lnTo>
                <a:lnTo>
                  <a:pt x="391" y="2700"/>
                </a:lnTo>
                <a:lnTo>
                  <a:pt x="400" y="2694"/>
                </a:lnTo>
                <a:lnTo>
                  <a:pt x="407" y="2686"/>
                </a:lnTo>
                <a:lnTo>
                  <a:pt x="414" y="2678"/>
                </a:lnTo>
                <a:lnTo>
                  <a:pt x="423" y="2667"/>
                </a:lnTo>
                <a:lnTo>
                  <a:pt x="433" y="2656"/>
                </a:lnTo>
                <a:lnTo>
                  <a:pt x="444" y="2645"/>
                </a:lnTo>
                <a:lnTo>
                  <a:pt x="455" y="2634"/>
                </a:lnTo>
                <a:lnTo>
                  <a:pt x="478" y="2613"/>
                </a:lnTo>
                <a:lnTo>
                  <a:pt x="503" y="2593"/>
                </a:lnTo>
                <a:lnTo>
                  <a:pt x="531" y="2573"/>
                </a:lnTo>
                <a:lnTo>
                  <a:pt x="560" y="2555"/>
                </a:lnTo>
                <a:lnTo>
                  <a:pt x="591" y="2539"/>
                </a:lnTo>
                <a:lnTo>
                  <a:pt x="622" y="2523"/>
                </a:lnTo>
                <a:lnTo>
                  <a:pt x="656" y="2509"/>
                </a:lnTo>
                <a:lnTo>
                  <a:pt x="690" y="2496"/>
                </a:lnTo>
                <a:lnTo>
                  <a:pt x="724" y="2485"/>
                </a:lnTo>
                <a:lnTo>
                  <a:pt x="759" y="2476"/>
                </a:lnTo>
                <a:lnTo>
                  <a:pt x="795" y="2468"/>
                </a:lnTo>
                <a:lnTo>
                  <a:pt x="831" y="2462"/>
                </a:lnTo>
                <a:lnTo>
                  <a:pt x="848" y="2460"/>
                </a:lnTo>
                <a:lnTo>
                  <a:pt x="866" y="2459"/>
                </a:lnTo>
                <a:lnTo>
                  <a:pt x="885" y="2458"/>
                </a:lnTo>
                <a:lnTo>
                  <a:pt x="902" y="2458"/>
                </a:lnTo>
                <a:lnTo>
                  <a:pt x="908" y="2458"/>
                </a:lnTo>
                <a:lnTo>
                  <a:pt x="913" y="2458"/>
                </a:lnTo>
                <a:lnTo>
                  <a:pt x="918" y="2457"/>
                </a:lnTo>
                <a:lnTo>
                  <a:pt x="922" y="2456"/>
                </a:lnTo>
                <a:lnTo>
                  <a:pt x="929" y="2452"/>
                </a:lnTo>
                <a:lnTo>
                  <a:pt x="935" y="2447"/>
                </a:lnTo>
                <a:lnTo>
                  <a:pt x="946" y="2433"/>
                </a:lnTo>
                <a:lnTo>
                  <a:pt x="956" y="2417"/>
                </a:lnTo>
                <a:lnTo>
                  <a:pt x="961" y="2409"/>
                </a:lnTo>
                <a:lnTo>
                  <a:pt x="968" y="2401"/>
                </a:lnTo>
                <a:lnTo>
                  <a:pt x="976" y="2393"/>
                </a:lnTo>
                <a:lnTo>
                  <a:pt x="986" y="2386"/>
                </a:lnTo>
                <a:lnTo>
                  <a:pt x="992" y="2383"/>
                </a:lnTo>
                <a:lnTo>
                  <a:pt x="998" y="2380"/>
                </a:lnTo>
                <a:lnTo>
                  <a:pt x="1005" y="2377"/>
                </a:lnTo>
                <a:lnTo>
                  <a:pt x="1012" y="2375"/>
                </a:lnTo>
                <a:lnTo>
                  <a:pt x="1020" y="2373"/>
                </a:lnTo>
                <a:lnTo>
                  <a:pt x="1029" y="2371"/>
                </a:lnTo>
                <a:lnTo>
                  <a:pt x="1039" y="2370"/>
                </a:lnTo>
                <a:lnTo>
                  <a:pt x="1049" y="2369"/>
                </a:lnTo>
                <a:lnTo>
                  <a:pt x="1062" y="2368"/>
                </a:lnTo>
                <a:lnTo>
                  <a:pt x="1075" y="2368"/>
                </a:lnTo>
                <a:lnTo>
                  <a:pt x="1087" y="2369"/>
                </a:lnTo>
                <a:lnTo>
                  <a:pt x="1098" y="2370"/>
                </a:lnTo>
                <a:lnTo>
                  <a:pt x="1110" y="2372"/>
                </a:lnTo>
                <a:lnTo>
                  <a:pt x="1120" y="2375"/>
                </a:lnTo>
                <a:lnTo>
                  <a:pt x="1130" y="2378"/>
                </a:lnTo>
                <a:lnTo>
                  <a:pt x="1139" y="2381"/>
                </a:lnTo>
                <a:lnTo>
                  <a:pt x="1155" y="2389"/>
                </a:lnTo>
                <a:lnTo>
                  <a:pt x="1170" y="2399"/>
                </a:lnTo>
                <a:lnTo>
                  <a:pt x="1183" y="2408"/>
                </a:lnTo>
                <a:lnTo>
                  <a:pt x="1195" y="2418"/>
                </a:lnTo>
                <a:lnTo>
                  <a:pt x="1205" y="2427"/>
                </a:lnTo>
                <a:lnTo>
                  <a:pt x="1216" y="2435"/>
                </a:lnTo>
                <a:lnTo>
                  <a:pt x="1224" y="2442"/>
                </a:lnTo>
                <a:lnTo>
                  <a:pt x="1232" y="2446"/>
                </a:lnTo>
                <a:lnTo>
                  <a:pt x="1235" y="2447"/>
                </a:lnTo>
                <a:lnTo>
                  <a:pt x="1239" y="2448"/>
                </a:lnTo>
                <a:lnTo>
                  <a:pt x="1242" y="2447"/>
                </a:lnTo>
                <a:lnTo>
                  <a:pt x="1246" y="2446"/>
                </a:lnTo>
                <a:lnTo>
                  <a:pt x="1249" y="2444"/>
                </a:lnTo>
                <a:lnTo>
                  <a:pt x="1252" y="2441"/>
                </a:lnTo>
                <a:lnTo>
                  <a:pt x="1256" y="2437"/>
                </a:lnTo>
                <a:lnTo>
                  <a:pt x="1259" y="2432"/>
                </a:lnTo>
                <a:lnTo>
                  <a:pt x="1269" y="2386"/>
                </a:lnTo>
                <a:lnTo>
                  <a:pt x="1280" y="2327"/>
                </a:lnTo>
                <a:lnTo>
                  <a:pt x="1294" y="2257"/>
                </a:lnTo>
                <a:lnTo>
                  <a:pt x="1308" y="2178"/>
                </a:lnTo>
                <a:lnTo>
                  <a:pt x="1324" y="2093"/>
                </a:lnTo>
                <a:lnTo>
                  <a:pt x="1340" y="2003"/>
                </a:lnTo>
                <a:lnTo>
                  <a:pt x="1356" y="1911"/>
                </a:lnTo>
                <a:lnTo>
                  <a:pt x="1371" y="1820"/>
                </a:lnTo>
                <a:lnTo>
                  <a:pt x="1386" y="1731"/>
                </a:lnTo>
                <a:lnTo>
                  <a:pt x="1400" y="1646"/>
                </a:lnTo>
                <a:lnTo>
                  <a:pt x="1413" y="1568"/>
                </a:lnTo>
                <a:lnTo>
                  <a:pt x="1424" y="1500"/>
                </a:lnTo>
                <a:lnTo>
                  <a:pt x="1435" y="1442"/>
                </a:lnTo>
                <a:lnTo>
                  <a:pt x="1442" y="1399"/>
                </a:lnTo>
                <a:lnTo>
                  <a:pt x="1447" y="1371"/>
                </a:lnTo>
                <a:lnTo>
                  <a:pt x="1448" y="1362"/>
                </a:lnTo>
                <a:lnTo>
                  <a:pt x="1449" y="1349"/>
                </a:lnTo>
                <a:lnTo>
                  <a:pt x="1449" y="1338"/>
                </a:lnTo>
                <a:lnTo>
                  <a:pt x="1448" y="1327"/>
                </a:lnTo>
                <a:lnTo>
                  <a:pt x="1448" y="1318"/>
                </a:lnTo>
                <a:lnTo>
                  <a:pt x="1446" y="1309"/>
                </a:lnTo>
                <a:lnTo>
                  <a:pt x="1444" y="1300"/>
                </a:lnTo>
                <a:lnTo>
                  <a:pt x="1442" y="1292"/>
                </a:lnTo>
                <a:lnTo>
                  <a:pt x="1440" y="1284"/>
                </a:lnTo>
                <a:lnTo>
                  <a:pt x="1433" y="1271"/>
                </a:lnTo>
                <a:lnTo>
                  <a:pt x="1425" y="1259"/>
                </a:lnTo>
                <a:lnTo>
                  <a:pt x="1418" y="1248"/>
                </a:lnTo>
                <a:lnTo>
                  <a:pt x="1409" y="1237"/>
                </a:lnTo>
                <a:lnTo>
                  <a:pt x="1393" y="1220"/>
                </a:lnTo>
                <a:lnTo>
                  <a:pt x="1378" y="1203"/>
                </a:lnTo>
                <a:lnTo>
                  <a:pt x="1373" y="1194"/>
                </a:lnTo>
                <a:lnTo>
                  <a:pt x="1368" y="1185"/>
                </a:lnTo>
                <a:lnTo>
                  <a:pt x="1366" y="1179"/>
                </a:lnTo>
                <a:lnTo>
                  <a:pt x="1365" y="1174"/>
                </a:lnTo>
                <a:lnTo>
                  <a:pt x="1364" y="1168"/>
                </a:lnTo>
                <a:lnTo>
                  <a:pt x="1364" y="1162"/>
                </a:lnTo>
                <a:lnTo>
                  <a:pt x="1366" y="1158"/>
                </a:lnTo>
                <a:lnTo>
                  <a:pt x="1372" y="1153"/>
                </a:lnTo>
                <a:lnTo>
                  <a:pt x="1375" y="1148"/>
                </a:lnTo>
                <a:lnTo>
                  <a:pt x="1377" y="1142"/>
                </a:lnTo>
                <a:lnTo>
                  <a:pt x="1379" y="1131"/>
                </a:lnTo>
                <a:lnTo>
                  <a:pt x="1380" y="1119"/>
                </a:lnTo>
                <a:lnTo>
                  <a:pt x="1379" y="1115"/>
                </a:lnTo>
                <a:lnTo>
                  <a:pt x="1378" y="1110"/>
                </a:lnTo>
                <a:lnTo>
                  <a:pt x="1376" y="1105"/>
                </a:lnTo>
                <a:lnTo>
                  <a:pt x="1374" y="1100"/>
                </a:lnTo>
                <a:lnTo>
                  <a:pt x="1367" y="1089"/>
                </a:lnTo>
                <a:lnTo>
                  <a:pt x="1359" y="1079"/>
                </a:lnTo>
                <a:lnTo>
                  <a:pt x="1348" y="1069"/>
                </a:lnTo>
                <a:lnTo>
                  <a:pt x="1336" y="1058"/>
                </a:lnTo>
                <a:lnTo>
                  <a:pt x="1324" y="1048"/>
                </a:lnTo>
                <a:lnTo>
                  <a:pt x="1309" y="1038"/>
                </a:lnTo>
                <a:lnTo>
                  <a:pt x="1281" y="1018"/>
                </a:lnTo>
                <a:lnTo>
                  <a:pt x="1253" y="999"/>
                </a:lnTo>
                <a:lnTo>
                  <a:pt x="1241" y="991"/>
                </a:lnTo>
                <a:lnTo>
                  <a:pt x="1230" y="982"/>
                </a:lnTo>
                <a:lnTo>
                  <a:pt x="1220" y="975"/>
                </a:lnTo>
                <a:lnTo>
                  <a:pt x="1212" y="968"/>
                </a:lnTo>
                <a:lnTo>
                  <a:pt x="1209" y="956"/>
                </a:lnTo>
                <a:lnTo>
                  <a:pt x="1207" y="928"/>
                </a:lnTo>
                <a:lnTo>
                  <a:pt x="1206" y="888"/>
                </a:lnTo>
                <a:lnTo>
                  <a:pt x="1205" y="843"/>
                </a:lnTo>
                <a:lnTo>
                  <a:pt x="1205" y="797"/>
                </a:lnTo>
                <a:lnTo>
                  <a:pt x="1206" y="756"/>
                </a:lnTo>
                <a:lnTo>
                  <a:pt x="1207" y="740"/>
                </a:lnTo>
                <a:lnTo>
                  <a:pt x="1208" y="726"/>
                </a:lnTo>
                <a:lnTo>
                  <a:pt x="1209" y="716"/>
                </a:lnTo>
                <a:lnTo>
                  <a:pt x="1212" y="711"/>
                </a:lnTo>
                <a:lnTo>
                  <a:pt x="1225" y="709"/>
                </a:lnTo>
                <a:lnTo>
                  <a:pt x="1244" y="709"/>
                </a:lnTo>
                <a:lnTo>
                  <a:pt x="1254" y="708"/>
                </a:lnTo>
                <a:lnTo>
                  <a:pt x="1264" y="706"/>
                </a:lnTo>
                <a:lnTo>
                  <a:pt x="1269" y="704"/>
                </a:lnTo>
                <a:lnTo>
                  <a:pt x="1273" y="702"/>
                </a:lnTo>
                <a:lnTo>
                  <a:pt x="1277" y="699"/>
                </a:lnTo>
                <a:lnTo>
                  <a:pt x="1280" y="695"/>
                </a:lnTo>
                <a:lnTo>
                  <a:pt x="1292" y="684"/>
                </a:lnTo>
                <a:lnTo>
                  <a:pt x="1306" y="673"/>
                </a:lnTo>
                <a:lnTo>
                  <a:pt x="1314" y="669"/>
                </a:lnTo>
                <a:lnTo>
                  <a:pt x="1322" y="666"/>
                </a:lnTo>
                <a:lnTo>
                  <a:pt x="1326" y="666"/>
                </a:lnTo>
                <a:lnTo>
                  <a:pt x="1330" y="666"/>
                </a:lnTo>
                <a:lnTo>
                  <a:pt x="1334" y="667"/>
                </a:lnTo>
                <a:lnTo>
                  <a:pt x="1338" y="668"/>
                </a:lnTo>
                <a:lnTo>
                  <a:pt x="1345" y="670"/>
                </a:lnTo>
                <a:lnTo>
                  <a:pt x="1351" y="670"/>
                </a:lnTo>
                <a:lnTo>
                  <a:pt x="1357" y="670"/>
                </a:lnTo>
                <a:lnTo>
                  <a:pt x="1363" y="669"/>
                </a:lnTo>
                <a:lnTo>
                  <a:pt x="1374" y="665"/>
                </a:lnTo>
                <a:lnTo>
                  <a:pt x="1384" y="659"/>
                </a:lnTo>
                <a:lnTo>
                  <a:pt x="1393" y="653"/>
                </a:lnTo>
                <a:lnTo>
                  <a:pt x="1400" y="648"/>
                </a:lnTo>
                <a:lnTo>
                  <a:pt x="1406" y="644"/>
                </a:lnTo>
                <a:lnTo>
                  <a:pt x="1411" y="642"/>
                </a:lnTo>
                <a:lnTo>
                  <a:pt x="1420" y="643"/>
                </a:lnTo>
                <a:lnTo>
                  <a:pt x="1426" y="645"/>
                </a:lnTo>
                <a:lnTo>
                  <a:pt x="1429" y="648"/>
                </a:lnTo>
                <a:lnTo>
                  <a:pt x="1431" y="653"/>
                </a:lnTo>
                <a:lnTo>
                  <a:pt x="1433" y="658"/>
                </a:lnTo>
                <a:lnTo>
                  <a:pt x="1436" y="664"/>
                </a:lnTo>
                <a:lnTo>
                  <a:pt x="1438" y="668"/>
                </a:lnTo>
                <a:lnTo>
                  <a:pt x="1440" y="671"/>
                </a:lnTo>
                <a:lnTo>
                  <a:pt x="1444" y="675"/>
                </a:lnTo>
                <a:lnTo>
                  <a:pt x="1448" y="679"/>
                </a:lnTo>
                <a:lnTo>
                  <a:pt x="1453" y="685"/>
                </a:lnTo>
                <a:lnTo>
                  <a:pt x="1459" y="690"/>
                </a:lnTo>
                <a:lnTo>
                  <a:pt x="1464" y="693"/>
                </a:lnTo>
                <a:lnTo>
                  <a:pt x="1470" y="695"/>
                </a:lnTo>
                <a:lnTo>
                  <a:pt x="1475" y="696"/>
                </a:lnTo>
                <a:lnTo>
                  <a:pt x="1481" y="696"/>
                </a:lnTo>
                <a:lnTo>
                  <a:pt x="1486" y="695"/>
                </a:lnTo>
                <a:lnTo>
                  <a:pt x="1492" y="693"/>
                </a:lnTo>
                <a:lnTo>
                  <a:pt x="1501" y="688"/>
                </a:lnTo>
                <a:lnTo>
                  <a:pt x="1509" y="684"/>
                </a:lnTo>
                <a:lnTo>
                  <a:pt x="1514" y="680"/>
                </a:lnTo>
                <a:lnTo>
                  <a:pt x="1516" y="679"/>
                </a:lnTo>
                <a:lnTo>
                  <a:pt x="1518" y="671"/>
                </a:lnTo>
                <a:lnTo>
                  <a:pt x="1521" y="662"/>
                </a:lnTo>
                <a:lnTo>
                  <a:pt x="1522" y="651"/>
                </a:lnTo>
                <a:lnTo>
                  <a:pt x="1523" y="640"/>
                </a:lnTo>
                <a:lnTo>
                  <a:pt x="1524" y="628"/>
                </a:lnTo>
                <a:lnTo>
                  <a:pt x="1523" y="615"/>
                </a:lnTo>
                <a:lnTo>
                  <a:pt x="1522" y="603"/>
                </a:lnTo>
                <a:lnTo>
                  <a:pt x="1519" y="590"/>
                </a:lnTo>
                <a:lnTo>
                  <a:pt x="1515" y="578"/>
                </a:lnTo>
                <a:lnTo>
                  <a:pt x="1510" y="566"/>
                </a:lnTo>
                <a:lnTo>
                  <a:pt x="1504" y="556"/>
                </a:lnTo>
                <a:lnTo>
                  <a:pt x="1496" y="547"/>
                </a:lnTo>
                <a:lnTo>
                  <a:pt x="1492" y="544"/>
                </a:lnTo>
                <a:lnTo>
                  <a:pt x="1487" y="540"/>
                </a:lnTo>
                <a:lnTo>
                  <a:pt x="1481" y="538"/>
                </a:lnTo>
                <a:lnTo>
                  <a:pt x="1476" y="535"/>
                </a:lnTo>
                <a:lnTo>
                  <a:pt x="1469" y="534"/>
                </a:lnTo>
                <a:lnTo>
                  <a:pt x="1463" y="532"/>
                </a:lnTo>
                <a:lnTo>
                  <a:pt x="1456" y="532"/>
                </a:lnTo>
                <a:lnTo>
                  <a:pt x="1448" y="532"/>
                </a:lnTo>
                <a:lnTo>
                  <a:pt x="1427" y="533"/>
                </a:lnTo>
                <a:lnTo>
                  <a:pt x="1407" y="533"/>
                </a:lnTo>
                <a:lnTo>
                  <a:pt x="1387" y="533"/>
                </a:lnTo>
                <a:lnTo>
                  <a:pt x="1366" y="531"/>
                </a:lnTo>
                <a:lnTo>
                  <a:pt x="1345" y="530"/>
                </a:lnTo>
                <a:lnTo>
                  <a:pt x="1324" y="528"/>
                </a:lnTo>
                <a:lnTo>
                  <a:pt x="1301" y="527"/>
                </a:lnTo>
                <a:lnTo>
                  <a:pt x="1280" y="527"/>
                </a:lnTo>
                <a:lnTo>
                  <a:pt x="1278" y="525"/>
                </a:lnTo>
                <a:lnTo>
                  <a:pt x="1277" y="519"/>
                </a:lnTo>
                <a:lnTo>
                  <a:pt x="1276" y="510"/>
                </a:lnTo>
                <a:lnTo>
                  <a:pt x="1275" y="498"/>
                </a:lnTo>
                <a:lnTo>
                  <a:pt x="1275" y="467"/>
                </a:lnTo>
                <a:lnTo>
                  <a:pt x="1276" y="430"/>
                </a:lnTo>
                <a:lnTo>
                  <a:pt x="1277" y="391"/>
                </a:lnTo>
                <a:lnTo>
                  <a:pt x="1278" y="354"/>
                </a:lnTo>
                <a:lnTo>
                  <a:pt x="1279" y="323"/>
                </a:lnTo>
                <a:lnTo>
                  <a:pt x="1280" y="301"/>
                </a:lnTo>
                <a:lnTo>
                  <a:pt x="1284" y="298"/>
                </a:lnTo>
                <a:lnTo>
                  <a:pt x="1295" y="294"/>
                </a:lnTo>
                <a:lnTo>
                  <a:pt x="1312" y="289"/>
                </a:lnTo>
                <a:lnTo>
                  <a:pt x="1337" y="284"/>
                </a:lnTo>
                <a:lnTo>
                  <a:pt x="1351" y="283"/>
                </a:lnTo>
                <a:lnTo>
                  <a:pt x="1367" y="281"/>
                </a:lnTo>
                <a:lnTo>
                  <a:pt x="1384" y="281"/>
                </a:lnTo>
                <a:lnTo>
                  <a:pt x="1401" y="281"/>
                </a:lnTo>
                <a:lnTo>
                  <a:pt x="1420" y="282"/>
                </a:lnTo>
                <a:lnTo>
                  <a:pt x="1441" y="284"/>
                </a:lnTo>
                <a:lnTo>
                  <a:pt x="1463" y="287"/>
                </a:lnTo>
                <a:lnTo>
                  <a:pt x="1485" y="291"/>
                </a:lnTo>
                <a:lnTo>
                  <a:pt x="1495" y="292"/>
                </a:lnTo>
                <a:lnTo>
                  <a:pt x="1508" y="293"/>
                </a:lnTo>
                <a:lnTo>
                  <a:pt x="1524" y="294"/>
                </a:lnTo>
                <a:lnTo>
                  <a:pt x="1542" y="294"/>
                </a:lnTo>
                <a:lnTo>
                  <a:pt x="1584" y="292"/>
                </a:lnTo>
                <a:lnTo>
                  <a:pt x="1631" y="289"/>
                </a:lnTo>
                <a:lnTo>
                  <a:pt x="1681" y="286"/>
                </a:lnTo>
                <a:lnTo>
                  <a:pt x="1730" y="283"/>
                </a:lnTo>
                <a:lnTo>
                  <a:pt x="1778" y="281"/>
                </a:lnTo>
                <a:lnTo>
                  <a:pt x="1820" y="280"/>
                </a:lnTo>
                <a:lnTo>
                  <a:pt x="1826" y="280"/>
                </a:lnTo>
                <a:lnTo>
                  <a:pt x="1831" y="278"/>
                </a:lnTo>
                <a:lnTo>
                  <a:pt x="1834" y="276"/>
                </a:lnTo>
                <a:lnTo>
                  <a:pt x="1836" y="273"/>
                </a:lnTo>
                <a:lnTo>
                  <a:pt x="1837" y="269"/>
                </a:lnTo>
                <a:lnTo>
                  <a:pt x="1836" y="265"/>
                </a:lnTo>
                <a:lnTo>
                  <a:pt x="1835" y="260"/>
                </a:lnTo>
                <a:lnTo>
                  <a:pt x="1834" y="255"/>
                </a:lnTo>
                <a:lnTo>
                  <a:pt x="1825" y="233"/>
                </a:lnTo>
                <a:lnTo>
                  <a:pt x="1820" y="217"/>
                </a:lnTo>
                <a:lnTo>
                  <a:pt x="1821" y="213"/>
                </a:lnTo>
                <a:lnTo>
                  <a:pt x="1822" y="208"/>
                </a:lnTo>
                <a:lnTo>
                  <a:pt x="1824" y="204"/>
                </a:lnTo>
                <a:lnTo>
                  <a:pt x="1827" y="200"/>
                </a:lnTo>
                <a:lnTo>
                  <a:pt x="1830" y="196"/>
                </a:lnTo>
                <a:lnTo>
                  <a:pt x="1834" y="194"/>
                </a:lnTo>
                <a:lnTo>
                  <a:pt x="1837" y="192"/>
                </a:lnTo>
                <a:lnTo>
                  <a:pt x="1841" y="191"/>
                </a:lnTo>
                <a:lnTo>
                  <a:pt x="1849" y="190"/>
                </a:lnTo>
                <a:lnTo>
                  <a:pt x="1855" y="190"/>
                </a:lnTo>
                <a:lnTo>
                  <a:pt x="1861" y="191"/>
                </a:lnTo>
                <a:lnTo>
                  <a:pt x="1866" y="192"/>
                </a:lnTo>
                <a:lnTo>
                  <a:pt x="1871" y="193"/>
                </a:lnTo>
                <a:lnTo>
                  <a:pt x="1875" y="195"/>
                </a:lnTo>
                <a:lnTo>
                  <a:pt x="1880" y="198"/>
                </a:lnTo>
                <a:lnTo>
                  <a:pt x="1883" y="200"/>
                </a:lnTo>
                <a:lnTo>
                  <a:pt x="1888" y="207"/>
                </a:lnTo>
                <a:lnTo>
                  <a:pt x="1892" y="214"/>
                </a:lnTo>
                <a:lnTo>
                  <a:pt x="1895" y="222"/>
                </a:lnTo>
                <a:lnTo>
                  <a:pt x="1897" y="231"/>
                </a:lnTo>
                <a:lnTo>
                  <a:pt x="1900" y="239"/>
                </a:lnTo>
                <a:lnTo>
                  <a:pt x="1903" y="248"/>
                </a:lnTo>
                <a:lnTo>
                  <a:pt x="1908" y="256"/>
                </a:lnTo>
                <a:lnTo>
                  <a:pt x="1913" y="263"/>
                </a:lnTo>
                <a:lnTo>
                  <a:pt x="1916" y="266"/>
                </a:lnTo>
                <a:lnTo>
                  <a:pt x="1920" y="269"/>
                </a:lnTo>
                <a:lnTo>
                  <a:pt x="1925" y="271"/>
                </a:lnTo>
                <a:lnTo>
                  <a:pt x="1930" y="273"/>
                </a:lnTo>
                <a:lnTo>
                  <a:pt x="1935" y="274"/>
                </a:lnTo>
                <a:lnTo>
                  <a:pt x="1942" y="275"/>
                </a:lnTo>
                <a:lnTo>
                  <a:pt x="1949" y="275"/>
                </a:lnTo>
                <a:lnTo>
                  <a:pt x="1957" y="275"/>
                </a:lnTo>
                <a:lnTo>
                  <a:pt x="1966" y="269"/>
                </a:lnTo>
                <a:lnTo>
                  <a:pt x="1975" y="261"/>
                </a:lnTo>
                <a:lnTo>
                  <a:pt x="1985" y="252"/>
                </a:lnTo>
                <a:lnTo>
                  <a:pt x="1994" y="240"/>
                </a:lnTo>
                <a:lnTo>
                  <a:pt x="2012" y="217"/>
                </a:lnTo>
                <a:lnTo>
                  <a:pt x="2030" y="192"/>
                </a:lnTo>
                <a:lnTo>
                  <a:pt x="2039" y="179"/>
                </a:lnTo>
                <a:lnTo>
                  <a:pt x="2048" y="168"/>
                </a:lnTo>
                <a:lnTo>
                  <a:pt x="2058" y="157"/>
                </a:lnTo>
                <a:lnTo>
                  <a:pt x="2068" y="148"/>
                </a:lnTo>
                <a:lnTo>
                  <a:pt x="2079" y="140"/>
                </a:lnTo>
                <a:lnTo>
                  <a:pt x="2090" y="134"/>
                </a:lnTo>
                <a:lnTo>
                  <a:pt x="2095" y="131"/>
                </a:lnTo>
                <a:lnTo>
                  <a:pt x="2102" y="129"/>
                </a:lnTo>
                <a:lnTo>
                  <a:pt x="2108" y="128"/>
                </a:lnTo>
                <a:lnTo>
                  <a:pt x="2115" y="128"/>
                </a:lnTo>
                <a:lnTo>
                  <a:pt x="2118" y="128"/>
                </a:lnTo>
                <a:lnTo>
                  <a:pt x="2122" y="129"/>
                </a:lnTo>
                <a:lnTo>
                  <a:pt x="2126" y="131"/>
                </a:lnTo>
                <a:lnTo>
                  <a:pt x="2130" y="134"/>
                </a:lnTo>
                <a:lnTo>
                  <a:pt x="2139" y="141"/>
                </a:lnTo>
                <a:lnTo>
                  <a:pt x="2148" y="150"/>
                </a:lnTo>
                <a:lnTo>
                  <a:pt x="2158" y="161"/>
                </a:lnTo>
                <a:lnTo>
                  <a:pt x="2168" y="174"/>
                </a:lnTo>
                <a:lnTo>
                  <a:pt x="2178" y="187"/>
                </a:lnTo>
                <a:lnTo>
                  <a:pt x="2188" y="202"/>
                </a:lnTo>
                <a:lnTo>
                  <a:pt x="2207" y="232"/>
                </a:lnTo>
                <a:lnTo>
                  <a:pt x="2226" y="263"/>
                </a:lnTo>
                <a:lnTo>
                  <a:pt x="2241" y="290"/>
                </a:lnTo>
                <a:lnTo>
                  <a:pt x="2251" y="312"/>
                </a:lnTo>
                <a:lnTo>
                  <a:pt x="2252" y="323"/>
                </a:lnTo>
                <a:lnTo>
                  <a:pt x="2252" y="341"/>
                </a:lnTo>
                <a:lnTo>
                  <a:pt x="2250" y="363"/>
                </a:lnTo>
                <a:lnTo>
                  <a:pt x="2249" y="386"/>
                </a:lnTo>
                <a:lnTo>
                  <a:pt x="2248" y="408"/>
                </a:lnTo>
                <a:lnTo>
                  <a:pt x="2247" y="427"/>
                </a:lnTo>
                <a:lnTo>
                  <a:pt x="2247" y="435"/>
                </a:lnTo>
                <a:lnTo>
                  <a:pt x="2248" y="441"/>
                </a:lnTo>
                <a:lnTo>
                  <a:pt x="2249" y="446"/>
                </a:lnTo>
                <a:lnTo>
                  <a:pt x="2251" y="448"/>
                </a:lnTo>
                <a:lnTo>
                  <a:pt x="2254" y="451"/>
                </a:lnTo>
                <a:lnTo>
                  <a:pt x="2258" y="453"/>
                </a:lnTo>
                <a:lnTo>
                  <a:pt x="2262" y="454"/>
                </a:lnTo>
                <a:lnTo>
                  <a:pt x="2266" y="454"/>
                </a:lnTo>
                <a:lnTo>
                  <a:pt x="2275" y="451"/>
                </a:lnTo>
                <a:lnTo>
                  <a:pt x="2285" y="447"/>
                </a:lnTo>
                <a:lnTo>
                  <a:pt x="2296" y="443"/>
                </a:lnTo>
                <a:lnTo>
                  <a:pt x="2306" y="440"/>
                </a:lnTo>
                <a:lnTo>
                  <a:pt x="2311" y="439"/>
                </a:lnTo>
                <a:lnTo>
                  <a:pt x="2315" y="439"/>
                </a:lnTo>
                <a:lnTo>
                  <a:pt x="2320" y="440"/>
                </a:lnTo>
                <a:lnTo>
                  <a:pt x="2325" y="443"/>
                </a:lnTo>
                <a:lnTo>
                  <a:pt x="2354" y="463"/>
                </a:lnTo>
                <a:lnTo>
                  <a:pt x="2383" y="486"/>
                </a:lnTo>
                <a:lnTo>
                  <a:pt x="2411" y="508"/>
                </a:lnTo>
                <a:lnTo>
                  <a:pt x="2439" y="529"/>
                </a:lnTo>
                <a:lnTo>
                  <a:pt x="2464" y="549"/>
                </a:lnTo>
                <a:lnTo>
                  <a:pt x="2488" y="565"/>
                </a:lnTo>
                <a:lnTo>
                  <a:pt x="2499" y="572"/>
                </a:lnTo>
                <a:lnTo>
                  <a:pt x="2509" y="578"/>
                </a:lnTo>
                <a:lnTo>
                  <a:pt x="2519" y="582"/>
                </a:lnTo>
                <a:lnTo>
                  <a:pt x="2528" y="585"/>
                </a:lnTo>
                <a:lnTo>
                  <a:pt x="2538" y="587"/>
                </a:lnTo>
                <a:lnTo>
                  <a:pt x="2548" y="588"/>
                </a:lnTo>
                <a:lnTo>
                  <a:pt x="2557" y="589"/>
                </a:lnTo>
                <a:lnTo>
                  <a:pt x="2566" y="589"/>
                </a:lnTo>
                <a:lnTo>
                  <a:pt x="2574" y="588"/>
                </a:lnTo>
                <a:lnTo>
                  <a:pt x="2583" y="587"/>
                </a:lnTo>
                <a:lnTo>
                  <a:pt x="2591" y="585"/>
                </a:lnTo>
                <a:lnTo>
                  <a:pt x="2600" y="582"/>
                </a:lnTo>
                <a:lnTo>
                  <a:pt x="2616" y="575"/>
                </a:lnTo>
                <a:lnTo>
                  <a:pt x="2632" y="568"/>
                </a:lnTo>
                <a:lnTo>
                  <a:pt x="2647" y="560"/>
                </a:lnTo>
                <a:lnTo>
                  <a:pt x="2662" y="551"/>
                </a:lnTo>
                <a:lnTo>
                  <a:pt x="2690" y="533"/>
                </a:lnTo>
                <a:lnTo>
                  <a:pt x="2715" y="517"/>
                </a:lnTo>
                <a:lnTo>
                  <a:pt x="2727" y="512"/>
                </a:lnTo>
                <a:lnTo>
                  <a:pt x="2739" y="507"/>
                </a:lnTo>
                <a:lnTo>
                  <a:pt x="2744" y="506"/>
                </a:lnTo>
                <a:lnTo>
                  <a:pt x="2749" y="505"/>
                </a:lnTo>
                <a:lnTo>
                  <a:pt x="2754" y="505"/>
                </a:lnTo>
                <a:lnTo>
                  <a:pt x="2759" y="506"/>
                </a:lnTo>
                <a:lnTo>
                  <a:pt x="2765" y="512"/>
                </a:lnTo>
                <a:lnTo>
                  <a:pt x="2770" y="518"/>
                </a:lnTo>
                <a:lnTo>
                  <a:pt x="2773" y="524"/>
                </a:lnTo>
                <a:lnTo>
                  <a:pt x="2775" y="531"/>
                </a:lnTo>
                <a:lnTo>
                  <a:pt x="2775" y="544"/>
                </a:lnTo>
                <a:lnTo>
                  <a:pt x="2775" y="558"/>
                </a:lnTo>
                <a:lnTo>
                  <a:pt x="2774" y="565"/>
                </a:lnTo>
                <a:lnTo>
                  <a:pt x="2774" y="572"/>
                </a:lnTo>
                <a:lnTo>
                  <a:pt x="2775" y="579"/>
                </a:lnTo>
                <a:lnTo>
                  <a:pt x="2776" y="586"/>
                </a:lnTo>
                <a:lnTo>
                  <a:pt x="2779" y="592"/>
                </a:lnTo>
                <a:lnTo>
                  <a:pt x="2783" y="599"/>
                </a:lnTo>
                <a:lnTo>
                  <a:pt x="2789" y="605"/>
                </a:lnTo>
                <a:lnTo>
                  <a:pt x="2797" y="611"/>
                </a:lnTo>
                <a:lnTo>
                  <a:pt x="2804" y="611"/>
                </a:lnTo>
                <a:lnTo>
                  <a:pt x="2809" y="609"/>
                </a:lnTo>
                <a:lnTo>
                  <a:pt x="2814" y="606"/>
                </a:lnTo>
                <a:lnTo>
                  <a:pt x="2818" y="601"/>
                </a:lnTo>
                <a:lnTo>
                  <a:pt x="2824" y="589"/>
                </a:lnTo>
                <a:lnTo>
                  <a:pt x="2830" y="573"/>
                </a:lnTo>
                <a:lnTo>
                  <a:pt x="2833" y="565"/>
                </a:lnTo>
                <a:lnTo>
                  <a:pt x="2837" y="557"/>
                </a:lnTo>
                <a:lnTo>
                  <a:pt x="2842" y="548"/>
                </a:lnTo>
                <a:lnTo>
                  <a:pt x="2849" y="541"/>
                </a:lnTo>
                <a:lnTo>
                  <a:pt x="2856" y="533"/>
                </a:lnTo>
                <a:lnTo>
                  <a:pt x="2866" y="527"/>
                </a:lnTo>
                <a:lnTo>
                  <a:pt x="2877" y="521"/>
                </a:lnTo>
                <a:lnTo>
                  <a:pt x="2891" y="516"/>
                </a:lnTo>
                <a:lnTo>
                  <a:pt x="2897" y="516"/>
                </a:lnTo>
                <a:lnTo>
                  <a:pt x="2902" y="515"/>
                </a:lnTo>
                <a:lnTo>
                  <a:pt x="2906" y="512"/>
                </a:lnTo>
                <a:lnTo>
                  <a:pt x="2910" y="509"/>
                </a:lnTo>
                <a:lnTo>
                  <a:pt x="2914" y="506"/>
                </a:lnTo>
                <a:lnTo>
                  <a:pt x="2917" y="502"/>
                </a:lnTo>
                <a:lnTo>
                  <a:pt x="2919" y="497"/>
                </a:lnTo>
                <a:lnTo>
                  <a:pt x="2922" y="492"/>
                </a:lnTo>
                <a:lnTo>
                  <a:pt x="2926" y="482"/>
                </a:lnTo>
                <a:lnTo>
                  <a:pt x="2929" y="470"/>
                </a:lnTo>
                <a:lnTo>
                  <a:pt x="2931" y="458"/>
                </a:lnTo>
                <a:lnTo>
                  <a:pt x="2933" y="448"/>
                </a:lnTo>
                <a:lnTo>
                  <a:pt x="2942" y="447"/>
                </a:lnTo>
                <a:lnTo>
                  <a:pt x="2951" y="446"/>
                </a:lnTo>
                <a:lnTo>
                  <a:pt x="2959" y="444"/>
                </a:lnTo>
                <a:lnTo>
                  <a:pt x="2966" y="441"/>
                </a:lnTo>
                <a:lnTo>
                  <a:pt x="2979" y="434"/>
                </a:lnTo>
                <a:lnTo>
                  <a:pt x="2992" y="426"/>
                </a:lnTo>
                <a:lnTo>
                  <a:pt x="3003" y="418"/>
                </a:lnTo>
                <a:lnTo>
                  <a:pt x="3014" y="410"/>
                </a:lnTo>
                <a:lnTo>
                  <a:pt x="3019" y="407"/>
                </a:lnTo>
                <a:lnTo>
                  <a:pt x="3025" y="404"/>
                </a:lnTo>
                <a:lnTo>
                  <a:pt x="3031" y="402"/>
                </a:lnTo>
                <a:lnTo>
                  <a:pt x="3038" y="401"/>
                </a:lnTo>
                <a:lnTo>
                  <a:pt x="3050" y="401"/>
                </a:lnTo>
                <a:lnTo>
                  <a:pt x="3061" y="399"/>
                </a:lnTo>
                <a:lnTo>
                  <a:pt x="3071" y="397"/>
                </a:lnTo>
                <a:lnTo>
                  <a:pt x="3081" y="395"/>
                </a:lnTo>
                <a:lnTo>
                  <a:pt x="3090" y="391"/>
                </a:lnTo>
                <a:lnTo>
                  <a:pt x="3098" y="387"/>
                </a:lnTo>
                <a:lnTo>
                  <a:pt x="3106" y="382"/>
                </a:lnTo>
                <a:lnTo>
                  <a:pt x="3114" y="377"/>
                </a:lnTo>
                <a:lnTo>
                  <a:pt x="3127" y="365"/>
                </a:lnTo>
                <a:lnTo>
                  <a:pt x="3141" y="350"/>
                </a:lnTo>
                <a:lnTo>
                  <a:pt x="3154" y="334"/>
                </a:lnTo>
                <a:lnTo>
                  <a:pt x="3169" y="317"/>
                </a:lnTo>
                <a:lnTo>
                  <a:pt x="3173" y="316"/>
                </a:lnTo>
                <a:lnTo>
                  <a:pt x="3176" y="316"/>
                </a:lnTo>
                <a:lnTo>
                  <a:pt x="3179" y="318"/>
                </a:lnTo>
                <a:lnTo>
                  <a:pt x="3181" y="320"/>
                </a:lnTo>
                <a:lnTo>
                  <a:pt x="3186" y="328"/>
                </a:lnTo>
                <a:lnTo>
                  <a:pt x="3191" y="335"/>
                </a:lnTo>
                <a:lnTo>
                  <a:pt x="3194" y="338"/>
                </a:lnTo>
                <a:lnTo>
                  <a:pt x="3196" y="340"/>
                </a:lnTo>
                <a:lnTo>
                  <a:pt x="3199" y="342"/>
                </a:lnTo>
                <a:lnTo>
                  <a:pt x="3203" y="342"/>
                </a:lnTo>
                <a:lnTo>
                  <a:pt x="3206" y="340"/>
                </a:lnTo>
                <a:lnTo>
                  <a:pt x="3212" y="336"/>
                </a:lnTo>
                <a:lnTo>
                  <a:pt x="3216" y="330"/>
                </a:lnTo>
                <a:lnTo>
                  <a:pt x="3222" y="322"/>
                </a:lnTo>
                <a:lnTo>
                  <a:pt x="3236" y="314"/>
                </a:lnTo>
                <a:lnTo>
                  <a:pt x="3263" y="298"/>
                </a:lnTo>
                <a:lnTo>
                  <a:pt x="3277" y="288"/>
                </a:lnTo>
                <a:lnTo>
                  <a:pt x="3288" y="277"/>
                </a:lnTo>
                <a:lnTo>
                  <a:pt x="3293" y="272"/>
                </a:lnTo>
                <a:lnTo>
                  <a:pt x="3297" y="266"/>
                </a:lnTo>
                <a:lnTo>
                  <a:pt x="3299" y="260"/>
                </a:lnTo>
                <a:lnTo>
                  <a:pt x="3300" y="254"/>
                </a:lnTo>
                <a:lnTo>
                  <a:pt x="3300" y="236"/>
                </a:lnTo>
                <a:lnTo>
                  <a:pt x="3300" y="220"/>
                </a:lnTo>
                <a:lnTo>
                  <a:pt x="3300" y="204"/>
                </a:lnTo>
                <a:lnTo>
                  <a:pt x="3302" y="190"/>
                </a:lnTo>
                <a:lnTo>
                  <a:pt x="3303" y="183"/>
                </a:lnTo>
                <a:lnTo>
                  <a:pt x="3305" y="177"/>
                </a:lnTo>
                <a:lnTo>
                  <a:pt x="3308" y="171"/>
                </a:lnTo>
                <a:lnTo>
                  <a:pt x="3311" y="166"/>
                </a:lnTo>
                <a:lnTo>
                  <a:pt x="3315" y="161"/>
                </a:lnTo>
                <a:lnTo>
                  <a:pt x="3319" y="156"/>
                </a:lnTo>
                <a:lnTo>
                  <a:pt x="3326" y="153"/>
                </a:lnTo>
                <a:lnTo>
                  <a:pt x="3332" y="149"/>
                </a:lnTo>
                <a:lnTo>
                  <a:pt x="3343" y="151"/>
                </a:lnTo>
                <a:lnTo>
                  <a:pt x="3353" y="152"/>
                </a:lnTo>
                <a:lnTo>
                  <a:pt x="3363" y="150"/>
                </a:lnTo>
                <a:lnTo>
                  <a:pt x="3373" y="147"/>
                </a:lnTo>
                <a:lnTo>
                  <a:pt x="3383" y="144"/>
                </a:lnTo>
                <a:lnTo>
                  <a:pt x="3392" y="139"/>
                </a:lnTo>
                <a:lnTo>
                  <a:pt x="3402" y="133"/>
                </a:lnTo>
                <a:lnTo>
                  <a:pt x="3411" y="126"/>
                </a:lnTo>
                <a:lnTo>
                  <a:pt x="3428" y="112"/>
                </a:lnTo>
                <a:lnTo>
                  <a:pt x="3446" y="98"/>
                </a:lnTo>
                <a:lnTo>
                  <a:pt x="3455" y="91"/>
                </a:lnTo>
                <a:lnTo>
                  <a:pt x="3463" y="85"/>
                </a:lnTo>
                <a:lnTo>
                  <a:pt x="3471" y="80"/>
                </a:lnTo>
                <a:lnTo>
                  <a:pt x="3479" y="76"/>
                </a:lnTo>
                <a:lnTo>
                  <a:pt x="3531" y="76"/>
                </a:lnTo>
                <a:lnTo>
                  <a:pt x="3535" y="70"/>
                </a:lnTo>
                <a:lnTo>
                  <a:pt x="3539" y="63"/>
                </a:lnTo>
                <a:lnTo>
                  <a:pt x="3543" y="54"/>
                </a:lnTo>
                <a:lnTo>
                  <a:pt x="3548" y="44"/>
                </a:lnTo>
                <a:lnTo>
                  <a:pt x="3551" y="35"/>
                </a:lnTo>
                <a:lnTo>
                  <a:pt x="3553" y="26"/>
                </a:lnTo>
                <a:lnTo>
                  <a:pt x="3554" y="17"/>
                </a:lnTo>
                <a:lnTo>
                  <a:pt x="3553" y="12"/>
                </a:lnTo>
                <a:lnTo>
                  <a:pt x="3551" y="7"/>
                </a:lnTo>
                <a:lnTo>
                  <a:pt x="3550" y="3"/>
                </a:lnTo>
                <a:lnTo>
                  <a:pt x="3551" y="1"/>
                </a:lnTo>
                <a:lnTo>
                  <a:pt x="3552" y="0"/>
                </a:lnTo>
                <a:lnTo>
                  <a:pt x="3555" y="1"/>
                </a:lnTo>
                <a:lnTo>
                  <a:pt x="3559" y="3"/>
                </a:lnTo>
                <a:lnTo>
                  <a:pt x="3563" y="6"/>
                </a:lnTo>
                <a:lnTo>
                  <a:pt x="3569" y="11"/>
                </a:lnTo>
                <a:lnTo>
                  <a:pt x="3581" y="24"/>
                </a:lnTo>
                <a:lnTo>
                  <a:pt x="3596" y="40"/>
                </a:lnTo>
                <a:lnTo>
                  <a:pt x="3612" y="58"/>
                </a:lnTo>
                <a:lnTo>
                  <a:pt x="3630" y="78"/>
                </a:lnTo>
                <a:lnTo>
                  <a:pt x="3667" y="122"/>
                </a:lnTo>
                <a:lnTo>
                  <a:pt x="3699" y="165"/>
                </a:lnTo>
                <a:lnTo>
                  <a:pt x="3713" y="184"/>
                </a:lnTo>
                <a:lnTo>
                  <a:pt x="3724" y="200"/>
                </a:lnTo>
                <a:lnTo>
                  <a:pt x="3732" y="213"/>
                </a:lnTo>
                <a:lnTo>
                  <a:pt x="3736" y="222"/>
                </a:lnTo>
                <a:lnTo>
                  <a:pt x="3738" y="234"/>
                </a:lnTo>
                <a:lnTo>
                  <a:pt x="3742" y="246"/>
                </a:lnTo>
                <a:lnTo>
                  <a:pt x="3746" y="255"/>
                </a:lnTo>
                <a:lnTo>
                  <a:pt x="3751" y="263"/>
                </a:lnTo>
                <a:lnTo>
                  <a:pt x="3757" y="270"/>
                </a:lnTo>
                <a:lnTo>
                  <a:pt x="3763" y="277"/>
                </a:lnTo>
                <a:lnTo>
                  <a:pt x="3771" y="283"/>
                </a:lnTo>
                <a:lnTo>
                  <a:pt x="3778" y="288"/>
                </a:lnTo>
                <a:lnTo>
                  <a:pt x="3790" y="299"/>
                </a:lnTo>
                <a:lnTo>
                  <a:pt x="3802" y="309"/>
                </a:lnTo>
                <a:lnTo>
                  <a:pt x="3806" y="315"/>
                </a:lnTo>
                <a:lnTo>
                  <a:pt x="3810" y="322"/>
                </a:lnTo>
                <a:lnTo>
                  <a:pt x="3813" y="329"/>
                </a:lnTo>
                <a:lnTo>
                  <a:pt x="3815" y="338"/>
                </a:lnTo>
                <a:lnTo>
                  <a:pt x="3819" y="357"/>
                </a:lnTo>
                <a:lnTo>
                  <a:pt x="3824" y="373"/>
                </a:lnTo>
                <a:lnTo>
                  <a:pt x="3829" y="387"/>
                </a:lnTo>
                <a:lnTo>
                  <a:pt x="3834" y="399"/>
                </a:lnTo>
                <a:lnTo>
                  <a:pt x="3845" y="421"/>
                </a:lnTo>
                <a:lnTo>
                  <a:pt x="3856" y="443"/>
                </a:lnTo>
                <a:lnTo>
                  <a:pt x="3860" y="457"/>
                </a:lnTo>
                <a:lnTo>
                  <a:pt x="3863" y="473"/>
                </a:lnTo>
                <a:lnTo>
                  <a:pt x="3866" y="491"/>
                </a:lnTo>
                <a:lnTo>
                  <a:pt x="3868" y="513"/>
                </a:lnTo>
                <a:lnTo>
                  <a:pt x="3868" y="539"/>
                </a:lnTo>
                <a:lnTo>
                  <a:pt x="3868" y="569"/>
                </a:lnTo>
                <a:lnTo>
                  <a:pt x="3865" y="606"/>
                </a:lnTo>
                <a:lnTo>
                  <a:pt x="3861" y="647"/>
                </a:lnTo>
                <a:lnTo>
                  <a:pt x="3862" y="658"/>
                </a:lnTo>
                <a:lnTo>
                  <a:pt x="3863" y="670"/>
                </a:lnTo>
                <a:lnTo>
                  <a:pt x="3865" y="682"/>
                </a:lnTo>
                <a:lnTo>
                  <a:pt x="3867" y="695"/>
                </a:lnTo>
                <a:lnTo>
                  <a:pt x="3873" y="720"/>
                </a:lnTo>
                <a:lnTo>
                  <a:pt x="3880" y="746"/>
                </a:lnTo>
                <a:lnTo>
                  <a:pt x="3886" y="772"/>
                </a:lnTo>
                <a:lnTo>
                  <a:pt x="3891" y="799"/>
                </a:lnTo>
                <a:lnTo>
                  <a:pt x="3893" y="813"/>
                </a:lnTo>
                <a:lnTo>
                  <a:pt x="3894" y="826"/>
                </a:lnTo>
                <a:lnTo>
                  <a:pt x="3894" y="839"/>
                </a:lnTo>
                <a:lnTo>
                  <a:pt x="3894" y="852"/>
                </a:lnTo>
                <a:lnTo>
                  <a:pt x="3893" y="862"/>
                </a:lnTo>
                <a:lnTo>
                  <a:pt x="3893" y="873"/>
                </a:lnTo>
                <a:lnTo>
                  <a:pt x="3896" y="885"/>
                </a:lnTo>
                <a:lnTo>
                  <a:pt x="3899" y="896"/>
                </a:lnTo>
                <a:lnTo>
                  <a:pt x="3907" y="921"/>
                </a:lnTo>
                <a:lnTo>
                  <a:pt x="3915" y="945"/>
                </a:lnTo>
                <a:lnTo>
                  <a:pt x="3918" y="956"/>
                </a:lnTo>
                <a:lnTo>
                  <a:pt x="3921" y="967"/>
                </a:lnTo>
                <a:lnTo>
                  <a:pt x="3921" y="977"/>
                </a:lnTo>
                <a:lnTo>
                  <a:pt x="3921" y="986"/>
                </a:lnTo>
                <a:lnTo>
                  <a:pt x="3919" y="990"/>
                </a:lnTo>
                <a:lnTo>
                  <a:pt x="3918" y="994"/>
                </a:lnTo>
                <a:lnTo>
                  <a:pt x="3915" y="997"/>
                </a:lnTo>
                <a:lnTo>
                  <a:pt x="3913" y="1000"/>
                </a:lnTo>
                <a:lnTo>
                  <a:pt x="3909" y="1003"/>
                </a:lnTo>
                <a:lnTo>
                  <a:pt x="3905" y="1005"/>
                </a:lnTo>
                <a:lnTo>
                  <a:pt x="3899" y="1008"/>
                </a:lnTo>
                <a:lnTo>
                  <a:pt x="3894" y="1009"/>
                </a:lnTo>
                <a:lnTo>
                  <a:pt x="3884" y="1009"/>
                </a:lnTo>
                <a:lnTo>
                  <a:pt x="3874" y="1010"/>
                </a:lnTo>
                <a:lnTo>
                  <a:pt x="3868" y="1011"/>
                </a:lnTo>
                <a:lnTo>
                  <a:pt x="3863" y="1014"/>
                </a:lnTo>
                <a:lnTo>
                  <a:pt x="3859" y="1017"/>
                </a:lnTo>
                <a:lnTo>
                  <a:pt x="3857" y="1021"/>
                </a:lnTo>
                <a:lnTo>
                  <a:pt x="3856" y="1026"/>
                </a:lnTo>
                <a:lnTo>
                  <a:pt x="3856" y="1031"/>
                </a:lnTo>
                <a:lnTo>
                  <a:pt x="3858" y="1036"/>
                </a:lnTo>
                <a:lnTo>
                  <a:pt x="3860" y="1041"/>
                </a:lnTo>
                <a:lnTo>
                  <a:pt x="3864" y="1046"/>
                </a:lnTo>
                <a:lnTo>
                  <a:pt x="3869" y="1051"/>
                </a:lnTo>
                <a:lnTo>
                  <a:pt x="3875" y="1056"/>
                </a:lnTo>
                <a:lnTo>
                  <a:pt x="3883" y="1060"/>
                </a:lnTo>
                <a:lnTo>
                  <a:pt x="3890" y="1064"/>
                </a:lnTo>
                <a:lnTo>
                  <a:pt x="3899" y="1067"/>
                </a:lnTo>
                <a:lnTo>
                  <a:pt x="3915" y="1075"/>
                </a:lnTo>
                <a:lnTo>
                  <a:pt x="3931" y="1084"/>
                </a:lnTo>
                <a:lnTo>
                  <a:pt x="3946" y="1093"/>
                </a:lnTo>
                <a:lnTo>
                  <a:pt x="3961" y="1104"/>
                </a:lnTo>
                <a:lnTo>
                  <a:pt x="3975" y="1115"/>
                </a:lnTo>
                <a:lnTo>
                  <a:pt x="3989" y="1126"/>
                </a:lnTo>
                <a:lnTo>
                  <a:pt x="4002" y="1139"/>
                </a:lnTo>
                <a:lnTo>
                  <a:pt x="4014" y="1150"/>
                </a:lnTo>
                <a:lnTo>
                  <a:pt x="4033" y="1170"/>
                </a:lnTo>
                <a:lnTo>
                  <a:pt x="4048" y="1188"/>
                </a:lnTo>
                <a:lnTo>
                  <a:pt x="4058" y="1199"/>
                </a:lnTo>
                <a:lnTo>
                  <a:pt x="4061" y="1204"/>
                </a:lnTo>
                <a:lnTo>
                  <a:pt x="4076" y="1215"/>
                </a:lnTo>
                <a:lnTo>
                  <a:pt x="4090" y="1224"/>
                </a:lnTo>
                <a:lnTo>
                  <a:pt x="4105" y="1231"/>
                </a:lnTo>
                <a:lnTo>
                  <a:pt x="4117" y="1235"/>
                </a:lnTo>
                <a:lnTo>
                  <a:pt x="4129" y="1237"/>
                </a:lnTo>
                <a:lnTo>
                  <a:pt x="4140" y="1237"/>
                </a:lnTo>
                <a:lnTo>
                  <a:pt x="4145" y="1237"/>
                </a:lnTo>
                <a:lnTo>
                  <a:pt x="4149" y="1235"/>
                </a:lnTo>
                <a:lnTo>
                  <a:pt x="4154" y="1234"/>
                </a:lnTo>
                <a:lnTo>
                  <a:pt x="4158" y="1232"/>
                </a:lnTo>
                <a:lnTo>
                  <a:pt x="4166" y="1226"/>
                </a:lnTo>
                <a:lnTo>
                  <a:pt x="4173" y="1219"/>
                </a:lnTo>
                <a:lnTo>
                  <a:pt x="4179" y="1210"/>
                </a:lnTo>
                <a:lnTo>
                  <a:pt x="4183" y="1200"/>
                </a:lnTo>
                <a:lnTo>
                  <a:pt x="4187" y="1188"/>
                </a:lnTo>
                <a:lnTo>
                  <a:pt x="4190" y="1176"/>
                </a:lnTo>
                <a:lnTo>
                  <a:pt x="4191" y="1162"/>
                </a:lnTo>
                <a:lnTo>
                  <a:pt x="4192" y="1146"/>
                </a:lnTo>
                <a:lnTo>
                  <a:pt x="4190" y="1130"/>
                </a:lnTo>
                <a:lnTo>
                  <a:pt x="4188" y="1116"/>
                </a:lnTo>
                <a:lnTo>
                  <a:pt x="4187" y="1102"/>
                </a:lnTo>
                <a:lnTo>
                  <a:pt x="4187" y="1089"/>
                </a:lnTo>
                <a:lnTo>
                  <a:pt x="4188" y="1076"/>
                </a:lnTo>
                <a:lnTo>
                  <a:pt x="4190" y="1064"/>
                </a:lnTo>
                <a:lnTo>
                  <a:pt x="4192" y="1053"/>
                </a:lnTo>
                <a:lnTo>
                  <a:pt x="4195" y="1043"/>
                </a:lnTo>
                <a:lnTo>
                  <a:pt x="4198" y="1033"/>
                </a:lnTo>
                <a:lnTo>
                  <a:pt x="4202" y="1022"/>
                </a:lnTo>
                <a:lnTo>
                  <a:pt x="4207" y="1014"/>
                </a:lnTo>
                <a:lnTo>
                  <a:pt x="4213" y="1006"/>
                </a:lnTo>
                <a:lnTo>
                  <a:pt x="4219" y="998"/>
                </a:lnTo>
                <a:lnTo>
                  <a:pt x="4225" y="991"/>
                </a:lnTo>
                <a:lnTo>
                  <a:pt x="4232" y="984"/>
                </a:lnTo>
                <a:lnTo>
                  <a:pt x="4239" y="978"/>
                </a:lnTo>
                <a:lnTo>
                  <a:pt x="4246" y="972"/>
                </a:lnTo>
                <a:lnTo>
                  <a:pt x="4253" y="967"/>
                </a:lnTo>
                <a:lnTo>
                  <a:pt x="4261" y="963"/>
                </a:lnTo>
                <a:lnTo>
                  <a:pt x="4269" y="958"/>
                </a:lnTo>
                <a:lnTo>
                  <a:pt x="4286" y="951"/>
                </a:lnTo>
                <a:lnTo>
                  <a:pt x="4303" y="946"/>
                </a:lnTo>
                <a:lnTo>
                  <a:pt x="4320" y="941"/>
                </a:lnTo>
                <a:lnTo>
                  <a:pt x="4338" y="939"/>
                </a:lnTo>
                <a:lnTo>
                  <a:pt x="4355" y="937"/>
                </a:lnTo>
                <a:lnTo>
                  <a:pt x="4371" y="936"/>
                </a:lnTo>
                <a:lnTo>
                  <a:pt x="4376" y="935"/>
                </a:lnTo>
                <a:lnTo>
                  <a:pt x="4380" y="935"/>
                </a:lnTo>
                <a:lnTo>
                  <a:pt x="4385" y="936"/>
                </a:lnTo>
                <a:lnTo>
                  <a:pt x="4389" y="937"/>
                </a:lnTo>
                <a:lnTo>
                  <a:pt x="4393" y="939"/>
                </a:lnTo>
                <a:lnTo>
                  <a:pt x="4397" y="941"/>
                </a:lnTo>
                <a:lnTo>
                  <a:pt x="4401" y="944"/>
                </a:lnTo>
                <a:lnTo>
                  <a:pt x="4404" y="948"/>
                </a:lnTo>
                <a:lnTo>
                  <a:pt x="4412" y="956"/>
                </a:lnTo>
                <a:lnTo>
                  <a:pt x="4419" y="966"/>
                </a:lnTo>
                <a:lnTo>
                  <a:pt x="4426" y="977"/>
                </a:lnTo>
                <a:lnTo>
                  <a:pt x="4433" y="988"/>
                </a:lnTo>
                <a:lnTo>
                  <a:pt x="4442" y="1000"/>
                </a:lnTo>
                <a:lnTo>
                  <a:pt x="4450" y="1012"/>
                </a:lnTo>
                <a:lnTo>
                  <a:pt x="4458" y="1024"/>
                </a:lnTo>
                <a:lnTo>
                  <a:pt x="4467" y="1034"/>
                </a:lnTo>
                <a:lnTo>
                  <a:pt x="4477" y="1043"/>
                </a:lnTo>
                <a:lnTo>
                  <a:pt x="4487" y="1050"/>
                </a:lnTo>
                <a:lnTo>
                  <a:pt x="4493" y="1053"/>
                </a:lnTo>
                <a:lnTo>
                  <a:pt x="4499" y="1055"/>
                </a:lnTo>
                <a:lnTo>
                  <a:pt x="4506" y="1056"/>
                </a:lnTo>
                <a:lnTo>
                  <a:pt x="4512" y="1057"/>
                </a:lnTo>
                <a:lnTo>
                  <a:pt x="4522" y="1057"/>
                </a:lnTo>
                <a:lnTo>
                  <a:pt x="4531" y="1056"/>
                </a:lnTo>
                <a:lnTo>
                  <a:pt x="4541" y="1053"/>
                </a:lnTo>
                <a:lnTo>
                  <a:pt x="4551" y="1049"/>
                </a:lnTo>
                <a:lnTo>
                  <a:pt x="4559" y="1044"/>
                </a:lnTo>
                <a:lnTo>
                  <a:pt x="4567" y="1038"/>
                </a:lnTo>
                <a:lnTo>
                  <a:pt x="4575" y="1032"/>
                </a:lnTo>
                <a:lnTo>
                  <a:pt x="4582" y="1025"/>
                </a:lnTo>
                <a:lnTo>
                  <a:pt x="4594" y="1011"/>
                </a:lnTo>
                <a:lnTo>
                  <a:pt x="4604" y="1000"/>
                </a:lnTo>
                <a:lnTo>
                  <a:pt x="4610" y="992"/>
                </a:lnTo>
                <a:lnTo>
                  <a:pt x="4612" y="988"/>
                </a:lnTo>
                <a:lnTo>
                  <a:pt x="4611" y="996"/>
                </a:lnTo>
                <a:lnTo>
                  <a:pt x="4610" y="1000"/>
                </a:lnTo>
                <a:lnTo>
                  <a:pt x="4610" y="999"/>
                </a:lnTo>
                <a:lnTo>
                  <a:pt x="4610" y="996"/>
                </a:lnTo>
                <a:lnTo>
                  <a:pt x="4611" y="982"/>
                </a:lnTo>
                <a:lnTo>
                  <a:pt x="4615" y="960"/>
                </a:lnTo>
                <a:lnTo>
                  <a:pt x="4617" y="947"/>
                </a:lnTo>
                <a:lnTo>
                  <a:pt x="4621" y="934"/>
                </a:lnTo>
                <a:lnTo>
                  <a:pt x="4626" y="921"/>
                </a:lnTo>
                <a:lnTo>
                  <a:pt x="4631" y="907"/>
                </a:lnTo>
                <a:lnTo>
                  <a:pt x="4638" y="895"/>
                </a:lnTo>
                <a:lnTo>
                  <a:pt x="4645" y="884"/>
                </a:lnTo>
                <a:lnTo>
                  <a:pt x="4649" y="879"/>
                </a:lnTo>
                <a:lnTo>
                  <a:pt x="4654" y="875"/>
                </a:lnTo>
                <a:lnTo>
                  <a:pt x="4660" y="871"/>
                </a:lnTo>
                <a:lnTo>
                  <a:pt x="4665" y="868"/>
                </a:lnTo>
                <a:lnTo>
                  <a:pt x="4673" y="864"/>
                </a:lnTo>
                <a:lnTo>
                  <a:pt x="4681" y="860"/>
                </a:lnTo>
                <a:lnTo>
                  <a:pt x="4688" y="855"/>
                </a:lnTo>
                <a:lnTo>
                  <a:pt x="4694" y="851"/>
                </a:lnTo>
                <a:lnTo>
                  <a:pt x="4699" y="846"/>
                </a:lnTo>
                <a:lnTo>
                  <a:pt x="4704" y="840"/>
                </a:lnTo>
                <a:lnTo>
                  <a:pt x="4709" y="834"/>
                </a:lnTo>
                <a:lnTo>
                  <a:pt x="4713" y="828"/>
                </a:lnTo>
                <a:lnTo>
                  <a:pt x="4716" y="821"/>
                </a:lnTo>
                <a:lnTo>
                  <a:pt x="4719" y="814"/>
                </a:lnTo>
                <a:lnTo>
                  <a:pt x="4722" y="806"/>
                </a:lnTo>
                <a:lnTo>
                  <a:pt x="4724" y="796"/>
                </a:lnTo>
                <a:lnTo>
                  <a:pt x="4729" y="776"/>
                </a:lnTo>
                <a:lnTo>
                  <a:pt x="4733" y="752"/>
                </a:lnTo>
                <a:lnTo>
                  <a:pt x="4735" y="744"/>
                </a:lnTo>
                <a:lnTo>
                  <a:pt x="4739" y="735"/>
                </a:lnTo>
                <a:lnTo>
                  <a:pt x="4743" y="726"/>
                </a:lnTo>
                <a:lnTo>
                  <a:pt x="4749" y="718"/>
                </a:lnTo>
                <a:lnTo>
                  <a:pt x="4755" y="710"/>
                </a:lnTo>
                <a:lnTo>
                  <a:pt x="4762" y="703"/>
                </a:lnTo>
                <a:lnTo>
                  <a:pt x="4772" y="696"/>
                </a:lnTo>
                <a:lnTo>
                  <a:pt x="4780" y="688"/>
                </a:lnTo>
                <a:lnTo>
                  <a:pt x="4790" y="683"/>
                </a:lnTo>
                <a:lnTo>
                  <a:pt x="4800" y="678"/>
                </a:lnTo>
                <a:lnTo>
                  <a:pt x="4811" y="673"/>
                </a:lnTo>
                <a:lnTo>
                  <a:pt x="4823" y="670"/>
                </a:lnTo>
                <a:lnTo>
                  <a:pt x="4835" y="668"/>
                </a:lnTo>
                <a:lnTo>
                  <a:pt x="4848" y="667"/>
                </a:lnTo>
                <a:lnTo>
                  <a:pt x="4861" y="667"/>
                </a:lnTo>
                <a:lnTo>
                  <a:pt x="4874" y="668"/>
                </a:lnTo>
                <a:lnTo>
                  <a:pt x="4891" y="666"/>
                </a:lnTo>
                <a:lnTo>
                  <a:pt x="4909" y="664"/>
                </a:lnTo>
                <a:lnTo>
                  <a:pt x="4929" y="662"/>
                </a:lnTo>
                <a:lnTo>
                  <a:pt x="4951" y="661"/>
                </a:lnTo>
                <a:lnTo>
                  <a:pt x="4998" y="660"/>
                </a:lnTo>
                <a:lnTo>
                  <a:pt x="5043" y="660"/>
                </a:lnTo>
                <a:lnTo>
                  <a:pt x="5085" y="661"/>
                </a:lnTo>
                <a:lnTo>
                  <a:pt x="5121" y="662"/>
                </a:lnTo>
                <a:lnTo>
                  <a:pt x="5144" y="663"/>
                </a:lnTo>
                <a:lnTo>
                  <a:pt x="5153" y="663"/>
                </a:lnTo>
                <a:lnTo>
                  <a:pt x="5154" y="674"/>
                </a:lnTo>
                <a:lnTo>
                  <a:pt x="5158" y="705"/>
                </a:lnTo>
                <a:lnTo>
                  <a:pt x="5163" y="747"/>
                </a:lnTo>
                <a:lnTo>
                  <a:pt x="5170" y="797"/>
                </a:lnTo>
                <a:lnTo>
                  <a:pt x="5177" y="848"/>
                </a:lnTo>
                <a:lnTo>
                  <a:pt x="5183" y="893"/>
                </a:lnTo>
                <a:lnTo>
                  <a:pt x="5187" y="913"/>
                </a:lnTo>
                <a:lnTo>
                  <a:pt x="5190" y="929"/>
                </a:lnTo>
                <a:lnTo>
                  <a:pt x="5192" y="940"/>
                </a:lnTo>
                <a:lnTo>
                  <a:pt x="5194" y="947"/>
                </a:lnTo>
                <a:lnTo>
                  <a:pt x="5204" y="963"/>
                </a:lnTo>
                <a:lnTo>
                  <a:pt x="5221" y="989"/>
                </a:lnTo>
                <a:lnTo>
                  <a:pt x="5240" y="1022"/>
                </a:lnTo>
                <a:lnTo>
                  <a:pt x="5261" y="1059"/>
                </a:lnTo>
                <a:lnTo>
                  <a:pt x="5281" y="1093"/>
                </a:lnTo>
                <a:lnTo>
                  <a:pt x="5298" y="1123"/>
                </a:lnTo>
                <a:lnTo>
                  <a:pt x="5310" y="1144"/>
                </a:lnTo>
                <a:lnTo>
                  <a:pt x="5315" y="1152"/>
                </a:lnTo>
                <a:lnTo>
                  <a:pt x="5315" y="1155"/>
                </a:lnTo>
                <a:lnTo>
                  <a:pt x="5317" y="1164"/>
                </a:lnTo>
                <a:lnTo>
                  <a:pt x="5320" y="1176"/>
                </a:lnTo>
                <a:lnTo>
                  <a:pt x="5326" y="1191"/>
                </a:lnTo>
                <a:lnTo>
                  <a:pt x="5329" y="1198"/>
                </a:lnTo>
                <a:lnTo>
                  <a:pt x="5333" y="1205"/>
                </a:lnTo>
                <a:lnTo>
                  <a:pt x="5338" y="1212"/>
                </a:lnTo>
                <a:lnTo>
                  <a:pt x="5344" y="1217"/>
                </a:lnTo>
                <a:lnTo>
                  <a:pt x="5351" y="1222"/>
                </a:lnTo>
                <a:lnTo>
                  <a:pt x="5359" y="1226"/>
                </a:lnTo>
                <a:lnTo>
                  <a:pt x="5368" y="1229"/>
                </a:lnTo>
                <a:lnTo>
                  <a:pt x="5378" y="1230"/>
                </a:lnTo>
                <a:lnTo>
                  <a:pt x="5388" y="1240"/>
                </a:lnTo>
                <a:lnTo>
                  <a:pt x="5397" y="1254"/>
                </a:lnTo>
                <a:lnTo>
                  <a:pt x="5405" y="1267"/>
                </a:lnTo>
                <a:lnTo>
                  <a:pt x="5411" y="1279"/>
                </a:lnTo>
                <a:lnTo>
                  <a:pt x="5421" y="1300"/>
                </a:lnTo>
                <a:lnTo>
                  <a:pt x="5425" y="1309"/>
                </a:lnTo>
                <a:lnTo>
                  <a:pt x="5432" y="1316"/>
                </a:lnTo>
                <a:lnTo>
                  <a:pt x="5439" y="1321"/>
                </a:lnTo>
                <a:lnTo>
                  <a:pt x="5445" y="1325"/>
                </a:lnTo>
                <a:lnTo>
                  <a:pt x="5451" y="1327"/>
                </a:lnTo>
                <a:lnTo>
                  <a:pt x="5457" y="1329"/>
                </a:lnTo>
                <a:lnTo>
                  <a:pt x="5463" y="1329"/>
                </a:lnTo>
                <a:lnTo>
                  <a:pt x="5469" y="1329"/>
                </a:lnTo>
                <a:lnTo>
                  <a:pt x="5475" y="1329"/>
                </a:lnTo>
                <a:lnTo>
                  <a:pt x="5488" y="1327"/>
                </a:lnTo>
                <a:lnTo>
                  <a:pt x="5501" y="1325"/>
                </a:lnTo>
                <a:lnTo>
                  <a:pt x="5509" y="1325"/>
                </a:lnTo>
                <a:lnTo>
                  <a:pt x="5517" y="1326"/>
                </a:lnTo>
                <a:lnTo>
                  <a:pt x="5526" y="1327"/>
                </a:lnTo>
                <a:lnTo>
                  <a:pt x="5535" y="1329"/>
                </a:lnTo>
                <a:lnTo>
                  <a:pt x="5572" y="1340"/>
                </a:lnTo>
                <a:lnTo>
                  <a:pt x="5603" y="1350"/>
                </a:lnTo>
                <a:lnTo>
                  <a:pt x="5611" y="1352"/>
                </a:lnTo>
                <a:lnTo>
                  <a:pt x="5618" y="1353"/>
                </a:lnTo>
                <a:lnTo>
                  <a:pt x="5626" y="1353"/>
                </a:lnTo>
                <a:lnTo>
                  <a:pt x="5634" y="1353"/>
                </a:lnTo>
                <a:lnTo>
                  <a:pt x="5641" y="1351"/>
                </a:lnTo>
                <a:lnTo>
                  <a:pt x="5649" y="1349"/>
                </a:lnTo>
                <a:lnTo>
                  <a:pt x="5659" y="1345"/>
                </a:lnTo>
                <a:lnTo>
                  <a:pt x="5667" y="1340"/>
                </a:lnTo>
                <a:lnTo>
                  <a:pt x="5685" y="1341"/>
                </a:lnTo>
                <a:lnTo>
                  <a:pt x="5702" y="1344"/>
                </a:lnTo>
                <a:lnTo>
                  <a:pt x="5718" y="1348"/>
                </a:lnTo>
                <a:lnTo>
                  <a:pt x="5734" y="1354"/>
                </a:lnTo>
                <a:lnTo>
                  <a:pt x="5750" y="1361"/>
                </a:lnTo>
                <a:lnTo>
                  <a:pt x="5764" y="1369"/>
                </a:lnTo>
                <a:lnTo>
                  <a:pt x="5779" y="1377"/>
                </a:lnTo>
                <a:lnTo>
                  <a:pt x="5792" y="1385"/>
                </a:lnTo>
                <a:lnTo>
                  <a:pt x="5814" y="1401"/>
                </a:lnTo>
                <a:lnTo>
                  <a:pt x="5831" y="1415"/>
                </a:lnTo>
                <a:lnTo>
                  <a:pt x="5841" y="1425"/>
                </a:lnTo>
                <a:lnTo>
                  <a:pt x="5845" y="1429"/>
                </a:lnTo>
                <a:lnTo>
                  <a:pt x="5859" y="1434"/>
                </a:lnTo>
                <a:lnTo>
                  <a:pt x="5871" y="1438"/>
                </a:lnTo>
                <a:lnTo>
                  <a:pt x="5882" y="1444"/>
                </a:lnTo>
                <a:lnTo>
                  <a:pt x="5890" y="1449"/>
                </a:lnTo>
                <a:lnTo>
                  <a:pt x="5896" y="1455"/>
                </a:lnTo>
                <a:lnTo>
                  <a:pt x="5902" y="1461"/>
                </a:lnTo>
                <a:lnTo>
                  <a:pt x="5906" y="1467"/>
                </a:lnTo>
                <a:lnTo>
                  <a:pt x="5911" y="1474"/>
                </a:lnTo>
                <a:lnTo>
                  <a:pt x="5915" y="1479"/>
                </a:lnTo>
                <a:lnTo>
                  <a:pt x="5919" y="1484"/>
                </a:lnTo>
                <a:lnTo>
                  <a:pt x="5924" y="1489"/>
                </a:lnTo>
                <a:lnTo>
                  <a:pt x="5930" y="1492"/>
                </a:lnTo>
                <a:lnTo>
                  <a:pt x="5938" y="1495"/>
                </a:lnTo>
                <a:lnTo>
                  <a:pt x="5947" y="1497"/>
                </a:lnTo>
                <a:lnTo>
                  <a:pt x="5958" y="1498"/>
                </a:lnTo>
                <a:lnTo>
                  <a:pt x="5971" y="1498"/>
                </a:lnTo>
                <a:lnTo>
                  <a:pt x="5976" y="1497"/>
                </a:lnTo>
                <a:lnTo>
                  <a:pt x="5981" y="1497"/>
                </a:lnTo>
                <a:lnTo>
                  <a:pt x="5985" y="1498"/>
                </a:lnTo>
                <a:lnTo>
                  <a:pt x="5990" y="1498"/>
                </a:lnTo>
                <a:lnTo>
                  <a:pt x="5998" y="1502"/>
                </a:lnTo>
                <a:lnTo>
                  <a:pt x="6004" y="1507"/>
                </a:lnTo>
                <a:lnTo>
                  <a:pt x="6009" y="1513"/>
                </a:lnTo>
                <a:lnTo>
                  <a:pt x="6014" y="1520"/>
                </a:lnTo>
                <a:lnTo>
                  <a:pt x="6017" y="1527"/>
                </a:lnTo>
                <a:lnTo>
                  <a:pt x="6019" y="1536"/>
                </a:lnTo>
                <a:lnTo>
                  <a:pt x="6023" y="1552"/>
                </a:lnTo>
                <a:lnTo>
                  <a:pt x="6024" y="1567"/>
                </a:lnTo>
                <a:lnTo>
                  <a:pt x="6024" y="1577"/>
                </a:lnTo>
                <a:lnTo>
                  <a:pt x="6024" y="1582"/>
                </a:lnTo>
                <a:lnTo>
                  <a:pt x="5363" y="3062"/>
                </a:lnTo>
                <a:lnTo>
                  <a:pt x="5358" y="3072"/>
                </a:lnTo>
                <a:lnTo>
                  <a:pt x="5349" y="3095"/>
                </a:lnTo>
                <a:lnTo>
                  <a:pt x="5348" y="3101"/>
                </a:lnTo>
                <a:lnTo>
                  <a:pt x="5347" y="3108"/>
                </a:lnTo>
                <a:lnTo>
                  <a:pt x="5347" y="3115"/>
                </a:lnTo>
                <a:lnTo>
                  <a:pt x="5347" y="3121"/>
                </a:lnTo>
                <a:lnTo>
                  <a:pt x="5349" y="3127"/>
                </a:lnTo>
                <a:lnTo>
                  <a:pt x="5352" y="3132"/>
                </a:lnTo>
                <a:lnTo>
                  <a:pt x="5357" y="3136"/>
                </a:lnTo>
                <a:lnTo>
                  <a:pt x="5363" y="3141"/>
                </a:lnTo>
                <a:lnTo>
                  <a:pt x="5374" y="3146"/>
                </a:lnTo>
                <a:lnTo>
                  <a:pt x="5384" y="3154"/>
                </a:lnTo>
                <a:lnTo>
                  <a:pt x="5394" y="3162"/>
                </a:lnTo>
                <a:lnTo>
                  <a:pt x="5403" y="3172"/>
                </a:lnTo>
                <a:lnTo>
                  <a:pt x="5410" y="3183"/>
                </a:lnTo>
                <a:lnTo>
                  <a:pt x="5417" y="3194"/>
                </a:lnTo>
                <a:lnTo>
                  <a:pt x="5423" y="3206"/>
                </a:lnTo>
                <a:lnTo>
                  <a:pt x="5428" y="3218"/>
                </a:lnTo>
                <a:lnTo>
                  <a:pt x="5433" y="3230"/>
                </a:lnTo>
                <a:lnTo>
                  <a:pt x="5437" y="3242"/>
                </a:lnTo>
                <a:lnTo>
                  <a:pt x="5439" y="3254"/>
                </a:lnTo>
                <a:lnTo>
                  <a:pt x="5441" y="3264"/>
                </a:lnTo>
                <a:lnTo>
                  <a:pt x="5441" y="3273"/>
                </a:lnTo>
                <a:lnTo>
                  <a:pt x="5440" y="3281"/>
                </a:lnTo>
                <a:lnTo>
                  <a:pt x="5439" y="3288"/>
                </a:lnTo>
                <a:lnTo>
                  <a:pt x="5437" y="3292"/>
                </a:lnTo>
                <a:close/>
              </a:path>
            </a:pathLst>
          </a:custGeom>
          <a:solidFill>
            <a:srgbClr val="6FB1AE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43" name="Freeform 46"/>
          <p:cNvSpPr>
            <a:spLocks/>
          </p:cNvSpPr>
          <p:nvPr/>
        </p:nvSpPr>
        <p:spPr bwMode="auto">
          <a:xfrm>
            <a:off x="3930428" y="3217536"/>
            <a:ext cx="928743" cy="468261"/>
          </a:xfrm>
          <a:custGeom>
            <a:avLst/>
            <a:gdLst>
              <a:gd name="T0" fmla="*/ 2533 w 2614"/>
              <a:gd name="T1" fmla="*/ 877 h 1338"/>
              <a:gd name="T2" fmla="*/ 2488 w 2614"/>
              <a:gd name="T3" fmla="*/ 919 h 1338"/>
              <a:gd name="T4" fmla="*/ 2422 w 2614"/>
              <a:gd name="T5" fmla="*/ 984 h 1338"/>
              <a:gd name="T6" fmla="*/ 2334 w 2614"/>
              <a:gd name="T7" fmla="*/ 1023 h 1338"/>
              <a:gd name="T8" fmla="*/ 2247 w 2614"/>
              <a:gd name="T9" fmla="*/ 1092 h 1338"/>
              <a:gd name="T10" fmla="*/ 2196 w 2614"/>
              <a:gd name="T11" fmla="*/ 1145 h 1338"/>
              <a:gd name="T12" fmla="*/ 2127 w 2614"/>
              <a:gd name="T13" fmla="*/ 1156 h 1338"/>
              <a:gd name="T14" fmla="*/ 2066 w 2614"/>
              <a:gd name="T15" fmla="*/ 1179 h 1338"/>
              <a:gd name="T16" fmla="*/ 2021 w 2614"/>
              <a:gd name="T17" fmla="*/ 1234 h 1338"/>
              <a:gd name="T18" fmla="*/ 1975 w 2614"/>
              <a:gd name="T19" fmla="*/ 1292 h 1338"/>
              <a:gd name="T20" fmla="*/ 1910 w 2614"/>
              <a:gd name="T21" fmla="*/ 1318 h 1338"/>
              <a:gd name="T22" fmla="*/ 1855 w 2614"/>
              <a:gd name="T23" fmla="*/ 1315 h 1338"/>
              <a:gd name="T24" fmla="*/ 1786 w 2614"/>
              <a:gd name="T25" fmla="*/ 1279 h 1338"/>
              <a:gd name="T26" fmla="*/ 1645 w 2614"/>
              <a:gd name="T27" fmla="*/ 1277 h 1338"/>
              <a:gd name="T28" fmla="*/ 1438 w 2614"/>
              <a:gd name="T29" fmla="*/ 1275 h 1338"/>
              <a:gd name="T30" fmla="*/ 1375 w 2614"/>
              <a:gd name="T31" fmla="*/ 1306 h 1338"/>
              <a:gd name="T32" fmla="*/ 1312 w 2614"/>
              <a:gd name="T33" fmla="*/ 1338 h 1338"/>
              <a:gd name="T34" fmla="*/ 1259 w 2614"/>
              <a:gd name="T35" fmla="*/ 1322 h 1338"/>
              <a:gd name="T36" fmla="*/ 1209 w 2614"/>
              <a:gd name="T37" fmla="*/ 1299 h 1338"/>
              <a:gd name="T38" fmla="*/ 1190 w 2614"/>
              <a:gd name="T39" fmla="*/ 1260 h 1338"/>
              <a:gd name="T40" fmla="*/ 1191 w 2614"/>
              <a:gd name="T41" fmla="*/ 1122 h 1338"/>
              <a:gd name="T42" fmla="*/ 1194 w 2614"/>
              <a:gd name="T43" fmla="*/ 841 h 1338"/>
              <a:gd name="T44" fmla="*/ 1141 w 2614"/>
              <a:gd name="T45" fmla="*/ 815 h 1338"/>
              <a:gd name="T46" fmla="*/ 1049 w 2614"/>
              <a:gd name="T47" fmla="*/ 923 h 1338"/>
              <a:gd name="T48" fmla="*/ 994 w 2614"/>
              <a:gd name="T49" fmla="*/ 971 h 1338"/>
              <a:gd name="T50" fmla="*/ 906 w 2614"/>
              <a:gd name="T51" fmla="*/ 1002 h 1338"/>
              <a:gd name="T52" fmla="*/ 778 w 2614"/>
              <a:gd name="T53" fmla="*/ 1008 h 1338"/>
              <a:gd name="T54" fmla="*/ 656 w 2614"/>
              <a:gd name="T55" fmla="*/ 1002 h 1338"/>
              <a:gd name="T56" fmla="*/ 623 w 2614"/>
              <a:gd name="T57" fmla="*/ 883 h 1338"/>
              <a:gd name="T58" fmla="*/ 541 w 2614"/>
              <a:gd name="T59" fmla="*/ 832 h 1338"/>
              <a:gd name="T60" fmla="*/ 408 w 2614"/>
              <a:gd name="T61" fmla="*/ 825 h 1338"/>
              <a:gd name="T62" fmla="*/ 319 w 2614"/>
              <a:gd name="T63" fmla="*/ 828 h 1338"/>
              <a:gd name="T64" fmla="*/ 331 w 2614"/>
              <a:gd name="T65" fmla="*/ 790 h 1338"/>
              <a:gd name="T66" fmla="*/ 376 w 2614"/>
              <a:gd name="T67" fmla="*/ 725 h 1338"/>
              <a:gd name="T68" fmla="*/ 371 w 2614"/>
              <a:gd name="T69" fmla="*/ 682 h 1338"/>
              <a:gd name="T70" fmla="*/ 307 w 2614"/>
              <a:gd name="T71" fmla="*/ 612 h 1338"/>
              <a:gd name="T72" fmla="*/ 236 w 2614"/>
              <a:gd name="T73" fmla="*/ 551 h 1338"/>
              <a:gd name="T74" fmla="*/ 217 w 2614"/>
              <a:gd name="T75" fmla="*/ 497 h 1338"/>
              <a:gd name="T76" fmla="*/ 174 w 2614"/>
              <a:gd name="T77" fmla="*/ 477 h 1338"/>
              <a:gd name="T78" fmla="*/ 147 w 2614"/>
              <a:gd name="T79" fmla="*/ 401 h 1338"/>
              <a:gd name="T80" fmla="*/ 106 w 2614"/>
              <a:gd name="T81" fmla="*/ 353 h 1338"/>
              <a:gd name="T82" fmla="*/ 88 w 2614"/>
              <a:gd name="T83" fmla="*/ 296 h 1338"/>
              <a:gd name="T84" fmla="*/ 85 w 2614"/>
              <a:gd name="T85" fmla="*/ 266 h 1338"/>
              <a:gd name="T86" fmla="*/ 25 w 2614"/>
              <a:gd name="T87" fmla="*/ 229 h 1338"/>
              <a:gd name="T88" fmla="*/ 2 w 2614"/>
              <a:gd name="T89" fmla="*/ 194 h 1338"/>
              <a:gd name="T90" fmla="*/ 3 w 2614"/>
              <a:gd name="T91" fmla="*/ 142 h 1338"/>
              <a:gd name="T92" fmla="*/ 39 w 2614"/>
              <a:gd name="T93" fmla="*/ 114 h 1338"/>
              <a:gd name="T94" fmla="*/ 79 w 2614"/>
              <a:gd name="T95" fmla="*/ 94 h 1338"/>
              <a:gd name="T96" fmla="*/ 57 w 2614"/>
              <a:gd name="T97" fmla="*/ 21 h 1338"/>
              <a:gd name="T98" fmla="*/ 107 w 2614"/>
              <a:gd name="T99" fmla="*/ 5 h 1338"/>
              <a:gd name="T100" fmla="*/ 214 w 2614"/>
              <a:gd name="T101" fmla="*/ 45 h 1338"/>
              <a:gd name="T102" fmla="*/ 392 w 2614"/>
              <a:gd name="T103" fmla="*/ 126 h 1338"/>
              <a:gd name="T104" fmla="*/ 535 w 2614"/>
              <a:gd name="T105" fmla="*/ 163 h 1338"/>
              <a:gd name="T106" fmla="*/ 880 w 2614"/>
              <a:gd name="T107" fmla="*/ 219 h 1338"/>
              <a:gd name="T108" fmla="*/ 1055 w 2614"/>
              <a:gd name="T109" fmla="*/ 252 h 1338"/>
              <a:gd name="T110" fmla="*/ 1236 w 2614"/>
              <a:gd name="T111" fmla="*/ 290 h 1338"/>
              <a:gd name="T112" fmla="*/ 1527 w 2614"/>
              <a:gd name="T113" fmla="*/ 425 h 1338"/>
              <a:gd name="T114" fmla="*/ 1824 w 2614"/>
              <a:gd name="T115" fmla="*/ 560 h 1338"/>
              <a:gd name="T116" fmla="*/ 2199 w 2614"/>
              <a:gd name="T117" fmla="*/ 710 h 13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614"/>
              <a:gd name="T178" fmla="*/ 0 h 1338"/>
              <a:gd name="T179" fmla="*/ 2614 w 2614"/>
              <a:gd name="T180" fmla="*/ 1338 h 13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614" h="1338">
                <a:moveTo>
                  <a:pt x="2471" y="803"/>
                </a:moveTo>
                <a:lnTo>
                  <a:pt x="2614" y="855"/>
                </a:lnTo>
                <a:lnTo>
                  <a:pt x="2579" y="864"/>
                </a:lnTo>
                <a:lnTo>
                  <a:pt x="2548" y="871"/>
                </a:lnTo>
                <a:lnTo>
                  <a:pt x="2541" y="874"/>
                </a:lnTo>
                <a:lnTo>
                  <a:pt x="2533" y="877"/>
                </a:lnTo>
                <a:lnTo>
                  <a:pt x="2526" y="881"/>
                </a:lnTo>
                <a:lnTo>
                  <a:pt x="2518" y="886"/>
                </a:lnTo>
                <a:lnTo>
                  <a:pt x="2511" y="892"/>
                </a:lnTo>
                <a:lnTo>
                  <a:pt x="2503" y="899"/>
                </a:lnTo>
                <a:lnTo>
                  <a:pt x="2496" y="908"/>
                </a:lnTo>
                <a:lnTo>
                  <a:pt x="2488" y="919"/>
                </a:lnTo>
                <a:lnTo>
                  <a:pt x="2477" y="933"/>
                </a:lnTo>
                <a:lnTo>
                  <a:pt x="2468" y="946"/>
                </a:lnTo>
                <a:lnTo>
                  <a:pt x="2458" y="956"/>
                </a:lnTo>
                <a:lnTo>
                  <a:pt x="2447" y="966"/>
                </a:lnTo>
                <a:lnTo>
                  <a:pt x="2435" y="975"/>
                </a:lnTo>
                <a:lnTo>
                  <a:pt x="2422" y="984"/>
                </a:lnTo>
                <a:lnTo>
                  <a:pt x="2406" y="993"/>
                </a:lnTo>
                <a:lnTo>
                  <a:pt x="2388" y="1002"/>
                </a:lnTo>
                <a:lnTo>
                  <a:pt x="2371" y="1010"/>
                </a:lnTo>
                <a:lnTo>
                  <a:pt x="2357" y="1015"/>
                </a:lnTo>
                <a:lnTo>
                  <a:pt x="2345" y="1019"/>
                </a:lnTo>
                <a:lnTo>
                  <a:pt x="2334" y="1023"/>
                </a:lnTo>
                <a:lnTo>
                  <a:pt x="2322" y="1029"/>
                </a:lnTo>
                <a:lnTo>
                  <a:pt x="2308" y="1037"/>
                </a:lnTo>
                <a:lnTo>
                  <a:pt x="2292" y="1049"/>
                </a:lnTo>
                <a:lnTo>
                  <a:pt x="2273" y="1065"/>
                </a:lnTo>
                <a:lnTo>
                  <a:pt x="2259" y="1078"/>
                </a:lnTo>
                <a:lnTo>
                  <a:pt x="2247" y="1092"/>
                </a:lnTo>
                <a:lnTo>
                  <a:pt x="2236" y="1107"/>
                </a:lnTo>
                <a:lnTo>
                  <a:pt x="2224" y="1121"/>
                </a:lnTo>
                <a:lnTo>
                  <a:pt x="2218" y="1128"/>
                </a:lnTo>
                <a:lnTo>
                  <a:pt x="2211" y="1134"/>
                </a:lnTo>
                <a:lnTo>
                  <a:pt x="2204" y="1140"/>
                </a:lnTo>
                <a:lnTo>
                  <a:pt x="2196" y="1145"/>
                </a:lnTo>
                <a:lnTo>
                  <a:pt x="2188" y="1149"/>
                </a:lnTo>
                <a:lnTo>
                  <a:pt x="2179" y="1152"/>
                </a:lnTo>
                <a:lnTo>
                  <a:pt x="2168" y="1154"/>
                </a:lnTo>
                <a:lnTo>
                  <a:pt x="2157" y="1155"/>
                </a:lnTo>
                <a:lnTo>
                  <a:pt x="2141" y="1155"/>
                </a:lnTo>
                <a:lnTo>
                  <a:pt x="2127" y="1156"/>
                </a:lnTo>
                <a:lnTo>
                  <a:pt x="2114" y="1159"/>
                </a:lnTo>
                <a:lnTo>
                  <a:pt x="2103" y="1161"/>
                </a:lnTo>
                <a:lnTo>
                  <a:pt x="2092" y="1165"/>
                </a:lnTo>
                <a:lnTo>
                  <a:pt x="2083" y="1169"/>
                </a:lnTo>
                <a:lnTo>
                  <a:pt x="2074" y="1174"/>
                </a:lnTo>
                <a:lnTo>
                  <a:pt x="2066" y="1179"/>
                </a:lnTo>
                <a:lnTo>
                  <a:pt x="2059" y="1185"/>
                </a:lnTo>
                <a:lnTo>
                  <a:pt x="2053" y="1191"/>
                </a:lnTo>
                <a:lnTo>
                  <a:pt x="2047" y="1198"/>
                </a:lnTo>
                <a:lnTo>
                  <a:pt x="2042" y="1205"/>
                </a:lnTo>
                <a:lnTo>
                  <a:pt x="2031" y="1219"/>
                </a:lnTo>
                <a:lnTo>
                  <a:pt x="2021" y="1234"/>
                </a:lnTo>
                <a:lnTo>
                  <a:pt x="2012" y="1250"/>
                </a:lnTo>
                <a:lnTo>
                  <a:pt x="2002" y="1265"/>
                </a:lnTo>
                <a:lnTo>
                  <a:pt x="1996" y="1272"/>
                </a:lnTo>
                <a:lnTo>
                  <a:pt x="1990" y="1279"/>
                </a:lnTo>
                <a:lnTo>
                  <a:pt x="1983" y="1285"/>
                </a:lnTo>
                <a:lnTo>
                  <a:pt x="1975" y="1292"/>
                </a:lnTo>
                <a:lnTo>
                  <a:pt x="1967" y="1298"/>
                </a:lnTo>
                <a:lnTo>
                  <a:pt x="1958" y="1303"/>
                </a:lnTo>
                <a:lnTo>
                  <a:pt x="1948" y="1308"/>
                </a:lnTo>
                <a:lnTo>
                  <a:pt x="1937" y="1312"/>
                </a:lnTo>
                <a:lnTo>
                  <a:pt x="1923" y="1316"/>
                </a:lnTo>
                <a:lnTo>
                  <a:pt x="1910" y="1318"/>
                </a:lnTo>
                <a:lnTo>
                  <a:pt x="1895" y="1321"/>
                </a:lnTo>
                <a:lnTo>
                  <a:pt x="1879" y="1322"/>
                </a:lnTo>
                <a:lnTo>
                  <a:pt x="1871" y="1322"/>
                </a:lnTo>
                <a:lnTo>
                  <a:pt x="1865" y="1321"/>
                </a:lnTo>
                <a:lnTo>
                  <a:pt x="1860" y="1319"/>
                </a:lnTo>
                <a:lnTo>
                  <a:pt x="1855" y="1315"/>
                </a:lnTo>
                <a:lnTo>
                  <a:pt x="1845" y="1307"/>
                </a:lnTo>
                <a:lnTo>
                  <a:pt x="1832" y="1297"/>
                </a:lnTo>
                <a:lnTo>
                  <a:pt x="1824" y="1292"/>
                </a:lnTo>
                <a:lnTo>
                  <a:pt x="1813" y="1287"/>
                </a:lnTo>
                <a:lnTo>
                  <a:pt x="1801" y="1283"/>
                </a:lnTo>
                <a:lnTo>
                  <a:pt x="1786" y="1279"/>
                </a:lnTo>
                <a:lnTo>
                  <a:pt x="1769" y="1276"/>
                </a:lnTo>
                <a:lnTo>
                  <a:pt x="1748" y="1275"/>
                </a:lnTo>
                <a:lnTo>
                  <a:pt x="1724" y="1274"/>
                </a:lnTo>
                <a:lnTo>
                  <a:pt x="1695" y="1275"/>
                </a:lnTo>
                <a:lnTo>
                  <a:pt x="1673" y="1277"/>
                </a:lnTo>
                <a:lnTo>
                  <a:pt x="1645" y="1277"/>
                </a:lnTo>
                <a:lnTo>
                  <a:pt x="1611" y="1278"/>
                </a:lnTo>
                <a:lnTo>
                  <a:pt x="1574" y="1277"/>
                </a:lnTo>
                <a:lnTo>
                  <a:pt x="1537" y="1277"/>
                </a:lnTo>
                <a:lnTo>
                  <a:pt x="1500" y="1276"/>
                </a:lnTo>
                <a:lnTo>
                  <a:pt x="1466" y="1275"/>
                </a:lnTo>
                <a:lnTo>
                  <a:pt x="1438" y="1275"/>
                </a:lnTo>
                <a:lnTo>
                  <a:pt x="1428" y="1276"/>
                </a:lnTo>
                <a:lnTo>
                  <a:pt x="1418" y="1278"/>
                </a:lnTo>
                <a:lnTo>
                  <a:pt x="1410" y="1281"/>
                </a:lnTo>
                <a:lnTo>
                  <a:pt x="1402" y="1285"/>
                </a:lnTo>
                <a:lnTo>
                  <a:pt x="1388" y="1295"/>
                </a:lnTo>
                <a:lnTo>
                  <a:pt x="1375" y="1306"/>
                </a:lnTo>
                <a:lnTo>
                  <a:pt x="1361" y="1318"/>
                </a:lnTo>
                <a:lnTo>
                  <a:pt x="1348" y="1328"/>
                </a:lnTo>
                <a:lnTo>
                  <a:pt x="1340" y="1332"/>
                </a:lnTo>
                <a:lnTo>
                  <a:pt x="1331" y="1335"/>
                </a:lnTo>
                <a:lnTo>
                  <a:pt x="1322" y="1337"/>
                </a:lnTo>
                <a:lnTo>
                  <a:pt x="1312" y="1338"/>
                </a:lnTo>
                <a:lnTo>
                  <a:pt x="1289" y="1337"/>
                </a:lnTo>
                <a:lnTo>
                  <a:pt x="1274" y="1336"/>
                </a:lnTo>
                <a:lnTo>
                  <a:pt x="1269" y="1334"/>
                </a:lnTo>
                <a:lnTo>
                  <a:pt x="1265" y="1331"/>
                </a:lnTo>
                <a:lnTo>
                  <a:pt x="1261" y="1327"/>
                </a:lnTo>
                <a:lnTo>
                  <a:pt x="1259" y="1322"/>
                </a:lnTo>
                <a:lnTo>
                  <a:pt x="1243" y="1318"/>
                </a:lnTo>
                <a:lnTo>
                  <a:pt x="1229" y="1313"/>
                </a:lnTo>
                <a:lnTo>
                  <a:pt x="1223" y="1310"/>
                </a:lnTo>
                <a:lnTo>
                  <a:pt x="1218" y="1306"/>
                </a:lnTo>
                <a:lnTo>
                  <a:pt x="1213" y="1303"/>
                </a:lnTo>
                <a:lnTo>
                  <a:pt x="1209" y="1299"/>
                </a:lnTo>
                <a:lnTo>
                  <a:pt x="1205" y="1295"/>
                </a:lnTo>
                <a:lnTo>
                  <a:pt x="1202" y="1291"/>
                </a:lnTo>
                <a:lnTo>
                  <a:pt x="1199" y="1287"/>
                </a:lnTo>
                <a:lnTo>
                  <a:pt x="1196" y="1282"/>
                </a:lnTo>
                <a:lnTo>
                  <a:pt x="1193" y="1272"/>
                </a:lnTo>
                <a:lnTo>
                  <a:pt x="1190" y="1260"/>
                </a:lnTo>
                <a:lnTo>
                  <a:pt x="1189" y="1248"/>
                </a:lnTo>
                <a:lnTo>
                  <a:pt x="1188" y="1233"/>
                </a:lnTo>
                <a:lnTo>
                  <a:pt x="1188" y="1218"/>
                </a:lnTo>
                <a:lnTo>
                  <a:pt x="1189" y="1202"/>
                </a:lnTo>
                <a:lnTo>
                  <a:pt x="1190" y="1165"/>
                </a:lnTo>
                <a:lnTo>
                  <a:pt x="1191" y="1122"/>
                </a:lnTo>
                <a:lnTo>
                  <a:pt x="1192" y="1081"/>
                </a:lnTo>
                <a:lnTo>
                  <a:pt x="1192" y="1034"/>
                </a:lnTo>
                <a:lnTo>
                  <a:pt x="1193" y="982"/>
                </a:lnTo>
                <a:lnTo>
                  <a:pt x="1193" y="932"/>
                </a:lnTo>
                <a:lnTo>
                  <a:pt x="1194" y="883"/>
                </a:lnTo>
                <a:lnTo>
                  <a:pt x="1194" y="841"/>
                </a:lnTo>
                <a:lnTo>
                  <a:pt x="1193" y="808"/>
                </a:lnTo>
                <a:lnTo>
                  <a:pt x="1191" y="787"/>
                </a:lnTo>
                <a:lnTo>
                  <a:pt x="1177" y="793"/>
                </a:lnTo>
                <a:lnTo>
                  <a:pt x="1164" y="799"/>
                </a:lnTo>
                <a:lnTo>
                  <a:pt x="1153" y="808"/>
                </a:lnTo>
                <a:lnTo>
                  <a:pt x="1141" y="815"/>
                </a:lnTo>
                <a:lnTo>
                  <a:pt x="1131" y="823"/>
                </a:lnTo>
                <a:lnTo>
                  <a:pt x="1121" y="831"/>
                </a:lnTo>
                <a:lnTo>
                  <a:pt x="1113" y="840"/>
                </a:lnTo>
                <a:lnTo>
                  <a:pt x="1105" y="849"/>
                </a:lnTo>
                <a:lnTo>
                  <a:pt x="1076" y="886"/>
                </a:lnTo>
                <a:lnTo>
                  <a:pt x="1049" y="923"/>
                </a:lnTo>
                <a:lnTo>
                  <a:pt x="1041" y="932"/>
                </a:lnTo>
                <a:lnTo>
                  <a:pt x="1032" y="941"/>
                </a:lnTo>
                <a:lnTo>
                  <a:pt x="1024" y="949"/>
                </a:lnTo>
                <a:lnTo>
                  <a:pt x="1015" y="957"/>
                </a:lnTo>
                <a:lnTo>
                  <a:pt x="1005" y="964"/>
                </a:lnTo>
                <a:lnTo>
                  <a:pt x="994" y="971"/>
                </a:lnTo>
                <a:lnTo>
                  <a:pt x="983" y="978"/>
                </a:lnTo>
                <a:lnTo>
                  <a:pt x="970" y="984"/>
                </a:lnTo>
                <a:lnTo>
                  <a:pt x="956" y="989"/>
                </a:lnTo>
                <a:lnTo>
                  <a:pt x="941" y="994"/>
                </a:lnTo>
                <a:lnTo>
                  <a:pt x="924" y="998"/>
                </a:lnTo>
                <a:lnTo>
                  <a:pt x="906" y="1002"/>
                </a:lnTo>
                <a:lnTo>
                  <a:pt x="887" y="1004"/>
                </a:lnTo>
                <a:lnTo>
                  <a:pt x="866" y="1006"/>
                </a:lnTo>
                <a:lnTo>
                  <a:pt x="843" y="1007"/>
                </a:lnTo>
                <a:lnTo>
                  <a:pt x="819" y="1007"/>
                </a:lnTo>
                <a:lnTo>
                  <a:pt x="797" y="1007"/>
                </a:lnTo>
                <a:lnTo>
                  <a:pt x="778" y="1008"/>
                </a:lnTo>
                <a:lnTo>
                  <a:pt x="758" y="1008"/>
                </a:lnTo>
                <a:lnTo>
                  <a:pt x="739" y="1008"/>
                </a:lnTo>
                <a:lnTo>
                  <a:pt x="720" y="1008"/>
                </a:lnTo>
                <a:lnTo>
                  <a:pt x="699" y="1007"/>
                </a:lnTo>
                <a:lnTo>
                  <a:pt x="678" y="1005"/>
                </a:lnTo>
                <a:lnTo>
                  <a:pt x="656" y="1002"/>
                </a:lnTo>
                <a:lnTo>
                  <a:pt x="655" y="976"/>
                </a:lnTo>
                <a:lnTo>
                  <a:pt x="653" y="953"/>
                </a:lnTo>
                <a:lnTo>
                  <a:pt x="648" y="933"/>
                </a:lnTo>
                <a:lnTo>
                  <a:pt x="641" y="914"/>
                </a:lnTo>
                <a:lnTo>
                  <a:pt x="633" y="897"/>
                </a:lnTo>
                <a:lnTo>
                  <a:pt x="623" y="883"/>
                </a:lnTo>
                <a:lnTo>
                  <a:pt x="612" y="870"/>
                </a:lnTo>
                <a:lnTo>
                  <a:pt x="600" y="860"/>
                </a:lnTo>
                <a:lnTo>
                  <a:pt x="586" y="851"/>
                </a:lnTo>
                <a:lnTo>
                  <a:pt x="571" y="843"/>
                </a:lnTo>
                <a:lnTo>
                  <a:pt x="556" y="837"/>
                </a:lnTo>
                <a:lnTo>
                  <a:pt x="541" y="832"/>
                </a:lnTo>
                <a:lnTo>
                  <a:pt x="524" y="829"/>
                </a:lnTo>
                <a:lnTo>
                  <a:pt x="508" y="826"/>
                </a:lnTo>
                <a:lnTo>
                  <a:pt x="491" y="824"/>
                </a:lnTo>
                <a:lnTo>
                  <a:pt x="473" y="823"/>
                </a:lnTo>
                <a:lnTo>
                  <a:pt x="440" y="823"/>
                </a:lnTo>
                <a:lnTo>
                  <a:pt x="408" y="825"/>
                </a:lnTo>
                <a:lnTo>
                  <a:pt x="379" y="827"/>
                </a:lnTo>
                <a:lnTo>
                  <a:pt x="353" y="829"/>
                </a:lnTo>
                <a:lnTo>
                  <a:pt x="342" y="829"/>
                </a:lnTo>
                <a:lnTo>
                  <a:pt x="333" y="830"/>
                </a:lnTo>
                <a:lnTo>
                  <a:pt x="325" y="829"/>
                </a:lnTo>
                <a:lnTo>
                  <a:pt x="319" y="828"/>
                </a:lnTo>
                <a:lnTo>
                  <a:pt x="315" y="826"/>
                </a:lnTo>
                <a:lnTo>
                  <a:pt x="313" y="823"/>
                </a:lnTo>
                <a:lnTo>
                  <a:pt x="313" y="819"/>
                </a:lnTo>
                <a:lnTo>
                  <a:pt x="315" y="814"/>
                </a:lnTo>
                <a:lnTo>
                  <a:pt x="322" y="801"/>
                </a:lnTo>
                <a:lnTo>
                  <a:pt x="331" y="790"/>
                </a:lnTo>
                <a:lnTo>
                  <a:pt x="341" y="778"/>
                </a:lnTo>
                <a:lnTo>
                  <a:pt x="352" y="766"/>
                </a:lnTo>
                <a:lnTo>
                  <a:pt x="362" y="754"/>
                </a:lnTo>
                <a:lnTo>
                  <a:pt x="370" y="740"/>
                </a:lnTo>
                <a:lnTo>
                  <a:pt x="374" y="733"/>
                </a:lnTo>
                <a:lnTo>
                  <a:pt x="376" y="725"/>
                </a:lnTo>
                <a:lnTo>
                  <a:pt x="378" y="717"/>
                </a:lnTo>
                <a:lnTo>
                  <a:pt x="378" y="709"/>
                </a:lnTo>
                <a:lnTo>
                  <a:pt x="378" y="702"/>
                </a:lnTo>
                <a:lnTo>
                  <a:pt x="377" y="696"/>
                </a:lnTo>
                <a:lnTo>
                  <a:pt x="375" y="689"/>
                </a:lnTo>
                <a:lnTo>
                  <a:pt x="371" y="682"/>
                </a:lnTo>
                <a:lnTo>
                  <a:pt x="364" y="670"/>
                </a:lnTo>
                <a:lnTo>
                  <a:pt x="355" y="658"/>
                </a:lnTo>
                <a:lnTo>
                  <a:pt x="345" y="646"/>
                </a:lnTo>
                <a:lnTo>
                  <a:pt x="333" y="634"/>
                </a:lnTo>
                <a:lnTo>
                  <a:pt x="320" y="623"/>
                </a:lnTo>
                <a:lnTo>
                  <a:pt x="307" y="612"/>
                </a:lnTo>
                <a:lnTo>
                  <a:pt x="281" y="592"/>
                </a:lnTo>
                <a:lnTo>
                  <a:pt x="258" y="574"/>
                </a:lnTo>
                <a:lnTo>
                  <a:pt x="249" y="567"/>
                </a:lnTo>
                <a:lnTo>
                  <a:pt x="242" y="560"/>
                </a:lnTo>
                <a:lnTo>
                  <a:pt x="237" y="555"/>
                </a:lnTo>
                <a:lnTo>
                  <a:pt x="236" y="551"/>
                </a:lnTo>
                <a:lnTo>
                  <a:pt x="235" y="536"/>
                </a:lnTo>
                <a:lnTo>
                  <a:pt x="233" y="524"/>
                </a:lnTo>
                <a:lnTo>
                  <a:pt x="230" y="514"/>
                </a:lnTo>
                <a:lnTo>
                  <a:pt x="227" y="507"/>
                </a:lnTo>
                <a:lnTo>
                  <a:pt x="222" y="501"/>
                </a:lnTo>
                <a:lnTo>
                  <a:pt x="217" y="497"/>
                </a:lnTo>
                <a:lnTo>
                  <a:pt x="212" y="495"/>
                </a:lnTo>
                <a:lnTo>
                  <a:pt x="206" y="493"/>
                </a:lnTo>
                <a:lnTo>
                  <a:pt x="194" y="490"/>
                </a:lnTo>
                <a:lnTo>
                  <a:pt x="183" y="485"/>
                </a:lnTo>
                <a:lnTo>
                  <a:pt x="178" y="482"/>
                </a:lnTo>
                <a:lnTo>
                  <a:pt x="174" y="477"/>
                </a:lnTo>
                <a:lnTo>
                  <a:pt x="171" y="471"/>
                </a:lnTo>
                <a:lnTo>
                  <a:pt x="168" y="461"/>
                </a:lnTo>
                <a:lnTo>
                  <a:pt x="163" y="442"/>
                </a:lnTo>
                <a:lnTo>
                  <a:pt x="157" y="426"/>
                </a:lnTo>
                <a:lnTo>
                  <a:pt x="152" y="413"/>
                </a:lnTo>
                <a:lnTo>
                  <a:pt x="147" y="401"/>
                </a:lnTo>
                <a:lnTo>
                  <a:pt x="142" y="392"/>
                </a:lnTo>
                <a:lnTo>
                  <a:pt x="138" y="384"/>
                </a:lnTo>
                <a:lnTo>
                  <a:pt x="133" y="378"/>
                </a:lnTo>
                <a:lnTo>
                  <a:pt x="128" y="372"/>
                </a:lnTo>
                <a:lnTo>
                  <a:pt x="118" y="363"/>
                </a:lnTo>
                <a:lnTo>
                  <a:pt x="106" y="353"/>
                </a:lnTo>
                <a:lnTo>
                  <a:pt x="91" y="341"/>
                </a:lnTo>
                <a:lnTo>
                  <a:pt x="74" y="325"/>
                </a:lnTo>
                <a:lnTo>
                  <a:pt x="78" y="318"/>
                </a:lnTo>
                <a:lnTo>
                  <a:pt x="83" y="308"/>
                </a:lnTo>
                <a:lnTo>
                  <a:pt x="86" y="302"/>
                </a:lnTo>
                <a:lnTo>
                  <a:pt x="88" y="296"/>
                </a:lnTo>
                <a:lnTo>
                  <a:pt x="89" y="289"/>
                </a:lnTo>
                <a:lnTo>
                  <a:pt x="89" y="283"/>
                </a:lnTo>
                <a:lnTo>
                  <a:pt x="89" y="278"/>
                </a:lnTo>
                <a:lnTo>
                  <a:pt x="88" y="274"/>
                </a:lnTo>
                <a:lnTo>
                  <a:pt x="87" y="270"/>
                </a:lnTo>
                <a:lnTo>
                  <a:pt x="85" y="266"/>
                </a:lnTo>
                <a:lnTo>
                  <a:pt x="81" y="260"/>
                </a:lnTo>
                <a:lnTo>
                  <a:pt x="75" y="254"/>
                </a:lnTo>
                <a:lnTo>
                  <a:pt x="60" y="246"/>
                </a:lnTo>
                <a:lnTo>
                  <a:pt x="43" y="238"/>
                </a:lnTo>
                <a:lnTo>
                  <a:pt x="34" y="234"/>
                </a:lnTo>
                <a:lnTo>
                  <a:pt x="25" y="229"/>
                </a:lnTo>
                <a:lnTo>
                  <a:pt x="18" y="223"/>
                </a:lnTo>
                <a:lnTo>
                  <a:pt x="11" y="215"/>
                </a:lnTo>
                <a:lnTo>
                  <a:pt x="9" y="211"/>
                </a:lnTo>
                <a:lnTo>
                  <a:pt x="6" y="206"/>
                </a:lnTo>
                <a:lnTo>
                  <a:pt x="4" y="200"/>
                </a:lnTo>
                <a:lnTo>
                  <a:pt x="2" y="194"/>
                </a:lnTo>
                <a:lnTo>
                  <a:pt x="1" y="187"/>
                </a:lnTo>
                <a:lnTo>
                  <a:pt x="0" y="180"/>
                </a:lnTo>
                <a:lnTo>
                  <a:pt x="0" y="172"/>
                </a:lnTo>
                <a:lnTo>
                  <a:pt x="0" y="163"/>
                </a:lnTo>
                <a:lnTo>
                  <a:pt x="1" y="151"/>
                </a:lnTo>
                <a:lnTo>
                  <a:pt x="3" y="142"/>
                </a:lnTo>
                <a:lnTo>
                  <a:pt x="7" y="133"/>
                </a:lnTo>
                <a:lnTo>
                  <a:pt x="12" y="127"/>
                </a:lnTo>
                <a:lnTo>
                  <a:pt x="18" y="122"/>
                </a:lnTo>
                <a:lnTo>
                  <a:pt x="24" y="119"/>
                </a:lnTo>
                <a:lnTo>
                  <a:pt x="32" y="116"/>
                </a:lnTo>
                <a:lnTo>
                  <a:pt x="39" y="114"/>
                </a:lnTo>
                <a:lnTo>
                  <a:pt x="54" y="111"/>
                </a:lnTo>
                <a:lnTo>
                  <a:pt x="67" y="108"/>
                </a:lnTo>
                <a:lnTo>
                  <a:pt x="72" y="106"/>
                </a:lnTo>
                <a:lnTo>
                  <a:pt x="75" y="103"/>
                </a:lnTo>
                <a:lnTo>
                  <a:pt x="78" y="99"/>
                </a:lnTo>
                <a:lnTo>
                  <a:pt x="79" y="94"/>
                </a:lnTo>
                <a:lnTo>
                  <a:pt x="78" y="84"/>
                </a:lnTo>
                <a:lnTo>
                  <a:pt x="75" y="72"/>
                </a:lnTo>
                <a:lnTo>
                  <a:pt x="71" y="60"/>
                </a:lnTo>
                <a:lnTo>
                  <a:pt x="66" y="47"/>
                </a:lnTo>
                <a:lnTo>
                  <a:pt x="61" y="35"/>
                </a:lnTo>
                <a:lnTo>
                  <a:pt x="57" y="21"/>
                </a:lnTo>
                <a:lnTo>
                  <a:pt x="54" y="10"/>
                </a:lnTo>
                <a:lnTo>
                  <a:pt x="53" y="0"/>
                </a:lnTo>
                <a:lnTo>
                  <a:pt x="66" y="0"/>
                </a:lnTo>
                <a:lnTo>
                  <a:pt x="80" y="1"/>
                </a:lnTo>
                <a:lnTo>
                  <a:pt x="93" y="3"/>
                </a:lnTo>
                <a:lnTo>
                  <a:pt x="107" y="5"/>
                </a:lnTo>
                <a:lnTo>
                  <a:pt x="120" y="9"/>
                </a:lnTo>
                <a:lnTo>
                  <a:pt x="133" y="12"/>
                </a:lnTo>
                <a:lnTo>
                  <a:pt x="146" y="16"/>
                </a:lnTo>
                <a:lnTo>
                  <a:pt x="161" y="21"/>
                </a:lnTo>
                <a:lnTo>
                  <a:pt x="187" y="33"/>
                </a:lnTo>
                <a:lnTo>
                  <a:pt x="214" y="45"/>
                </a:lnTo>
                <a:lnTo>
                  <a:pt x="242" y="58"/>
                </a:lnTo>
                <a:lnTo>
                  <a:pt x="271" y="71"/>
                </a:lnTo>
                <a:lnTo>
                  <a:pt x="299" y="85"/>
                </a:lnTo>
                <a:lnTo>
                  <a:pt x="329" y="99"/>
                </a:lnTo>
                <a:lnTo>
                  <a:pt x="359" y="113"/>
                </a:lnTo>
                <a:lnTo>
                  <a:pt x="392" y="126"/>
                </a:lnTo>
                <a:lnTo>
                  <a:pt x="425" y="138"/>
                </a:lnTo>
                <a:lnTo>
                  <a:pt x="460" y="148"/>
                </a:lnTo>
                <a:lnTo>
                  <a:pt x="478" y="153"/>
                </a:lnTo>
                <a:lnTo>
                  <a:pt x="497" y="157"/>
                </a:lnTo>
                <a:lnTo>
                  <a:pt x="516" y="160"/>
                </a:lnTo>
                <a:lnTo>
                  <a:pt x="535" y="163"/>
                </a:lnTo>
                <a:lnTo>
                  <a:pt x="589" y="170"/>
                </a:lnTo>
                <a:lnTo>
                  <a:pt x="640" y="177"/>
                </a:lnTo>
                <a:lnTo>
                  <a:pt x="688" y="184"/>
                </a:lnTo>
                <a:lnTo>
                  <a:pt x="733" y="191"/>
                </a:lnTo>
                <a:lnTo>
                  <a:pt x="811" y="205"/>
                </a:lnTo>
                <a:lnTo>
                  <a:pt x="880" y="219"/>
                </a:lnTo>
                <a:lnTo>
                  <a:pt x="937" y="230"/>
                </a:lnTo>
                <a:lnTo>
                  <a:pt x="985" y="240"/>
                </a:lnTo>
                <a:lnTo>
                  <a:pt x="1005" y="244"/>
                </a:lnTo>
                <a:lnTo>
                  <a:pt x="1023" y="248"/>
                </a:lnTo>
                <a:lnTo>
                  <a:pt x="1041" y="251"/>
                </a:lnTo>
                <a:lnTo>
                  <a:pt x="1055" y="252"/>
                </a:lnTo>
                <a:lnTo>
                  <a:pt x="1091" y="256"/>
                </a:lnTo>
                <a:lnTo>
                  <a:pt x="1123" y="261"/>
                </a:lnTo>
                <a:lnTo>
                  <a:pt x="1155" y="267"/>
                </a:lnTo>
                <a:lnTo>
                  <a:pt x="1183" y="274"/>
                </a:lnTo>
                <a:lnTo>
                  <a:pt x="1210" y="281"/>
                </a:lnTo>
                <a:lnTo>
                  <a:pt x="1236" y="290"/>
                </a:lnTo>
                <a:lnTo>
                  <a:pt x="1261" y="299"/>
                </a:lnTo>
                <a:lnTo>
                  <a:pt x="1287" y="309"/>
                </a:lnTo>
                <a:lnTo>
                  <a:pt x="1338" y="332"/>
                </a:lnTo>
                <a:lnTo>
                  <a:pt x="1393" y="359"/>
                </a:lnTo>
                <a:lnTo>
                  <a:pt x="1454" y="390"/>
                </a:lnTo>
                <a:lnTo>
                  <a:pt x="1527" y="425"/>
                </a:lnTo>
                <a:lnTo>
                  <a:pt x="1569" y="445"/>
                </a:lnTo>
                <a:lnTo>
                  <a:pt x="1615" y="466"/>
                </a:lnTo>
                <a:lnTo>
                  <a:pt x="1663" y="489"/>
                </a:lnTo>
                <a:lnTo>
                  <a:pt x="1714" y="512"/>
                </a:lnTo>
                <a:lnTo>
                  <a:pt x="1767" y="536"/>
                </a:lnTo>
                <a:lnTo>
                  <a:pt x="1824" y="560"/>
                </a:lnTo>
                <a:lnTo>
                  <a:pt x="1882" y="585"/>
                </a:lnTo>
                <a:lnTo>
                  <a:pt x="1943" y="610"/>
                </a:lnTo>
                <a:lnTo>
                  <a:pt x="2004" y="635"/>
                </a:lnTo>
                <a:lnTo>
                  <a:pt x="2068" y="660"/>
                </a:lnTo>
                <a:lnTo>
                  <a:pt x="2133" y="685"/>
                </a:lnTo>
                <a:lnTo>
                  <a:pt x="2199" y="710"/>
                </a:lnTo>
                <a:lnTo>
                  <a:pt x="2267" y="734"/>
                </a:lnTo>
                <a:lnTo>
                  <a:pt x="2334" y="758"/>
                </a:lnTo>
                <a:lnTo>
                  <a:pt x="2403" y="780"/>
                </a:lnTo>
                <a:lnTo>
                  <a:pt x="2471" y="803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44" name="Freeform 47"/>
          <p:cNvSpPr>
            <a:spLocks/>
          </p:cNvSpPr>
          <p:nvPr/>
        </p:nvSpPr>
        <p:spPr bwMode="auto">
          <a:xfrm>
            <a:off x="5036411" y="1650193"/>
            <a:ext cx="742048" cy="790950"/>
          </a:xfrm>
          <a:custGeom>
            <a:avLst/>
            <a:gdLst>
              <a:gd name="T0" fmla="*/ 2085 w 2097"/>
              <a:gd name="T1" fmla="*/ 1684 h 2258"/>
              <a:gd name="T2" fmla="*/ 1776 w 2097"/>
              <a:gd name="T3" fmla="*/ 1689 h 2258"/>
              <a:gd name="T4" fmla="*/ 1676 w 2097"/>
              <a:gd name="T5" fmla="*/ 1765 h 2258"/>
              <a:gd name="T6" fmla="*/ 1629 w 2097"/>
              <a:gd name="T7" fmla="*/ 1876 h 2258"/>
              <a:gd name="T8" fmla="*/ 1558 w 2097"/>
              <a:gd name="T9" fmla="*/ 1968 h 2258"/>
              <a:gd name="T10" fmla="*/ 1516 w 2097"/>
              <a:gd name="T11" fmla="*/ 2053 h 2258"/>
              <a:gd name="T12" fmla="*/ 1418 w 2097"/>
              <a:gd name="T13" fmla="*/ 2064 h 2258"/>
              <a:gd name="T14" fmla="*/ 1334 w 2097"/>
              <a:gd name="T15" fmla="*/ 1960 h 2258"/>
              <a:gd name="T16" fmla="*/ 1202 w 2097"/>
              <a:gd name="T17" fmla="*/ 1984 h 2258"/>
              <a:gd name="T18" fmla="*/ 1133 w 2097"/>
              <a:gd name="T19" fmla="*/ 2074 h 2258"/>
              <a:gd name="T20" fmla="*/ 1120 w 2097"/>
              <a:gd name="T21" fmla="*/ 2231 h 2258"/>
              <a:gd name="T22" fmla="*/ 1017 w 2097"/>
              <a:gd name="T23" fmla="*/ 2236 h 2258"/>
              <a:gd name="T24" fmla="*/ 856 w 2097"/>
              <a:gd name="T25" fmla="*/ 2096 h 2258"/>
              <a:gd name="T26" fmla="*/ 800 w 2097"/>
              <a:gd name="T27" fmla="*/ 2038 h 2258"/>
              <a:gd name="T28" fmla="*/ 860 w 2097"/>
              <a:gd name="T29" fmla="*/ 2011 h 2258"/>
              <a:gd name="T30" fmla="*/ 835 w 2097"/>
              <a:gd name="T31" fmla="*/ 1860 h 2258"/>
              <a:gd name="T32" fmla="*/ 806 w 2097"/>
              <a:gd name="T33" fmla="*/ 1627 h 2258"/>
              <a:gd name="T34" fmla="*/ 760 w 2097"/>
              <a:gd name="T35" fmla="*/ 1378 h 2258"/>
              <a:gd name="T36" fmla="*/ 687 w 2097"/>
              <a:gd name="T37" fmla="*/ 1276 h 2258"/>
              <a:gd name="T38" fmla="*/ 526 w 2097"/>
              <a:gd name="T39" fmla="*/ 1043 h 2258"/>
              <a:gd name="T40" fmla="*/ 485 w 2097"/>
              <a:gd name="T41" fmla="*/ 1007 h 2258"/>
              <a:gd name="T42" fmla="*/ 301 w 2097"/>
              <a:gd name="T43" fmla="*/ 1005 h 2258"/>
              <a:gd name="T44" fmla="*/ 262 w 2097"/>
              <a:gd name="T45" fmla="*/ 948 h 2258"/>
              <a:gd name="T46" fmla="*/ 197 w 2097"/>
              <a:gd name="T47" fmla="*/ 794 h 2258"/>
              <a:gd name="T48" fmla="*/ 177 w 2097"/>
              <a:gd name="T49" fmla="*/ 571 h 2258"/>
              <a:gd name="T50" fmla="*/ 18 w 2097"/>
              <a:gd name="T51" fmla="*/ 453 h 2258"/>
              <a:gd name="T52" fmla="*/ 11 w 2097"/>
              <a:gd name="T53" fmla="*/ 379 h 2258"/>
              <a:gd name="T54" fmla="*/ 99 w 2097"/>
              <a:gd name="T55" fmla="*/ 419 h 2258"/>
              <a:gd name="T56" fmla="*/ 224 w 2097"/>
              <a:gd name="T57" fmla="*/ 450 h 2258"/>
              <a:gd name="T58" fmla="*/ 287 w 2097"/>
              <a:gd name="T59" fmla="*/ 496 h 2258"/>
              <a:gd name="T60" fmla="*/ 400 w 2097"/>
              <a:gd name="T61" fmla="*/ 489 h 2258"/>
              <a:gd name="T62" fmla="*/ 505 w 2097"/>
              <a:gd name="T63" fmla="*/ 472 h 2258"/>
              <a:gd name="T64" fmla="*/ 595 w 2097"/>
              <a:gd name="T65" fmla="*/ 569 h 2258"/>
              <a:gd name="T66" fmla="*/ 672 w 2097"/>
              <a:gd name="T67" fmla="*/ 594 h 2258"/>
              <a:gd name="T68" fmla="*/ 691 w 2097"/>
              <a:gd name="T69" fmla="*/ 500 h 2258"/>
              <a:gd name="T70" fmla="*/ 737 w 2097"/>
              <a:gd name="T71" fmla="*/ 433 h 2258"/>
              <a:gd name="T72" fmla="*/ 799 w 2097"/>
              <a:gd name="T73" fmla="*/ 392 h 2258"/>
              <a:gd name="T74" fmla="*/ 884 w 2097"/>
              <a:gd name="T75" fmla="*/ 411 h 2258"/>
              <a:gd name="T76" fmla="*/ 978 w 2097"/>
              <a:gd name="T77" fmla="*/ 393 h 2258"/>
              <a:gd name="T78" fmla="*/ 1044 w 2097"/>
              <a:gd name="T79" fmla="*/ 375 h 2258"/>
              <a:gd name="T80" fmla="*/ 1133 w 2097"/>
              <a:gd name="T81" fmla="*/ 331 h 2258"/>
              <a:gd name="T82" fmla="*/ 1212 w 2097"/>
              <a:gd name="T83" fmla="*/ 279 h 2258"/>
              <a:gd name="T84" fmla="*/ 1330 w 2097"/>
              <a:gd name="T85" fmla="*/ 266 h 2258"/>
              <a:gd name="T86" fmla="*/ 1412 w 2097"/>
              <a:gd name="T87" fmla="*/ 182 h 2258"/>
              <a:gd name="T88" fmla="*/ 1468 w 2097"/>
              <a:gd name="T89" fmla="*/ 95 h 2258"/>
              <a:gd name="T90" fmla="*/ 1511 w 2097"/>
              <a:gd name="T91" fmla="*/ 25 h 2258"/>
              <a:gd name="T92" fmla="*/ 1616 w 2097"/>
              <a:gd name="T93" fmla="*/ 0 h 2258"/>
              <a:gd name="T94" fmla="*/ 1682 w 2097"/>
              <a:gd name="T95" fmla="*/ 73 h 2258"/>
              <a:gd name="T96" fmla="*/ 1642 w 2097"/>
              <a:gd name="T97" fmla="*/ 218 h 2258"/>
              <a:gd name="T98" fmla="*/ 1683 w 2097"/>
              <a:gd name="T99" fmla="*/ 267 h 2258"/>
              <a:gd name="T100" fmla="*/ 1789 w 2097"/>
              <a:gd name="T101" fmla="*/ 343 h 2258"/>
              <a:gd name="T102" fmla="*/ 1833 w 2097"/>
              <a:gd name="T103" fmla="*/ 468 h 2258"/>
              <a:gd name="T104" fmla="*/ 1749 w 2097"/>
              <a:gd name="T105" fmla="*/ 563 h 2258"/>
              <a:gd name="T106" fmla="*/ 1726 w 2097"/>
              <a:gd name="T107" fmla="*/ 724 h 2258"/>
              <a:gd name="T108" fmla="*/ 1698 w 2097"/>
              <a:gd name="T109" fmla="*/ 939 h 2258"/>
              <a:gd name="T110" fmla="*/ 1786 w 2097"/>
              <a:gd name="T111" fmla="*/ 1052 h 2258"/>
              <a:gd name="T112" fmla="*/ 1784 w 2097"/>
              <a:gd name="T113" fmla="*/ 1146 h 2258"/>
              <a:gd name="T114" fmla="*/ 1973 w 2097"/>
              <a:gd name="T115" fmla="*/ 1334 h 2258"/>
              <a:gd name="T116" fmla="*/ 2068 w 2097"/>
              <a:gd name="T117" fmla="*/ 1385 h 225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097"/>
              <a:gd name="T178" fmla="*/ 0 h 2258"/>
              <a:gd name="T179" fmla="*/ 2097 w 2097"/>
              <a:gd name="T180" fmla="*/ 2258 h 225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097" h="2258">
                <a:moveTo>
                  <a:pt x="2089" y="1679"/>
                </a:moveTo>
                <a:lnTo>
                  <a:pt x="2093" y="1704"/>
                </a:lnTo>
                <a:lnTo>
                  <a:pt x="2096" y="1718"/>
                </a:lnTo>
                <a:lnTo>
                  <a:pt x="2097" y="1720"/>
                </a:lnTo>
                <a:lnTo>
                  <a:pt x="2097" y="1719"/>
                </a:lnTo>
                <a:lnTo>
                  <a:pt x="2097" y="1716"/>
                </a:lnTo>
                <a:lnTo>
                  <a:pt x="2096" y="1706"/>
                </a:lnTo>
                <a:lnTo>
                  <a:pt x="2095" y="1696"/>
                </a:lnTo>
                <a:lnTo>
                  <a:pt x="2094" y="1687"/>
                </a:lnTo>
                <a:lnTo>
                  <a:pt x="2094" y="1684"/>
                </a:lnTo>
                <a:lnTo>
                  <a:pt x="2085" y="1684"/>
                </a:lnTo>
                <a:lnTo>
                  <a:pt x="2062" y="1683"/>
                </a:lnTo>
                <a:lnTo>
                  <a:pt x="2026" y="1682"/>
                </a:lnTo>
                <a:lnTo>
                  <a:pt x="1984" y="1681"/>
                </a:lnTo>
                <a:lnTo>
                  <a:pt x="1939" y="1681"/>
                </a:lnTo>
                <a:lnTo>
                  <a:pt x="1892" y="1682"/>
                </a:lnTo>
                <a:lnTo>
                  <a:pt x="1870" y="1683"/>
                </a:lnTo>
                <a:lnTo>
                  <a:pt x="1850" y="1685"/>
                </a:lnTo>
                <a:lnTo>
                  <a:pt x="1832" y="1687"/>
                </a:lnTo>
                <a:lnTo>
                  <a:pt x="1815" y="1689"/>
                </a:lnTo>
                <a:lnTo>
                  <a:pt x="1802" y="1688"/>
                </a:lnTo>
                <a:lnTo>
                  <a:pt x="1789" y="1688"/>
                </a:lnTo>
                <a:lnTo>
                  <a:pt x="1776" y="1689"/>
                </a:lnTo>
                <a:lnTo>
                  <a:pt x="1764" y="1691"/>
                </a:lnTo>
                <a:lnTo>
                  <a:pt x="1752" y="1694"/>
                </a:lnTo>
                <a:lnTo>
                  <a:pt x="1741" y="1699"/>
                </a:lnTo>
                <a:lnTo>
                  <a:pt x="1731" y="1704"/>
                </a:lnTo>
                <a:lnTo>
                  <a:pt x="1721" y="1709"/>
                </a:lnTo>
                <a:lnTo>
                  <a:pt x="1713" y="1717"/>
                </a:lnTo>
                <a:lnTo>
                  <a:pt x="1703" y="1724"/>
                </a:lnTo>
                <a:lnTo>
                  <a:pt x="1696" y="1731"/>
                </a:lnTo>
                <a:lnTo>
                  <a:pt x="1690" y="1739"/>
                </a:lnTo>
                <a:lnTo>
                  <a:pt x="1684" y="1747"/>
                </a:lnTo>
                <a:lnTo>
                  <a:pt x="1680" y="1756"/>
                </a:lnTo>
                <a:lnTo>
                  <a:pt x="1676" y="1765"/>
                </a:lnTo>
                <a:lnTo>
                  <a:pt x="1674" y="1773"/>
                </a:lnTo>
                <a:lnTo>
                  <a:pt x="1670" y="1797"/>
                </a:lnTo>
                <a:lnTo>
                  <a:pt x="1665" y="1817"/>
                </a:lnTo>
                <a:lnTo>
                  <a:pt x="1663" y="1827"/>
                </a:lnTo>
                <a:lnTo>
                  <a:pt x="1660" y="1835"/>
                </a:lnTo>
                <a:lnTo>
                  <a:pt x="1657" y="1842"/>
                </a:lnTo>
                <a:lnTo>
                  <a:pt x="1654" y="1849"/>
                </a:lnTo>
                <a:lnTo>
                  <a:pt x="1650" y="1855"/>
                </a:lnTo>
                <a:lnTo>
                  <a:pt x="1645" y="1861"/>
                </a:lnTo>
                <a:lnTo>
                  <a:pt x="1640" y="1867"/>
                </a:lnTo>
                <a:lnTo>
                  <a:pt x="1635" y="1872"/>
                </a:lnTo>
                <a:lnTo>
                  <a:pt x="1629" y="1876"/>
                </a:lnTo>
                <a:lnTo>
                  <a:pt x="1622" y="1881"/>
                </a:lnTo>
                <a:lnTo>
                  <a:pt x="1614" y="1885"/>
                </a:lnTo>
                <a:lnTo>
                  <a:pt x="1606" y="1889"/>
                </a:lnTo>
                <a:lnTo>
                  <a:pt x="1601" y="1892"/>
                </a:lnTo>
                <a:lnTo>
                  <a:pt x="1595" y="1896"/>
                </a:lnTo>
                <a:lnTo>
                  <a:pt x="1590" y="1900"/>
                </a:lnTo>
                <a:lnTo>
                  <a:pt x="1586" y="1905"/>
                </a:lnTo>
                <a:lnTo>
                  <a:pt x="1579" y="1916"/>
                </a:lnTo>
                <a:lnTo>
                  <a:pt x="1572" y="1928"/>
                </a:lnTo>
                <a:lnTo>
                  <a:pt x="1567" y="1942"/>
                </a:lnTo>
                <a:lnTo>
                  <a:pt x="1562" y="1955"/>
                </a:lnTo>
                <a:lnTo>
                  <a:pt x="1558" y="1968"/>
                </a:lnTo>
                <a:lnTo>
                  <a:pt x="1556" y="1981"/>
                </a:lnTo>
                <a:lnTo>
                  <a:pt x="1552" y="2003"/>
                </a:lnTo>
                <a:lnTo>
                  <a:pt x="1551" y="2017"/>
                </a:lnTo>
                <a:lnTo>
                  <a:pt x="1551" y="2020"/>
                </a:lnTo>
                <a:lnTo>
                  <a:pt x="1551" y="2021"/>
                </a:lnTo>
                <a:lnTo>
                  <a:pt x="1552" y="2017"/>
                </a:lnTo>
                <a:lnTo>
                  <a:pt x="1553" y="2009"/>
                </a:lnTo>
                <a:lnTo>
                  <a:pt x="1551" y="2013"/>
                </a:lnTo>
                <a:lnTo>
                  <a:pt x="1545" y="2021"/>
                </a:lnTo>
                <a:lnTo>
                  <a:pt x="1535" y="2032"/>
                </a:lnTo>
                <a:lnTo>
                  <a:pt x="1523" y="2046"/>
                </a:lnTo>
                <a:lnTo>
                  <a:pt x="1516" y="2053"/>
                </a:lnTo>
                <a:lnTo>
                  <a:pt x="1508" y="2059"/>
                </a:lnTo>
                <a:lnTo>
                  <a:pt x="1500" y="2065"/>
                </a:lnTo>
                <a:lnTo>
                  <a:pt x="1492" y="2070"/>
                </a:lnTo>
                <a:lnTo>
                  <a:pt x="1482" y="2074"/>
                </a:lnTo>
                <a:lnTo>
                  <a:pt x="1472" y="2077"/>
                </a:lnTo>
                <a:lnTo>
                  <a:pt x="1463" y="2078"/>
                </a:lnTo>
                <a:lnTo>
                  <a:pt x="1453" y="2078"/>
                </a:lnTo>
                <a:lnTo>
                  <a:pt x="1447" y="2077"/>
                </a:lnTo>
                <a:lnTo>
                  <a:pt x="1440" y="2076"/>
                </a:lnTo>
                <a:lnTo>
                  <a:pt x="1434" y="2074"/>
                </a:lnTo>
                <a:lnTo>
                  <a:pt x="1428" y="2071"/>
                </a:lnTo>
                <a:lnTo>
                  <a:pt x="1418" y="2064"/>
                </a:lnTo>
                <a:lnTo>
                  <a:pt x="1408" y="2055"/>
                </a:lnTo>
                <a:lnTo>
                  <a:pt x="1399" y="2045"/>
                </a:lnTo>
                <a:lnTo>
                  <a:pt x="1391" y="2033"/>
                </a:lnTo>
                <a:lnTo>
                  <a:pt x="1383" y="2021"/>
                </a:lnTo>
                <a:lnTo>
                  <a:pt x="1374" y="2009"/>
                </a:lnTo>
                <a:lnTo>
                  <a:pt x="1367" y="1998"/>
                </a:lnTo>
                <a:lnTo>
                  <a:pt x="1360" y="1987"/>
                </a:lnTo>
                <a:lnTo>
                  <a:pt x="1353" y="1977"/>
                </a:lnTo>
                <a:lnTo>
                  <a:pt x="1345" y="1969"/>
                </a:lnTo>
                <a:lnTo>
                  <a:pt x="1342" y="1965"/>
                </a:lnTo>
                <a:lnTo>
                  <a:pt x="1338" y="1962"/>
                </a:lnTo>
                <a:lnTo>
                  <a:pt x="1334" y="1960"/>
                </a:lnTo>
                <a:lnTo>
                  <a:pt x="1330" y="1958"/>
                </a:lnTo>
                <a:lnTo>
                  <a:pt x="1326" y="1957"/>
                </a:lnTo>
                <a:lnTo>
                  <a:pt x="1321" y="1956"/>
                </a:lnTo>
                <a:lnTo>
                  <a:pt x="1317" y="1956"/>
                </a:lnTo>
                <a:lnTo>
                  <a:pt x="1312" y="1957"/>
                </a:lnTo>
                <a:lnTo>
                  <a:pt x="1296" y="1958"/>
                </a:lnTo>
                <a:lnTo>
                  <a:pt x="1279" y="1960"/>
                </a:lnTo>
                <a:lnTo>
                  <a:pt x="1261" y="1962"/>
                </a:lnTo>
                <a:lnTo>
                  <a:pt x="1244" y="1967"/>
                </a:lnTo>
                <a:lnTo>
                  <a:pt x="1227" y="1972"/>
                </a:lnTo>
                <a:lnTo>
                  <a:pt x="1210" y="1979"/>
                </a:lnTo>
                <a:lnTo>
                  <a:pt x="1202" y="1984"/>
                </a:lnTo>
                <a:lnTo>
                  <a:pt x="1194" y="1988"/>
                </a:lnTo>
                <a:lnTo>
                  <a:pt x="1187" y="1993"/>
                </a:lnTo>
                <a:lnTo>
                  <a:pt x="1180" y="1999"/>
                </a:lnTo>
                <a:lnTo>
                  <a:pt x="1173" y="2005"/>
                </a:lnTo>
                <a:lnTo>
                  <a:pt x="1166" y="2012"/>
                </a:lnTo>
                <a:lnTo>
                  <a:pt x="1160" y="2019"/>
                </a:lnTo>
                <a:lnTo>
                  <a:pt x="1154" y="2027"/>
                </a:lnTo>
                <a:lnTo>
                  <a:pt x="1148" y="2035"/>
                </a:lnTo>
                <a:lnTo>
                  <a:pt x="1143" y="2043"/>
                </a:lnTo>
                <a:lnTo>
                  <a:pt x="1139" y="2054"/>
                </a:lnTo>
                <a:lnTo>
                  <a:pt x="1136" y="2064"/>
                </a:lnTo>
                <a:lnTo>
                  <a:pt x="1133" y="2074"/>
                </a:lnTo>
                <a:lnTo>
                  <a:pt x="1131" y="2085"/>
                </a:lnTo>
                <a:lnTo>
                  <a:pt x="1129" y="2097"/>
                </a:lnTo>
                <a:lnTo>
                  <a:pt x="1128" y="2110"/>
                </a:lnTo>
                <a:lnTo>
                  <a:pt x="1128" y="2123"/>
                </a:lnTo>
                <a:lnTo>
                  <a:pt x="1129" y="2137"/>
                </a:lnTo>
                <a:lnTo>
                  <a:pt x="1131" y="2151"/>
                </a:lnTo>
                <a:lnTo>
                  <a:pt x="1133" y="2167"/>
                </a:lnTo>
                <a:lnTo>
                  <a:pt x="1132" y="2183"/>
                </a:lnTo>
                <a:lnTo>
                  <a:pt x="1131" y="2197"/>
                </a:lnTo>
                <a:lnTo>
                  <a:pt x="1128" y="2209"/>
                </a:lnTo>
                <a:lnTo>
                  <a:pt x="1124" y="2221"/>
                </a:lnTo>
                <a:lnTo>
                  <a:pt x="1120" y="2231"/>
                </a:lnTo>
                <a:lnTo>
                  <a:pt x="1114" y="2240"/>
                </a:lnTo>
                <a:lnTo>
                  <a:pt x="1107" y="2247"/>
                </a:lnTo>
                <a:lnTo>
                  <a:pt x="1099" y="2253"/>
                </a:lnTo>
                <a:lnTo>
                  <a:pt x="1095" y="2255"/>
                </a:lnTo>
                <a:lnTo>
                  <a:pt x="1090" y="2256"/>
                </a:lnTo>
                <a:lnTo>
                  <a:pt x="1086" y="2258"/>
                </a:lnTo>
                <a:lnTo>
                  <a:pt x="1081" y="2258"/>
                </a:lnTo>
                <a:lnTo>
                  <a:pt x="1070" y="2258"/>
                </a:lnTo>
                <a:lnTo>
                  <a:pt x="1058" y="2256"/>
                </a:lnTo>
                <a:lnTo>
                  <a:pt x="1046" y="2252"/>
                </a:lnTo>
                <a:lnTo>
                  <a:pt x="1031" y="2245"/>
                </a:lnTo>
                <a:lnTo>
                  <a:pt x="1017" y="2236"/>
                </a:lnTo>
                <a:lnTo>
                  <a:pt x="1002" y="2225"/>
                </a:lnTo>
                <a:lnTo>
                  <a:pt x="999" y="2220"/>
                </a:lnTo>
                <a:lnTo>
                  <a:pt x="989" y="2209"/>
                </a:lnTo>
                <a:lnTo>
                  <a:pt x="974" y="2191"/>
                </a:lnTo>
                <a:lnTo>
                  <a:pt x="955" y="2171"/>
                </a:lnTo>
                <a:lnTo>
                  <a:pt x="943" y="2160"/>
                </a:lnTo>
                <a:lnTo>
                  <a:pt x="930" y="2147"/>
                </a:lnTo>
                <a:lnTo>
                  <a:pt x="916" y="2136"/>
                </a:lnTo>
                <a:lnTo>
                  <a:pt x="902" y="2125"/>
                </a:lnTo>
                <a:lnTo>
                  <a:pt x="887" y="2114"/>
                </a:lnTo>
                <a:lnTo>
                  <a:pt x="872" y="2105"/>
                </a:lnTo>
                <a:lnTo>
                  <a:pt x="856" y="2096"/>
                </a:lnTo>
                <a:lnTo>
                  <a:pt x="840" y="2088"/>
                </a:lnTo>
                <a:lnTo>
                  <a:pt x="831" y="2085"/>
                </a:lnTo>
                <a:lnTo>
                  <a:pt x="824" y="2081"/>
                </a:lnTo>
                <a:lnTo>
                  <a:pt x="816" y="2077"/>
                </a:lnTo>
                <a:lnTo>
                  <a:pt x="810" y="2072"/>
                </a:lnTo>
                <a:lnTo>
                  <a:pt x="805" y="2067"/>
                </a:lnTo>
                <a:lnTo>
                  <a:pt x="801" y="2062"/>
                </a:lnTo>
                <a:lnTo>
                  <a:pt x="799" y="2057"/>
                </a:lnTo>
                <a:lnTo>
                  <a:pt x="797" y="2052"/>
                </a:lnTo>
                <a:lnTo>
                  <a:pt x="797" y="2047"/>
                </a:lnTo>
                <a:lnTo>
                  <a:pt x="798" y="2042"/>
                </a:lnTo>
                <a:lnTo>
                  <a:pt x="800" y="2038"/>
                </a:lnTo>
                <a:lnTo>
                  <a:pt x="804" y="2035"/>
                </a:lnTo>
                <a:lnTo>
                  <a:pt x="809" y="2032"/>
                </a:lnTo>
                <a:lnTo>
                  <a:pt x="815" y="2031"/>
                </a:lnTo>
                <a:lnTo>
                  <a:pt x="825" y="2030"/>
                </a:lnTo>
                <a:lnTo>
                  <a:pt x="835" y="2030"/>
                </a:lnTo>
                <a:lnTo>
                  <a:pt x="840" y="2029"/>
                </a:lnTo>
                <a:lnTo>
                  <a:pt x="846" y="2026"/>
                </a:lnTo>
                <a:lnTo>
                  <a:pt x="850" y="2024"/>
                </a:lnTo>
                <a:lnTo>
                  <a:pt x="854" y="2021"/>
                </a:lnTo>
                <a:lnTo>
                  <a:pt x="856" y="2018"/>
                </a:lnTo>
                <a:lnTo>
                  <a:pt x="859" y="2015"/>
                </a:lnTo>
                <a:lnTo>
                  <a:pt x="860" y="2011"/>
                </a:lnTo>
                <a:lnTo>
                  <a:pt x="862" y="2007"/>
                </a:lnTo>
                <a:lnTo>
                  <a:pt x="862" y="1998"/>
                </a:lnTo>
                <a:lnTo>
                  <a:pt x="862" y="1988"/>
                </a:lnTo>
                <a:lnTo>
                  <a:pt x="859" y="1977"/>
                </a:lnTo>
                <a:lnTo>
                  <a:pt x="856" y="1966"/>
                </a:lnTo>
                <a:lnTo>
                  <a:pt x="848" y="1942"/>
                </a:lnTo>
                <a:lnTo>
                  <a:pt x="840" y="1917"/>
                </a:lnTo>
                <a:lnTo>
                  <a:pt x="837" y="1906"/>
                </a:lnTo>
                <a:lnTo>
                  <a:pt x="834" y="1894"/>
                </a:lnTo>
                <a:lnTo>
                  <a:pt x="834" y="1883"/>
                </a:lnTo>
                <a:lnTo>
                  <a:pt x="835" y="1873"/>
                </a:lnTo>
                <a:lnTo>
                  <a:pt x="835" y="1860"/>
                </a:lnTo>
                <a:lnTo>
                  <a:pt x="835" y="1847"/>
                </a:lnTo>
                <a:lnTo>
                  <a:pt x="834" y="1834"/>
                </a:lnTo>
                <a:lnTo>
                  <a:pt x="832" y="1820"/>
                </a:lnTo>
                <a:lnTo>
                  <a:pt x="827" y="1793"/>
                </a:lnTo>
                <a:lnTo>
                  <a:pt x="821" y="1767"/>
                </a:lnTo>
                <a:lnTo>
                  <a:pt x="814" y="1741"/>
                </a:lnTo>
                <a:lnTo>
                  <a:pt x="808" y="1716"/>
                </a:lnTo>
                <a:lnTo>
                  <a:pt x="806" y="1703"/>
                </a:lnTo>
                <a:lnTo>
                  <a:pt x="804" y="1691"/>
                </a:lnTo>
                <a:lnTo>
                  <a:pt x="803" y="1679"/>
                </a:lnTo>
                <a:lnTo>
                  <a:pt x="802" y="1668"/>
                </a:lnTo>
                <a:lnTo>
                  <a:pt x="806" y="1627"/>
                </a:lnTo>
                <a:lnTo>
                  <a:pt x="809" y="1590"/>
                </a:lnTo>
                <a:lnTo>
                  <a:pt x="809" y="1560"/>
                </a:lnTo>
                <a:lnTo>
                  <a:pt x="809" y="1534"/>
                </a:lnTo>
                <a:lnTo>
                  <a:pt x="807" y="1512"/>
                </a:lnTo>
                <a:lnTo>
                  <a:pt x="804" y="1494"/>
                </a:lnTo>
                <a:lnTo>
                  <a:pt x="801" y="1478"/>
                </a:lnTo>
                <a:lnTo>
                  <a:pt x="797" y="1464"/>
                </a:lnTo>
                <a:lnTo>
                  <a:pt x="786" y="1442"/>
                </a:lnTo>
                <a:lnTo>
                  <a:pt x="775" y="1420"/>
                </a:lnTo>
                <a:lnTo>
                  <a:pt x="770" y="1408"/>
                </a:lnTo>
                <a:lnTo>
                  <a:pt x="765" y="1394"/>
                </a:lnTo>
                <a:lnTo>
                  <a:pt x="760" y="1378"/>
                </a:lnTo>
                <a:lnTo>
                  <a:pt x="756" y="1359"/>
                </a:lnTo>
                <a:lnTo>
                  <a:pt x="754" y="1350"/>
                </a:lnTo>
                <a:lnTo>
                  <a:pt x="751" y="1343"/>
                </a:lnTo>
                <a:lnTo>
                  <a:pt x="747" y="1336"/>
                </a:lnTo>
                <a:lnTo>
                  <a:pt x="743" y="1330"/>
                </a:lnTo>
                <a:lnTo>
                  <a:pt x="731" y="1320"/>
                </a:lnTo>
                <a:lnTo>
                  <a:pt x="719" y="1309"/>
                </a:lnTo>
                <a:lnTo>
                  <a:pt x="712" y="1304"/>
                </a:lnTo>
                <a:lnTo>
                  <a:pt x="704" y="1298"/>
                </a:lnTo>
                <a:lnTo>
                  <a:pt x="698" y="1291"/>
                </a:lnTo>
                <a:lnTo>
                  <a:pt x="692" y="1284"/>
                </a:lnTo>
                <a:lnTo>
                  <a:pt x="687" y="1276"/>
                </a:lnTo>
                <a:lnTo>
                  <a:pt x="683" y="1267"/>
                </a:lnTo>
                <a:lnTo>
                  <a:pt x="679" y="1255"/>
                </a:lnTo>
                <a:lnTo>
                  <a:pt x="677" y="1243"/>
                </a:lnTo>
                <a:lnTo>
                  <a:pt x="673" y="1234"/>
                </a:lnTo>
                <a:lnTo>
                  <a:pt x="665" y="1221"/>
                </a:lnTo>
                <a:lnTo>
                  <a:pt x="654" y="1205"/>
                </a:lnTo>
                <a:lnTo>
                  <a:pt x="641" y="1186"/>
                </a:lnTo>
                <a:lnTo>
                  <a:pt x="609" y="1142"/>
                </a:lnTo>
                <a:lnTo>
                  <a:pt x="574" y="1098"/>
                </a:lnTo>
                <a:lnTo>
                  <a:pt x="556" y="1078"/>
                </a:lnTo>
                <a:lnTo>
                  <a:pt x="541" y="1059"/>
                </a:lnTo>
                <a:lnTo>
                  <a:pt x="526" y="1043"/>
                </a:lnTo>
                <a:lnTo>
                  <a:pt x="514" y="1030"/>
                </a:lnTo>
                <a:lnTo>
                  <a:pt x="505" y="1021"/>
                </a:lnTo>
                <a:lnTo>
                  <a:pt x="498" y="1018"/>
                </a:lnTo>
                <a:lnTo>
                  <a:pt x="497" y="1018"/>
                </a:lnTo>
                <a:lnTo>
                  <a:pt x="496" y="1020"/>
                </a:lnTo>
                <a:lnTo>
                  <a:pt x="497" y="1023"/>
                </a:lnTo>
                <a:lnTo>
                  <a:pt x="499" y="1028"/>
                </a:lnTo>
                <a:lnTo>
                  <a:pt x="498" y="1022"/>
                </a:lnTo>
                <a:lnTo>
                  <a:pt x="496" y="1017"/>
                </a:lnTo>
                <a:lnTo>
                  <a:pt x="494" y="1012"/>
                </a:lnTo>
                <a:lnTo>
                  <a:pt x="490" y="1009"/>
                </a:lnTo>
                <a:lnTo>
                  <a:pt x="485" y="1007"/>
                </a:lnTo>
                <a:lnTo>
                  <a:pt x="481" y="1005"/>
                </a:lnTo>
                <a:lnTo>
                  <a:pt x="476" y="1004"/>
                </a:lnTo>
                <a:lnTo>
                  <a:pt x="470" y="1004"/>
                </a:lnTo>
                <a:lnTo>
                  <a:pt x="449" y="1005"/>
                </a:lnTo>
                <a:lnTo>
                  <a:pt x="435" y="1007"/>
                </a:lnTo>
                <a:lnTo>
                  <a:pt x="421" y="1007"/>
                </a:lnTo>
                <a:lnTo>
                  <a:pt x="392" y="1007"/>
                </a:lnTo>
                <a:lnTo>
                  <a:pt x="355" y="1007"/>
                </a:lnTo>
                <a:lnTo>
                  <a:pt x="320" y="1007"/>
                </a:lnTo>
                <a:lnTo>
                  <a:pt x="313" y="1007"/>
                </a:lnTo>
                <a:lnTo>
                  <a:pt x="307" y="1006"/>
                </a:lnTo>
                <a:lnTo>
                  <a:pt x="301" y="1005"/>
                </a:lnTo>
                <a:lnTo>
                  <a:pt x="296" y="1003"/>
                </a:lnTo>
                <a:lnTo>
                  <a:pt x="291" y="1001"/>
                </a:lnTo>
                <a:lnTo>
                  <a:pt x="286" y="998"/>
                </a:lnTo>
                <a:lnTo>
                  <a:pt x="282" y="995"/>
                </a:lnTo>
                <a:lnTo>
                  <a:pt x="278" y="991"/>
                </a:lnTo>
                <a:lnTo>
                  <a:pt x="274" y="986"/>
                </a:lnTo>
                <a:lnTo>
                  <a:pt x="271" y="981"/>
                </a:lnTo>
                <a:lnTo>
                  <a:pt x="269" y="976"/>
                </a:lnTo>
                <a:lnTo>
                  <a:pt x="267" y="970"/>
                </a:lnTo>
                <a:lnTo>
                  <a:pt x="265" y="963"/>
                </a:lnTo>
                <a:lnTo>
                  <a:pt x="263" y="956"/>
                </a:lnTo>
                <a:lnTo>
                  <a:pt x="262" y="948"/>
                </a:lnTo>
                <a:lnTo>
                  <a:pt x="262" y="940"/>
                </a:lnTo>
                <a:lnTo>
                  <a:pt x="263" y="918"/>
                </a:lnTo>
                <a:lnTo>
                  <a:pt x="262" y="900"/>
                </a:lnTo>
                <a:lnTo>
                  <a:pt x="259" y="884"/>
                </a:lnTo>
                <a:lnTo>
                  <a:pt x="255" y="871"/>
                </a:lnTo>
                <a:lnTo>
                  <a:pt x="249" y="859"/>
                </a:lnTo>
                <a:lnTo>
                  <a:pt x="243" y="849"/>
                </a:lnTo>
                <a:lnTo>
                  <a:pt x="236" y="840"/>
                </a:lnTo>
                <a:lnTo>
                  <a:pt x="229" y="833"/>
                </a:lnTo>
                <a:lnTo>
                  <a:pt x="215" y="817"/>
                </a:lnTo>
                <a:lnTo>
                  <a:pt x="202" y="802"/>
                </a:lnTo>
                <a:lnTo>
                  <a:pt x="197" y="794"/>
                </a:lnTo>
                <a:lnTo>
                  <a:pt x="192" y="784"/>
                </a:lnTo>
                <a:lnTo>
                  <a:pt x="190" y="773"/>
                </a:lnTo>
                <a:lnTo>
                  <a:pt x="189" y="761"/>
                </a:lnTo>
                <a:lnTo>
                  <a:pt x="189" y="747"/>
                </a:lnTo>
                <a:lnTo>
                  <a:pt x="189" y="718"/>
                </a:lnTo>
                <a:lnTo>
                  <a:pt x="189" y="682"/>
                </a:lnTo>
                <a:lnTo>
                  <a:pt x="189" y="650"/>
                </a:lnTo>
                <a:lnTo>
                  <a:pt x="189" y="621"/>
                </a:lnTo>
                <a:lnTo>
                  <a:pt x="187" y="598"/>
                </a:lnTo>
                <a:lnTo>
                  <a:pt x="185" y="588"/>
                </a:lnTo>
                <a:lnTo>
                  <a:pt x="182" y="579"/>
                </a:lnTo>
                <a:lnTo>
                  <a:pt x="177" y="571"/>
                </a:lnTo>
                <a:lnTo>
                  <a:pt x="171" y="563"/>
                </a:lnTo>
                <a:lnTo>
                  <a:pt x="164" y="556"/>
                </a:lnTo>
                <a:lnTo>
                  <a:pt x="155" y="548"/>
                </a:lnTo>
                <a:lnTo>
                  <a:pt x="142" y="540"/>
                </a:lnTo>
                <a:lnTo>
                  <a:pt x="129" y="532"/>
                </a:lnTo>
                <a:lnTo>
                  <a:pt x="94" y="512"/>
                </a:lnTo>
                <a:lnTo>
                  <a:pt x="48" y="488"/>
                </a:lnTo>
                <a:lnTo>
                  <a:pt x="40" y="483"/>
                </a:lnTo>
                <a:lnTo>
                  <a:pt x="34" y="477"/>
                </a:lnTo>
                <a:lnTo>
                  <a:pt x="28" y="469"/>
                </a:lnTo>
                <a:lnTo>
                  <a:pt x="22" y="461"/>
                </a:lnTo>
                <a:lnTo>
                  <a:pt x="18" y="453"/>
                </a:lnTo>
                <a:lnTo>
                  <a:pt x="13" y="444"/>
                </a:lnTo>
                <a:lnTo>
                  <a:pt x="9" y="434"/>
                </a:lnTo>
                <a:lnTo>
                  <a:pt x="6" y="425"/>
                </a:lnTo>
                <a:lnTo>
                  <a:pt x="4" y="416"/>
                </a:lnTo>
                <a:lnTo>
                  <a:pt x="2" y="407"/>
                </a:lnTo>
                <a:lnTo>
                  <a:pt x="0" y="399"/>
                </a:lnTo>
                <a:lnTo>
                  <a:pt x="0" y="392"/>
                </a:lnTo>
                <a:lnTo>
                  <a:pt x="0" y="386"/>
                </a:lnTo>
                <a:lnTo>
                  <a:pt x="1" y="382"/>
                </a:lnTo>
                <a:lnTo>
                  <a:pt x="2" y="379"/>
                </a:lnTo>
                <a:lnTo>
                  <a:pt x="5" y="378"/>
                </a:lnTo>
                <a:lnTo>
                  <a:pt x="11" y="379"/>
                </a:lnTo>
                <a:lnTo>
                  <a:pt x="17" y="380"/>
                </a:lnTo>
                <a:lnTo>
                  <a:pt x="22" y="382"/>
                </a:lnTo>
                <a:lnTo>
                  <a:pt x="27" y="385"/>
                </a:lnTo>
                <a:lnTo>
                  <a:pt x="35" y="391"/>
                </a:lnTo>
                <a:lnTo>
                  <a:pt x="44" y="399"/>
                </a:lnTo>
                <a:lnTo>
                  <a:pt x="50" y="406"/>
                </a:lnTo>
                <a:lnTo>
                  <a:pt x="57" y="413"/>
                </a:lnTo>
                <a:lnTo>
                  <a:pt x="61" y="416"/>
                </a:lnTo>
                <a:lnTo>
                  <a:pt x="65" y="418"/>
                </a:lnTo>
                <a:lnTo>
                  <a:pt x="69" y="419"/>
                </a:lnTo>
                <a:lnTo>
                  <a:pt x="74" y="420"/>
                </a:lnTo>
                <a:lnTo>
                  <a:pt x="99" y="419"/>
                </a:lnTo>
                <a:lnTo>
                  <a:pt x="130" y="417"/>
                </a:lnTo>
                <a:lnTo>
                  <a:pt x="162" y="415"/>
                </a:lnTo>
                <a:lnTo>
                  <a:pt x="184" y="414"/>
                </a:lnTo>
                <a:lnTo>
                  <a:pt x="189" y="415"/>
                </a:lnTo>
                <a:lnTo>
                  <a:pt x="194" y="415"/>
                </a:lnTo>
                <a:lnTo>
                  <a:pt x="198" y="417"/>
                </a:lnTo>
                <a:lnTo>
                  <a:pt x="202" y="418"/>
                </a:lnTo>
                <a:lnTo>
                  <a:pt x="208" y="423"/>
                </a:lnTo>
                <a:lnTo>
                  <a:pt x="213" y="428"/>
                </a:lnTo>
                <a:lnTo>
                  <a:pt x="218" y="435"/>
                </a:lnTo>
                <a:lnTo>
                  <a:pt x="221" y="442"/>
                </a:lnTo>
                <a:lnTo>
                  <a:pt x="224" y="450"/>
                </a:lnTo>
                <a:lnTo>
                  <a:pt x="227" y="459"/>
                </a:lnTo>
                <a:lnTo>
                  <a:pt x="232" y="475"/>
                </a:lnTo>
                <a:lnTo>
                  <a:pt x="238" y="490"/>
                </a:lnTo>
                <a:lnTo>
                  <a:pt x="242" y="496"/>
                </a:lnTo>
                <a:lnTo>
                  <a:pt x="247" y="500"/>
                </a:lnTo>
                <a:lnTo>
                  <a:pt x="250" y="502"/>
                </a:lnTo>
                <a:lnTo>
                  <a:pt x="254" y="503"/>
                </a:lnTo>
                <a:lnTo>
                  <a:pt x="258" y="504"/>
                </a:lnTo>
                <a:lnTo>
                  <a:pt x="262" y="504"/>
                </a:lnTo>
                <a:lnTo>
                  <a:pt x="271" y="503"/>
                </a:lnTo>
                <a:lnTo>
                  <a:pt x="279" y="500"/>
                </a:lnTo>
                <a:lnTo>
                  <a:pt x="287" y="496"/>
                </a:lnTo>
                <a:lnTo>
                  <a:pt x="297" y="491"/>
                </a:lnTo>
                <a:lnTo>
                  <a:pt x="307" y="486"/>
                </a:lnTo>
                <a:lnTo>
                  <a:pt x="318" y="481"/>
                </a:lnTo>
                <a:lnTo>
                  <a:pt x="325" y="479"/>
                </a:lnTo>
                <a:lnTo>
                  <a:pt x="331" y="478"/>
                </a:lnTo>
                <a:lnTo>
                  <a:pt x="338" y="477"/>
                </a:lnTo>
                <a:lnTo>
                  <a:pt x="346" y="477"/>
                </a:lnTo>
                <a:lnTo>
                  <a:pt x="360" y="478"/>
                </a:lnTo>
                <a:lnTo>
                  <a:pt x="371" y="479"/>
                </a:lnTo>
                <a:lnTo>
                  <a:pt x="382" y="482"/>
                </a:lnTo>
                <a:lnTo>
                  <a:pt x="391" y="486"/>
                </a:lnTo>
                <a:lnTo>
                  <a:pt x="400" y="489"/>
                </a:lnTo>
                <a:lnTo>
                  <a:pt x="410" y="491"/>
                </a:lnTo>
                <a:lnTo>
                  <a:pt x="421" y="493"/>
                </a:lnTo>
                <a:lnTo>
                  <a:pt x="435" y="493"/>
                </a:lnTo>
                <a:lnTo>
                  <a:pt x="443" y="493"/>
                </a:lnTo>
                <a:lnTo>
                  <a:pt x="450" y="490"/>
                </a:lnTo>
                <a:lnTo>
                  <a:pt x="457" y="487"/>
                </a:lnTo>
                <a:lnTo>
                  <a:pt x="465" y="482"/>
                </a:lnTo>
                <a:lnTo>
                  <a:pt x="472" y="478"/>
                </a:lnTo>
                <a:lnTo>
                  <a:pt x="480" y="475"/>
                </a:lnTo>
                <a:lnTo>
                  <a:pt x="489" y="473"/>
                </a:lnTo>
                <a:lnTo>
                  <a:pt x="499" y="472"/>
                </a:lnTo>
                <a:lnTo>
                  <a:pt x="505" y="472"/>
                </a:lnTo>
                <a:lnTo>
                  <a:pt x="511" y="473"/>
                </a:lnTo>
                <a:lnTo>
                  <a:pt x="516" y="475"/>
                </a:lnTo>
                <a:lnTo>
                  <a:pt x="521" y="477"/>
                </a:lnTo>
                <a:lnTo>
                  <a:pt x="531" y="483"/>
                </a:lnTo>
                <a:lnTo>
                  <a:pt x="540" y="492"/>
                </a:lnTo>
                <a:lnTo>
                  <a:pt x="548" y="502"/>
                </a:lnTo>
                <a:lnTo>
                  <a:pt x="556" y="512"/>
                </a:lnTo>
                <a:lnTo>
                  <a:pt x="563" y="523"/>
                </a:lnTo>
                <a:lnTo>
                  <a:pt x="571" y="535"/>
                </a:lnTo>
                <a:lnTo>
                  <a:pt x="579" y="547"/>
                </a:lnTo>
                <a:lnTo>
                  <a:pt x="587" y="558"/>
                </a:lnTo>
                <a:lnTo>
                  <a:pt x="595" y="569"/>
                </a:lnTo>
                <a:lnTo>
                  <a:pt x="606" y="578"/>
                </a:lnTo>
                <a:lnTo>
                  <a:pt x="611" y="582"/>
                </a:lnTo>
                <a:lnTo>
                  <a:pt x="616" y="586"/>
                </a:lnTo>
                <a:lnTo>
                  <a:pt x="622" y="589"/>
                </a:lnTo>
                <a:lnTo>
                  <a:pt x="628" y="592"/>
                </a:lnTo>
                <a:lnTo>
                  <a:pt x="634" y="594"/>
                </a:lnTo>
                <a:lnTo>
                  <a:pt x="641" y="597"/>
                </a:lnTo>
                <a:lnTo>
                  <a:pt x="648" y="598"/>
                </a:lnTo>
                <a:lnTo>
                  <a:pt x="656" y="598"/>
                </a:lnTo>
                <a:lnTo>
                  <a:pt x="661" y="598"/>
                </a:lnTo>
                <a:lnTo>
                  <a:pt x="667" y="597"/>
                </a:lnTo>
                <a:lnTo>
                  <a:pt x="672" y="594"/>
                </a:lnTo>
                <a:lnTo>
                  <a:pt x="677" y="592"/>
                </a:lnTo>
                <a:lnTo>
                  <a:pt x="686" y="585"/>
                </a:lnTo>
                <a:lnTo>
                  <a:pt x="693" y="578"/>
                </a:lnTo>
                <a:lnTo>
                  <a:pt x="700" y="570"/>
                </a:lnTo>
                <a:lnTo>
                  <a:pt x="704" y="562"/>
                </a:lnTo>
                <a:lnTo>
                  <a:pt x="707" y="556"/>
                </a:lnTo>
                <a:lnTo>
                  <a:pt x="709" y="551"/>
                </a:lnTo>
                <a:lnTo>
                  <a:pt x="703" y="537"/>
                </a:lnTo>
                <a:lnTo>
                  <a:pt x="695" y="518"/>
                </a:lnTo>
                <a:lnTo>
                  <a:pt x="693" y="513"/>
                </a:lnTo>
                <a:lnTo>
                  <a:pt x="692" y="507"/>
                </a:lnTo>
                <a:lnTo>
                  <a:pt x="691" y="500"/>
                </a:lnTo>
                <a:lnTo>
                  <a:pt x="690" y="494"/>
                </a:lnTo>
                <a:lnTo>
                  <a:pt x="691" y="486"/>
                </a:lnTo>
                <a:lnTo>
                  <a:pt x="692" y="478"/>
                </a:lnTo>
                <a:lnTo>
                  <a:pt x="694" y="470"/>
                </a:lnTo>
                <a:lnTo>
                  <a:pt x="697" y="461"/>
                </a:lnTo>
                <a:lnTo>
                  <a:pt x="701" y="453"/>
                </a:lnTo>
                <a:lnTo>
                  <a:pt x="705" y="447"/>
                </a:lnTo>
                <a:lnTo>
                  <a:pt x="711" y="442"/>
                </a:lnTo>
                <a:lnTo>
                  <a:pt x="717" y="438"/>
                </a:lnTo>
                <a:lnTo>
                  <a:pt x="723" y="436"/>
                </a:lnTo>
                <a:lnTo>
                  <a:pt x="730" y="434"/>
                </a:lnTo>
                <a:lnTo>
                  <a:pt x="737" y="433"/>
                </a:lnTo>
                <a:lnTo>
                  <a:pt x="743" y="433"/>
                </a:lnTo>
                <a:lnTo>
                  <a:pt x="756" y="435"/>
                </a:lnTo>
                <a:lnTo>
                  <a:pt x="766" y="437"/>
                </a:lnTo>
                <a:lnTo>
                  <a:pt x="774" y="439"/>
                </a:lnTo>
                <a:lnTo>
                  <a:pt x="776" y="440"/>
                </a:lnTo>
                <a:lnTo>
                  <a:pt x="777" y="433"/>
                </a:lnTo>
                <a:lnTo>
                  <a:pt x="782" y="416"/>
                </a:lnTo>
                <a:lnTo>
                  <a:pt x="784" y="411"/>
                </a:lnTo>
                <a:lnTo>
                  <a:pt x="787" y="406"/>
                </a:lnTo>
                <a:lnTo>
                  <a:pt x="790" y="401"/>
                </a:lnTo>
                <a:lnTo>
                  <a:pt x="794" y="397"/>
                </a:lnTo>
                <a:lnTo>
                  <a:pt x="799" y="392"/>
                </a:lnTo>
                <a:lnTo>
                  <a:pt x="804" y="389"/>
                </a:lnTo>
                <a:lnTo>
                  <a:pt x="811" y="386"/>
                </a:lnTo>
                <a:lnTo>
                  <a:pt x="818" y="383"/>
                </a:lnTo>
                <a:lnTo>
                  <a:pt x="826" y="383"/>
                </a:lnTo>
                <a:lnTo>
                  <a:pt x="832" y="383"/>
                </a:lnTo>
                <a:lnTo>
                  <a:pt x="837" y="384"/>
                </a:lnTo>
                <a:lnTo>
                  <a:pt x="842" y="386"/>
                </a:lnTo>
                <a:lnTo>
                  <a:pt x="852" y="391"/>
                </a:lnTo>
                <a:lnTo>
                  <a:pt x="861" y="397"/>
                </a:lnTo>
                <a:lnTo>
                  <a:pt x="869" y="403"/>
                </a:lnTo>
                <a:lnTo>
                  <a:pt x="879" y="409"/>
                </a:lnTo>
                <a:lnTo>
                  <a:pt x="884" y="411"/>
                </a:lnTo>
                <a:lnTo>
                  <a:pt x="890" y="413"/>
                </a:lnTo>
                <a:lnTo>
                  <a:pt x="896" y="414"/>
                </a:lnTo>
                <a:lnTo>
                  <a:pt x="902" y="414"/>
                </a:lnTo>
                <a:lnTo>
                  <a:pt x="913" y="414"/>
                </a:lnTo>
                <a:lnTo>
                  <a:pt x="921" y="411"/>
                </a:lnTo>
                <a:lnTo>
                  <a:pt x="928" y="408"/>
                </a:lnTo>
                <a:lnTo>
                  <a:pt x="935" y="404"/>
                </a:lnTo>
                <a:lnTo>
                  <a:pt x="942" y="400"/>
                </a:lnTo>
                <a:lnTo>
                  <a:pt x="949" y="397"/>
                </a:lnTo>
                <a:lnTo>
                  <a:pt x="959" y="395"/>
                </a:lnTo>
                <a:lnTo>
                  <a:pt x="971" y="394"/>
                </a:lnTo>
                <a:lnTo>
                  <a:pt x="978" y="393"/>
                </a:lnTo>
                <a:lnTo>
                  <a:pt x="983" y="392"/>
                </a:lnTo>
                <a:lnTo>
                  <a:pt x="988" y="390"/>
                </a:lnTo>
                <a:lnTo>
                  <a:pt x="992" y="388"/>
                </a:lnTo>
                <a:lnTo>
                  <a:pt x="996" y="387"/>
                </a:lnTo>
                <a:lnTo>
                  <a:pt x="1000" y="385"/>
                </a:lnTo>
                <a:lnTo>
                  <a:pt x="1005" y="384"/>
                </a:lnTo>
                <a:lnTo>
                  <a:pt x="1012" y="383"/>
                </a:lnTo>
                <a:lnTo>
                  <a:pt x="1019" y="383"/>
                </a:lnTo>
                <a:lnTo>
                  <a:pt x="1025" y="382"/>
                </a:lnTo>
                <a:lnTo>
                  <a:pt x="1030" y="381"/>
                </a:lnTo>
                <a:lnTo>
                  <a:pt x="1034" y="379"/>
                </a:lnTo>
                <a:lnTo>
                  <a:pt x="1044" y="375"/>
                </a:lnTo>
                <a:lnTo>
                  <a:pt x="1053" y="369"/>
                </a:lnTo>
                <a:lnTo>
                  <a:pt x="1063" y="364"/>
                </a:lnTo>
                <a:lnTo>
                  <a:pt x="1076" y="360"/>
                </a:lnTo>
                <a:lnTo>
                  <a:pt x="1083" y="359"/>
                </a:lnTo>
                <a:lnTo>
                  <a:pt x="1092" y="357"/>
                </a:lnTo>
                <a:lnTo>
                  <a:pt x="1101" y="357"/>
                </a:lnTo>
                <a:lnTo>
                  <a:pt x="1112" y="356"/>
                </a:lnTo>
                <a:lnTo>
                  <a:pt x="1118" y="353"/>
                </a:lnTo>
                <a:lnTo>
                  <a:pt x="1123" y="349"/>
                </a:lnTo>
                <a:lnTo>
                  <a:pt x="1126" y="345"/>
                </a:lnTo>
                <a:lnTo>
                  <a:pt x="1129" y="341"/>
                </a:lnTo>
                <a:lnTo>
                  <a:pt x="1133" y="331"/>
                </a:lnTo>
                <a:lnTo>
                  <a:pt x="1136" y="321"/>
                </a:lnTo>
                <a:lnTo>
                  <a:pt x="1139" y="316"/>
                </a:lnTo>
                <a:lnTo>
                  <a:pt x="1142" y="312"/>
                </a:lnTo>
                <a:lnTo>
                  <a:pt x="1147" y="307"/>
                </a:lnTo>
                <a:lnTo>
                  <a:pt x="1152" y="304"/>
                </a:lnTo>
                <a:lnTo>
                  <a:pt x="1161" y="300"/>
                </a:lnTo>
                <a:lnTo>
                  <a:pt x="1170" y="297"/>
                </a:lnTo>
                <a:lnTo>
                  <a:pt x="1182" y="295"/>
                </a:lnTo>
                <a:lnTo>
                  <a:pt x="1196" y="294"/>
                </a:lnTo>
                <a:lnTo>
                  <a:pt x="1201" y="288"/>
                </a:lnTo>
                <a:lnTo>
                  <a:pt x="1206" y="283"/>
                </a:lnTo>
                <a:lnTo>
                  <a:pt x="1212" y="279"/>
                </a:lnTo>
                <a:lnTo>
                  <a:pt x="1217" y="275"/>
                </a:lnTo>
                <a:lnTo>
                  <a:pt x="1227" y="270"/>
                </a:lnTo>
                <a:lnTo>
                  <a:pt x="1238" y="266"/>
                </a:lnTo>
                <a:lnTo>
                  <a:pt x="1249" y="263"/>
                </a:lnTo>
                <a:lnTo>
                  <a:pt x="1259" y="261"/>
                </a:lnTo>
                <a:lnTo>
                  <a:pt x="1271" y="261"/>
                </a:lnTo>
                <a:lnTo>
                  <a:pt x="1281" y="263"/>
                </a:lnTo>
                <a:lnTo>
                  <a:pt x="1299" y="265"/>
                </a:lnTo>
                <a:lnTo>
                  <a:pt x="1314" y="268"/>
                </a:lnTo>
                <a:lnTo>
                  <a:pt x="1321" y="268"/>
                </a:lnTo>
                <a:lnTo>
                  <a:pt x="1326" y="267"/>
                </a:lnTo>
                <a:lnTo>
                  <a:pt x="1330" y="266"/>
                </a:lnTo>
                <a:lnTo>
                  <a:pt x="1333" y="263"/>
                </a:lnTo>
                <a:lnTo>
                  <a:pt x="1339" y="250"/>
                </a:lnTo>
                <a:lnTo>
                  <a:pt x="1345" y="239"/>
                </a:lnTo>
                <a:lnTo>
                  <a:pt x="1351" y="230"/>
                </a:lnTo>
                <a:lnTo>
                  <a:pt x="1357" y="221"/>
                </a:lnTo>
                <a:lnTo>
                  <a:pt x="1363" y="214"/>
                </a:lnTo>
                <a:lnTo>
                  <a:pt x="1369" y="208"/>
                </a:lnTo>
                <a:lnTo>
                  <a:pt x="1375" y="202"/>
                </a:lnTo>
                <a:lnTo>
                  <a:pt x="1381" y="198"/>
                </a:lnTo>
                <a:lnTo>
                  <a:pt x="1392" y="191"/>
                </a:lnTo>
                <a:lnTo>
                  <a:pt x="1402" y="186"/>
                </a:lnTo>
                <a:lnTo>
                  <a:pt x="1412" y="182"/>
                </a:lnTo>
                <a:lnTo>
                  <a:pt x="1421" y="180"/>
                </a:lnTo>
                <a:lnTo>
                  <a:pt x="1430" y="177"/>
                </a:lnTo>
                <a:lnTo>
                  <a:pt x="1438" y="174"/>
                </a:lnTo>
                <a:lnTo>
                  <a:pt x="1446" y="170"/>
                </a:lnTo>
                <a:lnTo>
                  <a:pt x="1453" y="164"/>
                </a:lnTo>
                <a:lnTo>
                  <a:pt x="1456" y="160"/>
                </a:lnTo>
                <a:lnTo>
                  <a:pt x="1459" y="155"/>
                </a:lnTo>
                <a:lnTo>
                  <a:pt x="1462" y="148"/>
                </a:lnTo>
                <a:lnTo>
                  <a:pt x="1465" y="142"/>
                </a:lnTo>
                <a:lnTo>
                  <a:pt x="1470" y="125"/>
                </a:lnTo>
                <a:lnTo>
                  <a:pt x="1474" y="105"/>
                </a:lnTo>
                <a:lnTo>
                  <a:pt x="1468" y="95"/>
                </a:lnTo>
                <a:lnTo>
                  <a:pt x="1463" y="84"/>
                </a:lnTo>
                <a:lnTo>
                  <a:pt x="1459" y="74"/>
                </a:lnTo>
                <a:lnTo>
                  <a:pt x="1455" y="64"/>
                </a:lnTo>
                <a:lnTo>
                  <a:pt x="1452" y="55"/>
                </a:lnTo>
                <a:lnTo>
                  <a:pt x="1450" y="46"/>
                </a:lnTo>
                <a:lnTo>
                  <a:pt x="1449" y="37"/>
                </a:lnTo>
                <a:lnTo>
                  <a:pt x="1448" y="31"/>
                </a:lnTo>
                <a:lnTo>
                  <a:pt x="1456" y="28"/>
                </a:lnTo>
                <a:lnTo>
                  <a:pt x="1464" y="26"/>
                </a:lnTo>
                <a:lnTo>
                  <a:pt x="1473" y="25"/>
                </a:lnTo>
                <a:lnTo>
                  <a:pt x="1484" y="24"/>
                </a:lnTo>
                <a:lnTo>
                  <a:pt x="1511" y="25"/>
                </a:lnTo>
                <a:lnTo>
                  <a:pt x="1548" y="26"/>
                </a:lnTo>
                <a:lnTo>
                  <a:pt x="1553" y="25"/>
                </a:lnTo>
                <a:lnTo>
                  <a:pt x="1559" y="24"/>
                </a:lnTo>
                <a:lnTo>
                  <a:pt x="1563" y="23"/>
                </a:lnTo>
                <a:lnTo>
                  <a:pt x="1568" y="22"/>
                </a:lnTo>
                <a:lnTo>
                  <a:pt x="1576" y="17"/>
                </a:lnTo>
                <a:lnTo>
                  <a:pt x="1584" y="13"/>
                </a:lnTo>
                <a:lnTo>
                  <a:pt x="1592" y="8"/>
                </a:lnTo>
                <a:lnTo>
                  <a:pt x="1602" y="4"/>
                </a:lnTo>
                <a:lnTo>
                  <a:pt x="1606" y="2"/>
                </a:lnTo>
                <a:lnTo>
                  <a:pt x="1611" y="1"/>
                </a:lnTo>
                <a:lnTo>
                  <a:pt x="1616" y="0"/>
                </a:lnTo>
                <a:lnTo>
                  <a:pt x="1622" y="0"/>
                </a:lnTo>
                <a:lnTo>
                  <a:pt x="1630" y="0"/>
                </a:lnTo>
                <a:lnTo>
                  <a:pt x="1638" y="3"/>
                </a:lnTo>
                <a:lnTo>
                  <a:pt x="1646" y="6"/>
                </a:lnTo>
                <a:lnTo>
                  <a:pt x="1653" y="11"/>
                </a:lnTo>
                <a:lnTo>
                  <a:pt x="1659" y="17"/>
                </a:lnTo>
                <a:lnTo>
                  <a:pt x="1664" y="24"/>
                </a:lnTo>
                <a:lnTo>
                  <a:pt x="1669" y="32"/>
                </a:lnTo>
                <a:lnTo>
                  <a:pt x="1674" y="42"/>
                </a:lnTo>
                <a:lnTo>
                  <a:pt x="1677" y="52"/>
                </a:lnTo>
                <a:lnTo>
                  <a:pt x="1680" y="62"/>
                </a:lnTo>
                <a:lnTo>
                  <a:pt x="1682" y="73"/>
                </a:lnTo>
                <a:lnTo>
                  <a:pt x="1683" y="84"/>
                </a:lnTo>
                <a:lnTo>
                  <a:pt x="1683" y="95"/>
                </a:lnTo>
                <a:lnTo>
                  <a:pt x="1683" y="107"/>
                </a:lnTo>
                <a:lnTo>
                  <a:pt x="1681" y="119"/>
                </a:lnTo>
                <a:lnTo>
                  <a:pt x="1679" y="131"/>
                </a:lnTo>
                <a:lnTo>
                  <a:pt x="1674" y="148"/>
                </a:lnTo>
                <a:lnTo>
                  <a:pt x="1669" y="164"/>
                </a:lnTo>
                <a:lnTo>
                  <a:pt x="1662" y="177"/>
                </a:lnTo>
                <a:lnTo>
                  <a:pt x="1656" y="188"/>
                </a:lnTo>
                <a:lnTo>
                  <a:pt x="1650" y="199"/>
                </a:lnTo>
                <a:lnTo>
                  <a:pt x="1644" y="211"/>
                </a:lnTo>
                <a:lnTo>
                  <a:pt x="1642" y="218"/>
                </a:lnTo>
                <a:lnTo>
                  <a:pt x="1640" y="225"/>
                </a:lnTo>
                <a:lnTo>
                  <a:pt x="1638" y="232"/>
                </a:lnTo>
                <a:lnTo>
                  <a:pt x="1637" y="241"/>
                </a:lnTo>
                <a:lnTo>
                  <a:pt x="1637" y="244"/>
                </a:lnTo>
                <a:lnTo>
                  <a:pt x="1638" y="247"/>
                </a:lnTo>
                <a:lnTo>
                  <a:pt x="1639" y="250"/>
                </a:lnTo>
                <a:lnTo>
                  <a:pt x="1641" y="252"/>
                </a:lnTo>
                <a:lnTo>
                  <a:pt x="1646" y="256"/>
                </a:lnTo>
                <a:lnTo>
                  <a:pt x="1653" y="260"/>
                </a:lnTo>
                <a:lnTo>
                  <a:pt x="1662" y="263"/>
                </a:lnTo>
                <a:lnTo>
                  <a:pt x="1672" y="265"/>
                </a:lnTo>
                <a:lnTo>
                  <a:pt x="1683" y="267"/>
                </a:lnTo>
                <a:lnTo>
                  <a:pt x="1695" y="268"/>
                </a:lnTo>
                <a:lnTo>
                  <a:pt x="1720" y="269"/>
                </a:lnTo>
                <a:lnTo>
                  <a:pt x="1743" y="271"/>
                </a:lnTo>
                <a:lnTo>
                  <a:pt x="1753" y="272"/>
                </a:lnTo>
                <a:lnTo>
                  <a:pt x="1761" y="274"/>
                </a:lnTo>
                <a:lnTo>
                  <a:pt x="1768" y="276"/>
                </a:lnTo>
                <a:lnTo>
                  <a:pt x="1773" y="278"/>
                </a:lnTo>
                <a:lnTo>
                  <a:pt x="1778" y="295"/>
                </a:lnTo>
                <a:lnTo>
                  <a:pt x="1783" y="315"/>
                </a:lnTo>
                <a:lnTo>
                  <a:pt x="1786" y="324"/>
                </a:lnTo>
                <a:lnTo>
                  <a:pt x="1787" y="334"/>
                </a:lnTo>
                <a:lnTo>
                  <a:pt x="1789" y="343"/>
                </a:lnTo>
                <a:lnTo>
                  <a:pt x="1789" y="351"/>
                </a:lnTo>
                <a:lnTo>
                  <a:pt x="1790" y="360"/>
                </a:lnTo>
                <a:lnTo>
                  <a:pt x="1791" y="368"/>
                </a:lnTo>
                <a:lnTo>
                  <a:pt x="1794" y="377"/>
                </a:lnTo>
                <a:lnTo>
                  <a:pt x="1797" y="385"/>
                </a:lnTo>
                <a:lnTo>
                  <a:pt x="1805" y="400"/>
                </a:lnTo>
                <a:lnTo>
                  <a:pt x="1814" y="414"/>
                </a:lnTo>
                <a:lnTo>
                  <a:pt x="1823" y="429"/>
                </a:lnTo>
                <a:lnTo>
                  <a:pt x="1830" y="444"/>
                </a:lnTo>
                <a:lnTo>
                  <a:pt x="1832" y="452"/>
                </a:lnTo>
                <a:lnTo>
                  <a:pt x="1833" y="460"/>
                </a:lnTo>
                <a:lnTo>
                  <a:pt x="1833" y="468"/>
                </a:lnTo>
                <a:lnTo>
                  <a:pt x="1832" y="477"/>
                </a:lnTo>
                <a:lnTo>
                  <a:pt x="1827" y="495"/>
                </a:lnTo>
                <a:lnTo>
                  <a:pt x="1821" y="509"/>
                </a:lnTo>
                <a:lnTo>
                  <a:pt x="1814" y="520"/>
                </a:lnTo>
                <a:lnTo>
                  <a:pt x="1807" y="529"/>
                </a:lnTo>
                <a:lnTo>
                  <a:pt x="1801" y="536"/>
                </a:lnTo>
                <a:lnTo>
                  <a:pt x="1794" y="542"/>
                </a:lnTo>
                <a:lnTo>
                  <a:pt x="1787" y="546"/>
                </a:lnTo>
                <a:lnTo>
                  <a:pt x="1780" y="549"/>
                </a:lnTo>
                <a:lnTo>
                  <a:pt x="1767" y="554"/>
                </a:lnTo>
                <a:lnTo>
                  <a:pt x="1755" y="560"/>
                </a:lnTo>
                <a:lnTo>
                  <a:pt x="1749" y="563"/>
                </a:lnTo>
                <a:lnTo>
                  <a:pt x="1745" y="568"/>
                </a:lnTo>
                <a:lnTo>
                  <a:pt x="1740" y="574"/>
                </a:lnTo>
                <a:lnTo>
                  <a:pt x="1737" y="582"/>
                </a:lnTo>
                <a:lnTo>
                  <a:pt x="1738" y="602"/>
                </a:lnTo>
                <a:lnTo>
                  <a:pt x="1740" y="626"/>
                </a:lnTo>
                <a:lnTo>
                  <a:pt x="1741" y="649"/>
                </a:lnTo>
                <a:lnTo>
                  <a:pt x="1742" y="666"/>
                </a:lnTo>
                <a:lnTo>
                  <a:pt x="1742" y="679"/>
                </a:lnTo>
                <a:lnTo>
                  <a:pt x="1740" y="690"/>
                </a:lnTo>
                <a:lnTo>
                  <a:pt x="1737" y="699"/>
                </a:lnTo>
                <a:lnTo>
                  <a:pt x="1734" y="709"/>
                </a:lnTo>
                <a:lnTo>
                  <a:pt x="1726" y="724"/>
                </a:lnTo>
                <a:lnTo>
                  <a:pt x="1716" y="740"/>
                </a:lnTo>
                <a:lnTo>
                  <a:pt x="1711" y="749"/>
                </a:lnTo>
                <a:lnTo>
                  <a:pt x="1706" y="758"/>
                </a:lnTo>
                <a:lnTo>
                  <a:pt x="1701" y="770"/>
                </a:lnTo>
                <a:lnTo>
                  <a:pt x="1697" y="783"/>
                </a:lnTo>
                <a:lnTo>
                  <a:pt x="1694" y="798"/>
                </a:lnTo>
                <a:lnTo>
                  <a:pt x="1691" y="815"/>
                </a:lnTo>
                <a:lnTo>
                  <a:pt x="1690" y="837"/>
                </a:lnTo>
                <a:lnTo>
                  <a:pt x="1689" y="860"/>
                </a:lnTo>
                <a:lnTo>
                  <a:pt x="1691" y="891"/>
                </a:lnTo>
                <a:lnTo>
                  <a:pt x="1694" y="917"/>
                </a:lnTo>
                <a:lnTo>
                  <a:pt x="1698" y="939"/>
                </a:lnTo>
                <a:lnTo>
                  <a:pt x="1703" y="956"/>
                </a:lnTo>
                <a:lnTo>
                  <a:pt x="1710" y="971"/>
                </a:lnTo>
                <a:lnTo>
                  <a:pt x="1717" y="982"/>
                </a:lnTo>
                <a:lnTo>
                  <a:pt x="1724" y="991"/>
                </a:lnTo>
                <a:lnTo>
                  <a:pt x="1731" y="997"/>
                </a:lnTo>
                <a:lnTo>
                  <a:pt x="1746" y="1007"/>
                </a:lnTo>
                <a:lnTo>
                  <a:pt x="1761" y="1016"/>
                </a:lnTo>
                <a:lnTo>
                  <a:pt x="1768" y="1021"/>
                </a:lnTo>
                <a:lnTo>
                  <a:pt x="1774" y="1027"/>
                </a:lnTo>
                <a:lnTo>
                  <a:pt x="1779" y="1034"/>
                </a:lnTo>
                <a:lnTo>
                  <a:pt x="1784" y="1045"/>
                </a:lnTo>
                <a:lnTo>
                  <a:pt x="1786" y="1052"/>
                </a:lnTo>
                <a:lnTo>
                  <a:pt x="1787" y="1059"/>
                </a:lnTo>
                <a:lnTo>
                  <a:pt x="1787" y="1066"/>
                </a:lnTo>
                <a:lnTo>
                  <a:pt x="1787" y="1073"/>
                </a:lnTo>
                <a:lnTo>
                  <a:pt x="1784" y="1086"/>
                </a:lnTo>
                <a:lnTo>
                  <a:pt x="1781" y="1099"/>
                </a:lnTo>
                <a:lnTo>
                  <a:pt x="1779" y="1105"/>
                </a:lnTo>
                <a:lnTo>
                  <a:pt x="1778" y="1112"/>
                </a:lnTo>
                <a:lnTo>
                  <a:pt x="1777" y="1118"/>
                </a:lnTo>
                <a:lnTo>
                  <a:pt x="1777" y="1125"/>
                </a:lnTo>
                <a:lnTo>
                  <a:pt x="1778" y="1132"/>
                </a:lnTo>
                <a:lnTo>
                  <a:pt x="1781" y="1139"/>
                </a:lnTo>
                <a:lnTo>
                  <a:pt x="1784" y="1146"/>
                </a:lnTo>
                <a:lnTo>
                  <a:pt x="1789" y="1155"/>
                </a:lnTo>
                <a:lnTo>
                  <a:pt x="1803" y="1174"/>
                </a:lnTo>
                <a:lnTo>
                  <a:pt x="1824" y="1199"/>
                </a:lnTo>
                <a:lnTo>
                  <a:pt x="1849" y="1227"/>
                </a:lnTo>
                <a:lnTo>
                  <a:pt x="1877" y="1256"/>
                </a:lnTo>
                <a:lnTo>
                  <a:pt x="1891" y="1271"/>
                </a:lnTo>
                <a:lnTo>
                  <a:pt x="1906" y="1284"/>
                </a:lnTo>
                <a:lnTo>
                  <a:pt x="1920" y="1297"/>
                </a:lnTo>
                <a:lnTo>
                  <a:pt x="1935" y="1309"/>
                </a:lnTo>
                <a:lnTo>
                  <a:pt x="1949" y="1319"/>
                </a:lnTo>
                <a:lnTo>
                  <a:pt x="1961" y="1327"/>
                </a:lnTo>
                <a:lnTo>
                  <a:pt x="1973" y="1334"/>
                </a:lnTo>
                <a:lnTo>
                  <a:pt x="1983" y="1338"/>
                </a:lnTo>
                <a:lnTo>
                  <a:pt x="2006" y="1338"/>
                </a:lnTo>
                <a:lnTo>
                  <a:pt x="2027" y="1338"/>
                </a:lnTo>
                <a:lnTo>
                  <a:pt x="2032" y="1339"/>
                </a:lnTo>
                <a:lnTo>
                  <a:pt x="2037" y="1341"/>
                </a:lnTo>
                <a:lnTo>
                  <a:pt x="2042" y="1344"/>
                </a:lnTo>
                <a:lnTo>
                  <a:pt x="2048" y="1347"/>
                </a:lnTo>
                <a:lnTo>
                  <a:pt x="2053" y="1352"/>
                </a:lnTo>
                <a:lnTo>
                  <a:pt x="2058" y="1358"/>
                </a:lnTo>
                <a:lnTo>
                  <a:pt x="2063" y="1365"/>
                </a:lnTo>
                <a:lnTo>
                  <a:pt x="2068" y="1374"/>
                </a:lnTo>
                <a:lnTo>
                  <a:pt x="2068" y="1385"/>
                </a:lnTo>
                <a:lnTo>
                  <a:pt x="2069" y="1410"/>
                </a:lnTo>
                <a:lnTo>
                  <a:pt x="2070" y="1447"/>
                </a:lnTo>
                <a:lnTo>
                  <a:pt x="2072" y="1494"/>
                </a:lnTo>
                <a:lnTo>
                  <a:pt x="2075" y="1544"/>
                </a:lnTo>
                <a:lnTo>
                  <a:pt x="2079" y="1593"/>
                </a:lnTo>
                <a:lnTo>
                  <a:pt x="2083" y="1640"/>
                </a:lnTo>
                <a:lnTo>
                  <a:pt x="2089" y="1679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45" name="Freeform 48"/>
          <p:cNvSpPr>
            <a:spLocks/>
          </p:cNvSpPr>
          <p:nvPr/>
        </p:nvSpPr>
        <p:spPr bwMode="auto">
          <a:xfrm>
            <a:off x="6293639" y="1749668"/>
            <a:ext cx="604982" cy="657509"/>
          </a:xfrm>
          <a:custGeom>
            <a:avLst/>
            <a:gdLst>
              <a:gd name="T0" fmla="*/ 1086 w 1706"/>
              <a:gd name="T1" fmla="*/ 1769 h 1877"/>
              <a:gd name="T2" fmla="*/ 1114 w 1706"/>
              <a:gd name="T3" fmla="*/ 1696 h 1877"/>
              <a:gd name="T4" fmla="*/ 1212 w 1706"/>
              <a:gd name="T5" fmla="*/ 1594 h 1877"/>
              <a:gd name="T6" fmla="*/ 1255 w 1706"/>
              <a:gd name="T7" fmla="*/ 1522 h 1877"/>
              <a:gd name="T8" fmla="*/ 1317 w 1706"/>
              <a:gd name="T9" fmla="*/ 1467 h 1877"/>
              <a:gd name="T10" fmla="*/ 1435 w 1706"/>
              <a:gd name="T11" fmla="*/ 1409 h 1877"/>
              <a:gd name="T12" fmla="*/ 1536 w 1706"/>
              <a:gd name="T13" fmla="*/ 1256 h 1877"/>
              <a:gd name="T14" fmla="*/ 1597 w 1706"/>
              <a:gd name="T15" fmla="*/ 1189 h 1877"/>
              <a:gd name="T16" fmla="*/ 1651 w 1706"/>
              <a:gd name="T17" fmla="*/ 1186 h 1877"/>
              <a:gd name="T18" fmla="*/ 1692 w 1706"/>
              <a:gd name="T19" fmla="*/ 1130 h 1877"/>
              <a:gd name="T20" fmla="*/ 1706 w 1706"/>
              <a:gd name="T21" fmla="*/ 1013 h 1877"/>
              <a:gd name="T22" fmla="*/ 1690 w 1706"/>
              <a:gd name="T23" fmla="*/ 940 h 1877"/>
              <a:gd name="T24" fmla="*/ 1653 w 1706"/>
              <a:gd name="T25" fmla="*/ 904 h 1877"/>
              <a:gd name="T26" fmla="*/ 1524 w 1706"/>
              <a:gd name="T27" fmla="*/ 878 h 1877"/>
              <a:gd name="T28" fmla="*/ 1485 w 1706"/>
              <a:gd name="T29" fmla="*/ 837 h 1877"/>
              <a:gd name="T30" fmla="*/ 1430 w 1706"/>
              <a:gd name="T31" fmla="*/ 774 h 1877"/>
              <a:gd name="T32" fmla="*/ 1384 w 1706"/>
              <a:gd name="T33" fmla="*/ 616 h 1877"/>
              <a:gd name="T34" fmla="*/ 1316 w 1706"/>
              <a:gd name="T35" fmla="*/ 448 h 1877"/>
              <a:gd name="T36" fmla="*/ 1275 w 1706"/>
              <a:gd name="T37" fmla="*/ 203 h 1877"/>
              <a:gd name="T38" fmla="*/ 1226 w 1706"/>
              <a:gd name="T39" fmla="*/ 63 h 1877"/>
              <a:gd name="T40" fmla="*/ 1174 w 1706"/>
              <a:gd name="T41" fmla="*/ 17 h 1877"/>
              <a:gd name="T42" fmla="*/ 1125 w 1706"/>
              <a:gd name="T43" fmla="*/ 1 h 1877"/>
              <a:gd name="T44" fmla="*/ 1130 w 1706"/>
              <a:gd name="T45" fmla="*/ 47 h 1877"/>
              <a:gd name="T46" fmla="*/ 1123 w 1706"/>
              <a:gd name="T47" fmla="*/ 74 h 1877"/>
              <a:gd name="T48" fmla="*/ 1119 w 1706"/>
              <a:gd name="T49" fmla="*/ 105 h 1877"/>
              <a:gd name="T50" fmla="*/ 1087 w 1706"/>
              <a:gd name="T51" fmla="*/ 95 h 1877"/>
              <a:gd name="T52" fmla="*/ 1069 w 1706"/>
              <a:gd name="T53" fmla="*/ 162 h 1877"/>
              <a:gd name="T54" fmla="*/ 1023 w 1706"/>
              <a:gd name="T55" fmla="*/ 183 h 1877"/>
              <a:gd name="T56" fmla="*/ 955 w 1706"/>
              <a:gd name="T57" fmla="*/ 277 h 1877"/>
              <a:gd name="T58" fmla="*/ 881 w 1706"/>
              <a:gd name="T59" fmla="*/ 398 h 1877"/>
              <a:gd name="T60" fmla="*/ 844 w 1706"/>
              <a:gd name="T61" fmla="*/ 461 h 1877"/>
              <a:gd name="T62" fmla="*/ 811 w 1706"/>
              <a:gd name="T63" fmla="*/ 528 h 1877"/>
              <a:gd name="T64" fmla="*/ 769 w 1706"/>
              <a:gd name="T65" fmla="*/ 622 h 1877"/>
              <a:gd name="T66" fmla="*/ 700 w 1706"/>
              <a:gd name="T67" fmla="*/ 718 h 1877"/>
              <a:gd name="T68" fmla="*/ 627 w 1706"/>
              <a:gd name="T69" fmla="*/ 761 h 1877"/>
              <a:gd name="T70" fmla="*/ 540 w 1706"/>
              <a:gd name="T71" fmla="*/ 757 h 1877"/>
              <a:gd name="T72" fmla="*/ 473 w 1706"/>
              <a:gd name="T73" fmla="*/ 720 h 1877"/>
              <a:gd name="T74" fmla="*/ 420 w 1706"/>
              <a:gd name="T75" fmla="*/ 743 h 1877"/>
              <a:gd name="T76" fmla="*/ 372 w 1706"/>
              <a:gd name="T77" fmla="*/ 721 h 1877"/>
              <a:gd name="T78" fmla="*/ 321 w 1706"/>
              <a:gd name="T79" fmla="*/ 715 h 1877"/>
              <a:gd name="T80" fmla="*/ 260 w 1706"/>
              <a:gd name="T81" fmla="*/ 763 h 1877"/>
              <a:gd name="T82" fmla="*/ 162 w 1706"/>
              <a:gd name="T83" fmla="*/ 765 h 1877"/>
              <a:gd name="T84" fmla="*/ 70 w 1706"/>
              <a:gd name="T85" fmla="*/ 711 h 1877"/>
              <a:gd name="T86" fmla="*/ 9 w 1706"/>
              <a:gd name="T87" fmla="*/ 852 h 1877"/>
              <a:gd name="T88" fmla="*/ 104 w 1706"/>
              <a:gd name="T89" fmla="*/ 849 h 1877"/>
              <a:gd name="T90" fmla="*/ 169 w 1706"/>
              <a:gd name="T91" fmla="*/ 866 h 1877"/>
              <a:gd name="T92" fmla="*/ 240 w 1706"/>
              <a:gd name="T93" fmla="*/ 934 h 1877"/>
              <a:gd name="T94" fmla="*/ 282 w 1706"/>
              <a:gd name="T95" fmla="*/ 954 h 1877"/>
              <a:gd name="T96" fmla="*/ 320 w 1706"/>
              <a:gd name="T97" fmla="*/ 990 h 1877"/>
              <a:gd name="T98" fmla="*/ 402 w 1706"/>
              <a:gd name="T99" fmla="*/ 995 h 1877"/>
              <a:gd name="T100" fmla="*/ 439 w 1706"/>
              <a:gd name="T101" fmla="*/ 1038 h 1877"/>
              <a:gd name="T102" fmla="*/ 471 w 1706"/>
              <a:gd name="T103" fmla="*/ 1160 h 1877"/>
              <a:gd name="T104" fmla="*/ 522 w 1706"/>
              <a:gd name="T105" fmla="*/ 1184 h 1877"/>
              <a:gd name="T106" fmla="*/ 577 w 1706"/>
              <a:gd name="T107" fmla="*/ 1217 h 1877"/>
              <a:gd name="T108" fmla="*/ 594 w 1706"/>
              <a:gd name="T109" fmla="*/ 1327 h 1877"/>
              <a:gd name="T110" fmla="*/ 596 w 1706"/>
              <a:gd name="T111" fmla="*/ 1458 h 1877"/>
              <a:gd name="T112" fmla="*/ 624 w 1706"/>
              <a:gd name="T113" fmla="*/ 1513 h 1877"/>
              <a:gd name="T114" fmla="*/ 683 w 1706"/>
              <a:gd name="T115" fmla="*/ 1539 h 1877"/>
              <a:gd name="T116" fmla="*/ 745 w 1706"/>
              <a:gd name="T117" fmla="*/ 1596 h 1877"/>
              <a:gd name="T118" fmla="*/ 757 w 1706"/>
              <a:gd name="T119" fmla="*/ 1674 h 1877"/>
              <a:gd name="T120" fmla="*/ 810 w 1706"/>
              <a:gd name="T121" fmla="*/ 1781 h 1877"/>
              <a:gd name="T122" fmla="*/ 909 w 1706"/>
              <a:gd name="T123" fmla="*/ 1869 h 187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706"/>
              <a:gd name="T187" fmla="*/ 0 h 1877"/>
              <a:gd name="T188" fmla="*/ 1706 w 1706"/>
              <a:gd name="T189" fmla="*/ 1877 h 187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706" h="1877">
                <a:moveTo>
                  <a:pt x="1082" y="1877"/>
                </a:moveTo>
                <a:lnTo>
                  <a:pt x="1081" y="1854"/>
                </a:lnTo>
                <a:lnTo>
                  <a:pt x="1081" y="1834"/>
                </a:lnTo>
                <a:lnTo>
                  <a:pt x="1081" y="1816"/>
                </a:lnTo>
                <a:lnTo>
                  <a:pt x="1082" y="1799"/>
                </a:lnTo>
                <a:lnTo>
                  <a:pt x="1084" y="1783"/>
                </a:lnTo>
                <a:lnTo>
                  <a:pt x="1086" y="1769"/>
                </a:lnTo>
                <a:lnTo>
                  <a:pt x="1089" y="1755"/>
                </a:lnTo>
                <a:lnTo>
                  <a:pt x="1092" y="1743"/>
                </a:lnTo>
                <a:lnTo>
                  <a:pt x="1096" y="1732"/>
                </a:lnTo>
                <a:lnTo>
                  <a:pt x="1099" y="1722"/>
                </a:lnTo>
                <a:lnTo>
                  <a:pt x="1104" y="1712"/>
                </a:lnTo>
                <a:lnTo>
                  <a:pt x="1109" y="1704"/>
                </a:lnTo>
                <a:lnTo>
                  <a:pt x="1114" y="1696"/>
                </a:lnTo>
                <a:lnTo>
                  <a:pt x="1119" y="1688"/>
                </a:lnTo>
                <a:lnTo>
                  <a:pt x="1124" y="1681"/>
                </a:lnTo>
                <a:lnTo>
                  <a:pt x="1130" y="1675"/>
                </a:lnTo>
                <a:lnTo>
                  <a:pt x="1156" y="1650"/>
                </a:lnTo>
                <a:lnTo>
                  <a:pt x="1184" y="1625"/>
                </a:lnTo>
                <a:lnTo>
                  <a:pt x="1198" y="1611"/>
                </a:lnTo>
                <a:lnTo>
                  <a:pt x="1212" y="1594"/>
                </a:lnTo>
                <a:lnTo>
                  <a:pt x="1219" y="1585"/>
                </a:lnTo>
                <a:lnTo>
                  <a:pt x="1226" y="1575"/>
                </a:lnTo>
                <a:lnTo>
                  <a:pt x="1232" y="1564"/>
                </a:lnTo>
                <a:lnTo>
                  <a:pt x="1239" y="1552"/>
                </a:lnTo>
                <a:lnTo>
                  <a:pt x="1244" y="1540"/>
                </a:lnTo>
                <a:lnTo>
                  <a:pt x="1249" y="1531"/>
                </a:lnTo>
                <a:lnTo>
                  <a:pt x="1255" y="1522"/>
                </a:lnTo>
                <a:lnTo>
                  <a:pt x="1261" y="1514"/>
                </a:lnTo>
                <a:lnTo>
                  <a:pt x="1267" y="1506"/>
                </a:lnTo>
                <a:lnTo>
                  <a:pt x="1273" y="1499"/>
                </a:lnTo>
                <a:lnTo>
                  <a:pt x="1281" y="1493"/>
                </a:lnTo>
                <a:lnTo>
                  <a:pt x="1288" y="1487"/>
                </a:lnTo>
                <a:lnTo>
                  <a:pt x="1302" y="1476"/>
                </a:lnTo>
                <a:lnTo>
                  <a:pt x="1317" y="1467"/>
                </a:lnTo>
                <a:lnTo>
                  <a:pt x="1332" y="1460"/>
                </a:lnTo>
                <a:lnTo>
                  <a:pt x="1347" y="1453"/>
                </a:lnTo>
                <a:lnTo>
                  <a:pt x="1377" y="1441"/>
                </a:lnTo>
                <a:lnTo>
                  <a:pt x="1406" y="1428"/>
                </a:lnTo>
                <a:lnTo>
                  <a:pt x="1418" y="1421"/>
                </a:lnTo>
                <a:lnTo>
                  <a:pt x="1430" y="1414"/>
                </a:lnTo>
                <a:lnTo>
                  <a:pt x="1435" y="1409"/>
                </a:lnTo>
                <a:lnTo>
                  <a:pt x="1440" y="1404"/>
                </a:lnTo>
                <a:lnTo>
                  <a:pt x="1444" y="1399"/>
                </a:lnTo>
                <a:lnTo>
                  <a:pt x="1449" y="1394"/>
                </a:lnTo>
                <a:lnTo>
                  <a:pt x="1472" y="1361"/>
                </a:lnTo>
                <a:lnTo>
                  <a:pt x="1494" y="1325"/>
                </a:lnTo>
                <a:lnTo>
                  <a:pt x="1516" y="1289"/>
                </a:lnTo>
                <a:lnTo>
                  <a:pt x="1536" y="1256"/>
                </a:lnTo>
                <a:lnTo>
                  <a:pt x="1546" y="1241"/>
                </a:lnTo>
                <a:lnTo>
                  <a:pt x="1556" y="1227"/>
                </a:lnTo>
                <a:lnTo>
                  <a:pt x="1565" y="1215"/>
                </a:lnTo>
                <a:lnTo>
                  <a:pt x="1575" y="1204"/>
                </a:lnTo>
                <a:lnTo>
                  <a:pt x="1584" y="1197"/>
                </a:lnTo>
                <a:lnTo>
                  <a:pt x="1593" y="1191"/>
                </a:lnTo>
                <a:lnTo>
                  <a:pt x="1597" y="1189"/>
                </a:lnTo>
                <a:lnTo>
                  <a:pt x="1602" y="1188"/>
                </a:lnTo>
                <a:lnTo>
                  <a:pt x="1606" y="1188"/>
                </a:lnTo>
                <a:lnTo>
                  <a:pt x="1612" y="1189"/>
                </a:lnTo>
                <a:lnTo>
                  <a:pt x="1623" y="1190"/>
                </a:lnTo>
                <a:lnTo>
                  <a:pt x="1633" y="1190"/>
                </a:lnTo>
                <a:lnTo>
                  <a:pt x="1643" y="1189"/>
                </a:lnTo>
                <a:lnTo>
                  <a:pt x="1651" y="1186"/>
                </a:lnTo>
                <a:lnTo>
                  <a:pt x="1659" y="1183"/>
                </a:lnTo>
                <a:lnTo>
                  <a:pt x="1666" y="1177"/>
                </a:lnTo>
                <a:lnTo>
                  <a:pt x="1672" y="1171"/>
                </a:lnTo>
                <a:lnTo>
                  <a:pt x="1678" y="1163"/>
                </a:lnTo>
                <a:lnTo>
                  <a:pt x="1683" y="1153"/>
                </a:lnTo>
                <a:lnTo>
                  <a:pt x="1688" y="1142"/>
                </a:lnTo>
                <a:lnTo>
                  <a:pt x="1692" y="1130"/>
                </a:lnTo>
                <a:lnTo>
                  <a:pt x="1695" y="1116"/>
                </a:lnTo>
                <a:lnTo>
                  <a:pt x="1698" y="1100"/>
                </a:lnTo>
                <a:lnTo>
                  <a:pt x="1701" y="1082"/>
                </a:lnTo>
                <a:lnTo>
                  <a:pt x="1703" y="1063"/>
                </a:lnTo>
                <a:lnTo>
                  <a:pt x="1705" y="1042"/>
                </a:lnTo>
                <a:lnTo>
                  <a:pt x="1706" y="1027"/>
                </a:lnTo>
                <a:lnTo>
                  <a:pt x="1706" y="1013"/>
                </a:lnTo>
                <a:lnTo>
                  <a:pt x="1705" y="1000"/>
                </a:lnTo>
                <a:lnTo>
                  <a:pt x="1704" y="988"/>
                </a:lnTo>
                <a:lnTo>
                  <a:pt x="1702" y="976"/>
                </a:lnTo>
                <a:lnTo>
                  <a:pt x="1700" y="966"/>
                </a:lnTo>
                <a:lnTo>
                  <a:pt x="1697" y="956"/>
                </a:lnTo>
                <a:lnTo>
                  <a:pt x="1694" y="948"/>
                </a:lnTo>
                <a:lnTo>
                  <a:pt x="1690" y="940"/>
                </a:lnTo>
                <a:lnTo>
                  <a:pt x="1686" y="933"/>
                </a:lnTo>
                <a:lnTo>
                  <a:pt x="1681" y="927"/>
                </a:lnTo>
                <a:lnTo>
                  <a:pt x="1676" y="921"/>
                </a:lnTo>
                <a:lnTo>
                  <a:pt x="1671" y="916"/>
                </a:lnTo>
                <a:lnTo>
                  <a:pt x="1665" y="912"/>
                </a:lnTo>
                <a:lnTo>
                  <a:pt x="1659" y="908"/>
                </a:lnTo>
                <a:lnTo>
                  <a:pt x="1653" y="904"/>
                </a:lnTo>
                <a:lnTo>
                  <a:pt x="1639" y="898"/>
                </a:lnTo>
                <a:lnTo>
                  <a:pt x="1625" y="894"/>
                </a:lnTo>
                <a:lnTo>
                  <a:pt x="1609" y="891"/>
                </a:lnTo>
                <a:lnTo>
                  <a:pt x="1594" y="888"/>
                </a:lnTo>
                <a:lnTo>
                  <a:pt x="1563" y="885"/>
                </a:lnTo>
                <a:lnTo>
                  <a:pt x="1533" y="880"/>
                </a:lnTo>
                <a:lnTo>
                  <a:pt x="1524" y="878"/>
                </a:lnTo>
                <a:lnTo>
                  <a:pt x="1516" y="875"/>
                </a:lnTo>
                <a:lnTo>
                  <a:pt x="1509" y="870"/>
                </a:lnTo>
                <a:lnTo>
                  <a:pt x="1503" y="864"/>
                </a:lnTo>
                <a:lnTo>
                  <a:pt x="1496" y="858"/>
                </a:lnTo>
                <a:lnTo>
                  <a:pt x="1492" y="851"/>
                </a:lnTo>
                <a:lnTo>
                  <a:pt x="1488" y="844"/>
                </a:lnTo>
                <a:lnTo>
                  <a:pt x="1485" y="837"/>
                </a:lnTo>
                <a:lnTo>
                  <a:pt x="1476" y="808"/>
                </a:lnTo>
                <a:lnTo>
                  <a:pt x="1469" y="791"/>
                </a:lnTo>
                <a:lnTo>
                  <a:pt x="1456" y="791"/>
                </a:lnTo>
                <a:lnTo>
                  <a:pt x="1453" y="791"/>
                </a:lnTo>
                <a:lnTo>
                  <a:pt x="1450" y="791"/>
                </a:lnTo>
                <a:lnTo>
                  <a:pt x="1433" y="791"/>
                </a:lnTo>
                <a:lnTo>
                  <a:pt x="1430" y="774"/>
                </a:lnTo>
                <a:lnTo>
                  <a:pt x="1428" y="750"/>
                </a:lnTo>
                <a:lnTo>
                  <a:pt x="1426" y="726"/>
                </a:lnTo>
                <a:lnTo>
                  <a:pt x="1423" y="706"/>
                </a:lnTo>
                <a:lnTo>
                  <a:pt x="1413" y="681"/>
                </a:lnTo>
                <a:lnTo>
                  <a:pt x="1403" y="658"/>
                </a:lnTo>
                <a:lnTo>
                  <a:pt x="1394" y="636"/>
                </a:lnTo>
                <a:lnTo>
                  <a:pt x="1384" y="616"/>
                </a:lnTo>
                <a:lnTo>
                  <a:pt x="1366" y="579"/>
                </a:lnTo>
                <a:lnTo>
                  <a:pt x="1350" y="545"/>
                </a:lnTo>
                <a:lnTo>
                  <a:pt x="1342" y="526"/>
                </a:lnTo>
                <a:lnTo>
                  <a:pt x="1335" y="508"/>
                </a:lnTo>
                <a:lnTo>
                  <a:pt x="1328" y="490"/>
                </a:lnTo>
                <a:lnTo>
                  <a:pt x="1322" y="470"/>
                </a:lnTo>
                <a:lnTo>
                  <a:pt x="1316" y="448"/>
                </a:lnTo>
                <a:lnTo>
                  <a:pt x="1311" y="424"/>
                </a:lnTo>
                <a:lnTo>
                  <a:pt x="1306" y="398"/>
                </a:lnTo>
                <a:lnTo>
                  <a:pt x="1302" y="370"/>
                </a:lnTo>
                <a:lnTo>
                  <a:pt x="1295" y="320"/>
                </a:lnTo>
                <a:lnTo>
                  <a:pt x="1287" y="262"/>
                </a:lnTo>
                <a:lnTo>
                  <a:pt x="1282" y="233"/>
                </a:lnTo>
                <a:lnTo>
                  <a:pt x="1275" y="203"/>
                </a:lnTo>
                <a:lnTo>
                  <a:pt x="1269" y="174"/>
                </a:lnTo>
                <a:lnTo>
                  <a:pt x="1261" y="147"/>
                </a:lnTo>
                <a:lnTo>
                  <a:pt x="1253" y="121"/>
                </a:lnTo>
                <a:lnTo>
                  <a:pt x="1243" y="96"/>
                </a:lnTo>
                <a:lnTo>
                  <a:pt x="1238" y="84"/>
                </a:lnTo>
                <a:lnTo>
                  <a:pt x="1232" y="73"/>
                </a:lnTo>
                <a:lnTo>
                  <a:pt x="1226" y="63"/>
                </a:lnTo>
                <a:lnTo>
                  <a:pt x="1220" y="54"/>
                </a:lnTo>
                <a:lnTo>
                  <a:pt x="1213" y="45"/>
                </a:lnTo>
                <a:lnTo>
                  <a:pt x="1206" y="38"/>
                </a:lnTo>
                <a:lnTo>
                  <a:pt x="1199" y="31"/>
                </a:lnTo>
                <a:lnTo>
                  <a:pt x="1191" y="25"/>
                </a:lnTo>
                <a:lnTo>
                  <a:pt x="1183" y="21"/>
                </a:lnTo>
                <a:lnTo>
                  <a:pt x="1174" y="17"/>
                </a:lnTo>
                <a:lnTo>
                  <a:pt x="1164" y="15"/>
                </a:lnTo>
                <a:lnTo>
                  <a:pt x="1154" y="14"/>
                </a:lnTo>
                <a:lnTo>
                  <a:pt x="1145" y="7"/>
                </a:lnTo>
                <a:lnTo>
                  <a:pt x="1138" y="3"/>
                </a:lnTo>
                <a:lnTo>
                  <a:pt x="1133" y="1"/>
                </a:lnTo>
                <a:lnTo>
                  <a:pt x="1128" y="0"/>
                </a:lnTo>
                <a:lnTo>
                  <a:pt x="1125" y="1"/>
                </a:lnTo>
                <a:lnTo>
                  <a:pt x="1123" y="4"/>
                </a:lnTo>
                <a:lnTo>
                  <a:pt x="1122" y="7"/>
                </a:lnTo>
                <a:lnTo>
                  <a:pt x="1122" y="11"/>
                </a:lnTo>
                <a:lnTo>
                  <a:pt x="1125" y="30"/>
                </a:lnTo>
                <a:lnTo>
                  <a:pt x="1128" y="40"/>
                </a:lnTo>
                <a:lnTo>
                  <a:pt x="1130" y="44"/>
                </a:lnTo>
                <a:lnTo>
                  <a:pt x="1130" y="47"/>
                </a:lnTo>
                <a:lnTo>
                  <a:pt x="1130" y="50"/>
                </a:lnTo>
                <a:lnTo>
                  <a:pt x="1130" y="53"/>
                </a:lnTo>
                <a:lnTo>
                  <a:pt x="1128" y="58"/>
                </a:lnTo>
                <a:lnTo>
                  <a:pt x="1125" y="63"/>
                </a:lnTo>
                <a:lnTo>
                  <a:pt x="1124" y="66"/>
                </a:lnTo>
                <a:lnTo>
                  <a:pt x="1123" y="70"/>
                </a:lnTo>
                <a:lnTo>
                  <a:pt x="1123" y="74"/>
                </a:lnTo>
                <a:lnTo>
                  <a:pt x="1123" y="78"/>
                </a:lnTo>
                <a:lnTo>
                  <a:pt x="1124" y="83"/>
                </a:lnTo>
                <a:lnTo>
                  <a:pt x="1126" y="88"/>
                </a:lnTo>
                <a:lnTo>
                  <a:pt x="1129" y="96"/>
                </a:lnTo>
                <a:lnTo>
                  <a:pt x="1134" y="103"/>
                </a:lnTo>
                <a:lnTo>
                  <a:pt x="1129" y="104"/>
                </a:lnTo>
                <a:lnTo>
                  <a:pt x="1119" y="105"/>
                </a:lnTo>
                <a:lnTo>
                  <a:pt x="1112" y="103"/>
                </a:lnTo>
                <a:lnTo>
                  <a:pt x="1105" y="99"/>
                </a:lnTo>
                <a:lnTo>
                  <a:pt x="1102" y="96"/>
                </a:lnTo>
                <a:lnTo>
                  <a:pt x="1098" y="91"/>
                </a:lnTo>
                <a:lnTo>
                  <a:pt x="1095" y="87"/>
                </a:lnTo>
                <a:lnTo>
                  <a:pt x="1092" y="81"/>
                </a:lnTo>
                <a:lnTo>
                  <a:pt x="1087" y="95"/>
                </a:lnTo>
                <a:lnTo>
                  <a:pt x="1084" y="108"/>
                </a:lnTo>
                <a:lnTo>
                  <a:pt x="1082" y="121"/>
                </a:lnTo>
                <a:lnTo>
                  <a:pt x="1080" y="134"/>
                </a:lnTo>
                <a:lnTo>
                  <a:pt x="1078" y="145"/>
                </a:lnTo>
                <a:lnTo>
                  <a:pt x="1074" y="155"/>
                </a:lnTo>
                <a:lnTo>
                  <a:pt x="1072" y="159"/>
                </a:lnTo>
                <a:lnTo>
                  <a:pt x="1069" y="162"/>
                </a:lnTo>
                <a:lnTo>
                  <a:pt x="1065" y="164"/>
                </a:lnTo>
                <a:lnTo>
                  <a:pt x="1061" y="166"/>
                </a:lnTo>
                <a:lnTo>
                  <a:pt x="1052" y="167"/>
                </a:lnTo>
                <a:lnTo>
                  <a:pt x="1044" y="170"/>
                </a:lnTo>
                <a:lnTo>
                  <a:pt x="1037" y="173"/>
                </a:lnTo>
                <a:lnTo>
                  <a:pt x="1030" y="178"/>
                </a:lnTo>
                <a:lnTo>
                  <a:pt x="1023" y="183"/>
                </a:lnTo>
                <a:lnTo>
                  <a:pt x="1016" y="189"/>
                </a:lnTo>
                <a:lnTo>
                  <a:pt x="1009" y="196"/>
                </a:lnTo>
                <a:lnTo>
                  <a:pt x="1002" y="203"/>
                </a:lnTo>
                <a:lnTo>
                  <a:pt x="990" y="220"/>
                </a:lnTo>
                <a:lnTo>
                  <a:pt x="977" y="238"/>
                </a:lnTo>
                <a:lnTo>
                  <a:pt x="966" y="257"/>
                </a:lnTo>
                <a:lnTo>
                  <a:pt x="955" y="277"/>
                </a:lnTo>
                <a:lnTo>
                  <a:pt x="934" y="315"/>
                </a:lnTo>
                <a:lnTo>
                  <a:pt x="918" y="351"/>
                </a:lnTo>
                <a:lnTo>
                  <a:pt x="910" y="366"/>
                </a:lnTo>
                <a:lnTo>
                  <a:pt x="904" y="378"/>
                </a:lnTo>
                <a:lnTo>
                  <a:pt x="898" y="386"/>
                </a:lnTo>
                <a:lnTo>
                  <a:pt x="892" y="391"/>
                </a:lnTo>
                <a:lnTo>
                  <a:pt x="881" y="398"/>
                </a:lnTo>
                <a:lnTo>
                  <a:pt x="871" y="406"/>
                </a:lnTo>
                <a:lnTo>
                  <a:pt x="864" y="415"/>
                </a:lnTo>
                <a:lnTo>
                  <a:pt x="858" y="423"/>
                </a:lnTo>
                <a:lnTo>
                  <a:pt x="853" y="433"/>
                </a:lnTo>
                <a:lnTo>
                  <a:pt x="849" y="443"/>
                </a:lnTo>
                <a:lnTo>
                  <a:pt x="846" y="452"/>
                </a:lnTo>
                <a:lnTo>
                  <a:pt x="844" y="461"/>
                </a:lnTo>
                <a:lnTo>
                  <a:pt x="841" y="479"/>
                </a:lnTo>
                <a:lnTo>
                  <a:pt x="837" y="496"/>
                </a:lnTo>
                <a:lnTo>
                  <a:pt x="834" y="504"/>
                </a:lnTo>
                <a:lnTo>
                  <a:pt x="829" y="511"/>
                </a:lnTo>
                <a:lnTo>
                  <a:pt x="825" y="517"/>
                </a:lnTo>
                <a:lnTo>
                  <a:pt x="819" y="522"/>
                </a:lnTo>
                <a:lnTo>
                  <a:pt x="811" y="528"/>
                </a:lnTo>
                <a:lnTo>
                  <a:pt x="805" y="535"/>
                </a:lnTo>
                <a:lnTo>
                  <a:pt x="799" y="543"/>
                </a:lnTo>
                <a:lnTo>
                  <a:pt x="795" y="551"/>
                </a:lnTo>
                <a:lnTo>
                  <a:pt x="787" y="567"/>
                </a:lnTo>
                <a:lnTo>
                  <a:pt x="781" y="585"/>
                </a:lnTo>
                <a:lnTo>
                  <a:pt x="775" y="603"/>
                </a:lnTo>
                <a:lnTo>
                  <a:pt x="769" y="622"/>
                </a:lnTo>
                <a:lnTo>
                  <a:pt x="765" y="631"/>
                </a:lnTo>
                <a:lnTo>
                  <a:pt x="761" y="641"/>
                </a:lnTo>
                <a:lnTo>
                  <a:pt x="756" y="651"/>
                </a:lnTo>
                <a:lnTo>
                  <a:pt x="751" y="660"/>
                </a:lnTo>
                <a:lnTo>
                  <a:pt x="735" y="680"/>
                </a:lnTo>
                <a:lnTo>
                  <a:pt x="717" y="700"/>
                </a:lnTo>
                <a:lnTo>
                  <a:pt x="700" y="718"/>
                </a:lnTo>
                <a:lnTo>
                  <a:pt x="682" y="733"/>
                </a:lnTo>
                <a:lnTo>
                  <a:pt x="673" y="740"/>
                </a:lnTo>
                <a:lnTo>
                  <a:pt x="664" y="746"/>
                </a:lnTo>
                <a:lnTo>
                  <a:pt x="654" y="751"/>
                </a:lnTo>
                <a:lnTo>
                  <a:pt x="645" y="755"/>
                </a:lnTo>
                <a:lnTo>
                  <a:pt x="636" y="759"/>
                </a:lnTo>
                <a:lnTo>
                  <a:pt x="627" y="761"/>
                </a:lnTo>
                <a:lnTo>
                  <a:pt x="618" y="764"/>
                </a:lnTo>
                <a:lnTo>
                  <a:pt x="610" y="765"/>
                </a:lnTo>
                <a:lnTo>
                  <a:pt x="583" y="764"/>
                </a:lnTo>
                <a:lnTo>
                  <a:pt x="562" y="763"/>
                </a:lnTo>
                <a:lnTo>
                  <a:pt x="554" y="761"/>
                </a:lnTo>
                <a:lnTo>
                  <a:pt x="546" y="759"/>
                </a:lnTo>
                <a:lnTo>
                  <a:pt x="540" y="757"/>
                </a:lnTo>
                <a:lnTo>
                  <a:pt x="536" y="753"/>
                </a:lnTo>
                <a:lnTo>
                  <a:pt x="515" y="717"/>
                </a:lnTo>
                <a:lnTo>
                  <a:pt x="507" y="715"/>
                </a:lnTo>
                <a:lnTo>
                  <a:pt x="499" y="715"/>
                </a:lnTo>
                <a:lnTo>
                  <a:pt x="491" y="715"/>
                </a:lnTo>
                <a:lnTo>
                  <a:pt x="485" y="716"/>
                </a:lnTo>
                <a:lnTo>
                  <a:pt x="473" y="720"/>
                </a:lnTo>
                <a:lnTo>
                  <a:pt x="463" y="726"/>
                </a:lnTo>
                <a:lnTo>
                  <a:pt x="454" y="732"/>
                </a:lnTo>
                <a:lnTo>
                  <a:pt x="444" y="737"/>
                </a:lnTo>
                <a:lnTo>
                  <a:pt x="438" y="739"/>
                </a:lnTo>
                <a:lnTo>
                  <a:pt x="433" y="741"/>
                </a:lnTo>
                <a:lnTo>
                  <a:pt x="427" y="742"/>
                </a:lnTo>
                <a:lnTo>
                  <a:pt x="420" y="743"/>
                </a:lnTo>
                <a:lnTo>
                  <a:pt x="414" y="742"/>
                </a:lnTo>
                <a:lnTo>
                  <a:pt x="408" y="741"/>
                </a:lnTo>
                <a:lnTo>
                  <a:pt x="403" y="740"/>
                </a:lnTo>
                <a:lnTo>
                  <a:pt x="398" y="738"/>
                </a:lnTo>
                <a:lnTo>
                  <a:pt x="389" y="733"/>
                </a:lnTo>
                <a:lnTo>
                  <a:pt x="380" y="727"/>
                </a:lnTo>
                <a:lnTo>
                  <a:pt x="372" y="721"/>
                </a:lnTo>
                <a:lnTo>
                  <a:pt x="364" y="716"/>
                </a:lnTo>
                <a:lnTo>
                  <a:pt x="359" y="714"/>
                </a:lnTo>
                <a:lnTo>
                  <a:pt x="354" y="713"/>
                </a:lnTo>
                <a:lnTo>
                  <a:pt x="348" y="712"/>
                </a:lnTo>
                <a:lnTo>
                  <a:pt x="341" y="712"/>
                </a:lnTo>
                <a:lnTo>
                  <a:pt x="330" y="712"/>
                </a:lnTo>
                <a:lnTo>
                  <a:pt x="321" y="715"/>
                </a:lnTo>
                <a:lnTo>
                  <a:pt x="314" y="718"/>
                </a:lnTo>
                <a:lnTo>
                  <a:pt x="307" y="723"/>
                </a:lnTo>
                <a:lnTo>
                  <a:pt x="295" y="734"/>
                </a:lnTo>
                <a:lnTo>
                  <a:pt x="283" y="746"/>
                </a:lnTo>
                <a:lnTo>
                  <a:pt x="277" y="752"/>
                </a:lnTo>
                <a:lnTo>
                  <a:pt x="269" y="757"/>
                </a:lnTo>
                <a:lnTo>
                  <a:pt x="260" y="763"/>
                </a:lnTo>
                <a:lnTo>
                  <a:pt x="250" y="767"/>
                </a:lnTo>
                <a:lnTo>
                  <a:pt x="239" y="770"/>
                </a:lnTo>
                <a:lnTo>
                  <a:pt x="225" y="772"/>
                </a:lnTo>
                <a:lnTo>
                  <a:pt x="208" y="772"/>
                </a:lnTo>
                <a:lnTo>
                  <a:pt x="189" y="770"/>
                </a:lnTo>
                <a:lnTo>
                  <a:pt x="175" y="768"/>
                </a:lnTo>
                <a:lnTo>
                  <a:pt x="162" y="765"/>
                </a:lnTo>
                <a:lnTo>
                  <a:pt x="150" y="760"/>
                </a:lnTo>
                <a:lnTo>
                  <a:pt x="139" y="755"/>
                </a:lnTo>
                <a:lnTo>
                  <a:pt x="119" y="742"/>
                </a:lnTo>
                <a:lnTo>
                  <a:pt x="99" y="729"/>
                </a:lnTo>
                <a:lnTo>
                  <a:pt x="90" y="723"/>
                </a:lnTo>
                <a:lnTo>
                  <a:pt x="80" y="717"/>
                </a:lnTo>
                <a:lnTo>
                  <a:pt x="70" y="711"/>
                </a:lnTo>
                <a:lnTo>
                  <a:pt x="59" y="707"/>
                </a:lnTo>
                <a:lnTo>
                  <a:pt x="46" y="703"/>
                </a:lnTo>
                <a:lnTo>
                  <a:pt x="34" y="701"/>
                </a:lnTo>
                <a:lnTo>
                  <a:pt x="20" y="700"/>
                </a:lnTo>
                <a:lnTo>
                  <a:pt x="5" y="701"/>
                </a:lnTo>
                <a:lnTo>
                  <a:pt x="0" y="848"/>
                </a:lnTo>
                <a:lnTo>
                  <a:pt x="9" y="852"/>
                </a:lnTo>
                <a:lnTo>
                  <a:pt x="18" y="855"/>
                </a:lnTo>
                <a:lnTo>
                  <a:pt x="26" y="857"/>
                </a:lnTo>
                <a:lnTo>
                  <a:pt x="35" y="857"/>
                </a:lnTo>
                <a:lnTo>
                  <a:pt x="52" y="857"/>
                </a:lnTo>
                <a:lnTo>
                  <a:pt x="69" y="854"/>
                </a:lnTo>
                <a:lnTo>
                  <a:pt x="87" y="851"/>
                </a:lnTo>
                <a:lnTo>
                  <a:pt x="104" y="849"/>
                </a:lnTo>
                <a:lnTo>
                  <a:pt x="113" y="849"/>
                </a:lnTo>
                <a:lnTo>
                  <a:pt x="123" y="849"/>
                </a:lnTo>
                <a:lnTo>
                  <a:pt x="132" y="851"/>
                </a:lnTo>
                <a:lnTo>
                  <a:pt x="142" y="853"/>
                </a:lnTo>
                <a:lnTo>
                  <a:pt x="151" y="856"/>
                </a:lnTo>
                <a:lnTo>
                  <a:pt x="160" y="861"/>
                </a:lnTo>
                <a:lnTo>
                  <a:pt x="169" y="866"/>
                </a:lnTo>
                <a:lnTo>
                  <a:pt x="177" y="874"/>
                </a:lnTo>
                <a:lnTo>
                  <a:pt x="192" y="887"/>
                </a:lnTo>
                <a:lnTo>
                  <a:pt x="205" y="901"/>
                </a:lnTo>
                <a:lnTo>
                  <a:pt x="217" y="915"/>
                </a:lnTo>
                <a:lnTo>
                  <a:pt x="229" y="926"/>
                </a:lnTo>
                <a:lnTo>
                  <a:pt x="235" y="931"/>
                </a:lnTo>
                <a:lnTo>
                  <a:pt x="240" y="934"/>
                </a:lnTo>
                <a:lnTo>
                  <a:pt x="246" y="936"/>
                </a:lnTo>
                <a:lnTo>
                  <a:pt x="252" y="937"/>
                </a:lnTo>
                <a:lnTo>
                  <a:pt x="258" y="938"/>
                </a:lnTo>
                <a:lnTo>
                  <a:pt x="263" y="939"/>
                </a:lnTo>
                <a:lnTo>
                  <a:pt x="268" y="942"/>
                </a:lnTo>
                <a:lnTo>
                  <a:pt x="273" y="945"/>
                </a:lnTo>
                <a:lnTo>
                  <a:pt x="282" y="954"/>
                </a:lnTo>
                <a:lnTo>
                  <a:pt x="291" y="963"/>
                </a:lnTo>
                <a:lnTo>
                  <a:pt x="298" y="973"/>
                </a:lnTo>
                <a:lnTo>
                  <a:pt x="306" y="981"/>
                </a:lnTo>
                <a:lnTo>
                  <a:pt x="309" y="985"/>
                </a:lnTo>
                <a:lnTo>
                  <a:pt x="313" y="988"/>
                </a:lnTo>
                <a:lnTo>
                  <a:pt x="317" y="990"/>
                </a:lnTo>
                <a:lnTo>
                  <a:pt x="320" y="990"/>
                </a:lnTo>
                <a:lnTo>
                  <a:pt x="337" y="990"/>
                </a:lnTo>
                <a:lnTo>
                  <a:pt x="344" y="990"/>
                </a:lnTo>
                <a:lnTo>
                  <a:pt x="351" y="990"/>
                </a:lnTo>
                <a:lnTo>
                  <a:pt x="367" y="990"/>
                </a:lnTo>
                <a:lnTo>
                  <a:pt x="383" y="991"/>
                </a:lnTo>
                <a:lnTo>
                  <a:pt x="397" y="993"/>
                </a:lnTo>
                <a:lnTo>
                  <a:pt x="402" y="995"/>
                </a:lnTo>
                <a:lnTo>
                  <a:pt x="408" y="997"/>
                </a:lnTo>
                <a:lnTo>
                  <a:pt x="412" y="1000"/>
                </a:lnTo>
                <a:lnTo>
                  <a:pt x="417" y="1003"/>
                </a:lnTo>
                <a:lnTo>
                  <a:pt x="424" y="1010"/>
                </a:lnTo>
                <a:lnTo>
                  <a:pt x="430" y="1018"/>
                </a:lnTo>
                <a:lnTo>
                  <a:pt x="435" y="1027"/>
                </a:lnTo>
                <a:lnTo>
                  <a:pt x="439" y="1038"/>
                </a:lnTo>
                <a:lnTo>
                  <a:pt x="445" y="1062"/>
                </a:lnTo>
                <a:lnTo>
                  <a:pt x="451" y="1089"/>
                </a:lnTo>
                <a:lnTo>
                  <a:pt x="454" y="1105"/>
                </a:lnTo>
                <a:lnTo>
                  <a:pt x="458" y="1120"/>
                </a:lnTo>
                <a:lnTo>
                  <a:pt x="462" y="1136"/>
                </a:lnTo>
                <a:lnTo>
                  <a:pt x="467" y="1152"/>
                </a:lnTo>
                <a:lnTo>
                  <a:pt x="471" y="1160"/>
                </a:lnTo>
                <a:lnTo>
                  <a:pt x="476" y="1165"/>
                </a:lnTo>
                <a:lnTo>
                  <a:pt x="482" y="1170"/>
                </a:lnTo>
                <a:lnTo>
                  <a:pt x="488" y="1174"/>
                </a:lnTo>
                <a:lnTo>
                  <a:pt x="496" y="1178"/>
                </a:lnTo>
                <a:lnTo>
                  <a:pt x="505" y="1180"/>
                </a:lnTo>
                <a:lnTo>
                  <a:pt x="514" y="1182"/>
                </a:lnTo>
                <a:lnTo>
                  <a:pt x="522" y="1184"/>
                </a:lnTo>
                <a:lnTo>
                  <a:pt x="539" y="1187"/>
                </a:lnTo>
                <a:lnTo>
                  <a:pt x="554" y="1191"/>
                </a:lnTo>
                <a:lnTo>
                  <a:pt x="560" y="1193"/>
                </a:lnTo>
                <a:lnTo>
                  <a:pt x="565" y="1196"/>
                </a:lnTo>
                <a:lnTo>
                  <a:pt x="569" y="1200"/>
                </a:lnTo>
                <a:lnTo>
                  <a:pt x="572" y="1204"/>
                </a:lnTo>
                <a:lnTo>
                  <a:pt x="577" y="1217"/>
                </a:lnTo>
                <a:lnTo>
                  <a:pt x="582" y="1230"/>
                </a:lnTo>
                <a:lnTo>
                  <a:pt x="586" y="1244"/>
                </a:lnTo>
                <a:lnTo>
                  <a:pt x="589" y="1260"/>
                </a:lnTo>
                <a:lnTo>
                  <a:pt x="591" y="1276"/>
                </a:lnTo>
                <a:lnTo>
                  <a:pt x="592" y="1292"/>
                </a:lnTo>
                <a:lnTo>
                  <a:pt x="594" y="1309"/>
                </a:lnTo>
                <a:lnTo>
                  <a:pt x="594" y="1327"/>
                </a:lnTo>
                <a:lnTo>
                  <a:pt x="595" y="1361"/>
                </a:lnTo>
                <a:lnTo>
                  <a:pt x="594" y="1392"/>
                </a:lnTo>
                <a:lnTo>
                  <a:pt x="593" y="1419"/>
                </a:lnTo>
                <a:lnTo>
                  <a:pt x="593" y="1441"/>
                </a:lnTo>
                <a:lnTo>
                  <a:pt x="593" y="1447"/>
                </a:lnTo>
                <a:lnTo>
                  <a:pt x="594" y="1453"/>
                </a:lnTo>
                <a:lnTo>
                  <a:pt x="596" y="1458"/>
                </a:lnTo>
                <a:lnTo>
                  <a:pt x="598" y="1463"/>
                </a:lnTo>
                <a:lnTo>
                  <a:pt x="603" y="1473"/>
                </a:lnTo>
                <a:lnTo>
                  <a:pt x="610" y="1483"/>
                </a:lnTo>
                <a:lnTo>
                  <a:pt x="615" y="1493"/>
                </a:lnTo>
                <a:lnTo>
                  <a:pt x="620" y="1503"/>
                </a:lnTo>
                <a:lnTo>
                  <a:pt x="622" y="1508"/>
                </a:lnTo>
                <a:lnTo>
                  <a:pt x="624" y="1513"/>
                </a:lnTo>
                <a:lnTo>
                  <a:pt x="625" y="1519"/>
                </a:lnTo>
                <a:lnTo>
                  <a:pt x="625" y="1525"/>
                </a:lnTo>
                <a:lnTo>
                  <a:pt x="637" y="1525"/>
                </a:lnTo>
                <a:lnTo>
                  <a:pt x="649" y="1527"/>
                </a:lnTo>
                <a:lnTo>
                  <a:pt x="660" y="1530"/>
                </a:lnTo>
                <a:lnTo>
                  <a:pt x="672" y="1534"/>
                </a:lnTo>
                <a:lnTo>
                  <a:pt x="683" y="1539"/>
                </a:lnTo>
                <a:lnTo>
                  <a:pt x="694" y="1546"/>
                </a:lnTo>
                <a:lnTo>
                  <a:pt x="704" y="1553"/>
                </a:lnTo>
                <a:lnTo>
                  <a:pt x="714" y="1561"/>
                </a:lnTo>
                <a:lnTo>
                  <a:pt x="723" y="1569"/>
                </a:lnTo>
                <a:lnTo>
                  <a:pt x="731" y="1577"/>
                </a:lnTo>
                <a:lnTo>
                  <a:pt x="739" y="1586"/>
                </a:lnTo>
                <a:lnTo>
                  <a:pt x="745" y="1596"/>
                </a:lnTo>
                <a:lnTo>
                  <a:pt x="749" y="1605"/>
                </a:lnTo>
                <a:lnTo>
                  <a:pt x="753" y="1615"/>
                </a:lnTo>
                <a:lnTo>
                  <a:pt x="755" y="1625"/>
                </a:lnTo>
                <a:lnTo>
                  <a:pt x="756" y="1635"/>
                </a:lnTo>
                <a:lnTo>
                  <a:pt x="756" y="1648"/>
                </a:lnTo>
                <a:lnTo>
                  <a:pt x="756" y="1662"/>
                </a:lnTo>
                <a:lnTo>
                  <a:pt x="757" y="1674"/>
                </a:lnTo>
                <a:lnTo>
                  <a:pt x="760" y="1688"/>
                </a:lnTo>
                <a:lnTo>
                  <a:pt x="765" y="1702"/>
                </a:lnTo>
                <a:lnTo>
                  <a:pt x="771" y="1717"/>
                </a:lnTo>
                <a:lnTo>
                  <a:pt x="779" y="1733"/>
                </a:lnTo>
                <a:lnTo>
                  <a:pt x="788" y="1748"/>
                </a:lnTo>
                <a:lnTo>
                  <a:pt x="799" y="1765"/>
                </a:lnTo>
                <a:lnTo>
                  <a:pt x="810" y="1781"/>
                </a:lnTo>
                <a:lnTo>
                  <a:pt x="822" y="1797"/>
                </a:lnTo>
                <a:lnTo>
                  <a:pt x="837" y="1811"/>
                </a:lnTo>
                <a:lnTo>
                  <a:pt x="850" y="1825"/>
                </a:lnTo>
                <a:lnTo>
                  <a:pt x="865" y="1838"/>
                </a:lnTo>
                <a:lnTo>
                  <a:pt x="879" y="1850"/>
                </a:lnTo>
                <a:lnTo>
                  <a:pt x="894" y="1860"/>
                </a:lnTo>
                <a:lnTo>
                  <a:pt x="909" y="1869"/>
                </a:lnTo>
                <a:lnTo>
                  <a:pt x="924" y="1877"/>
                </a:lnTo>
                <a:lnTo>
                  <a:pt x="1082" y="1877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46" name="Freeform 49"/>
          <p:cNvSpPr>
            <a:spLocks/>
          </p:cNvSpPr>
          <p:nvPr/>
        </p:nvSpPr>
        <p:spPr bwMode="auto">
          <a:xfrm>
            <a:off x="6787551" y="2293143"/>
            <a:ext cx="302491" cy="208656"/>
          </a:xfrm>
          <a:custGeom>
            <a:avLst/>
            <a:gdLst>
              <a:gd name="T0" fmla="*/ 391 w 857"/>
              <a:gd name="T1" fmla="*/ 35 h 597"/>
              <a:gd name="T2" fmla="*/ 253 w 857"/>
              <a:gd name="T3" fmla="*/ 3 h 597"/>
              <a:gd name="T4" fmla="*/ 167 w 857"/>
              <a:gd name="T5" fmla="*/ 1 h 597"/>
              <a:gd name="T6" fmla="*/ 95 w 857"/>
              <a:gd name="T7" fmla="*/ 18 h 597"/>
              <a:gd name="T8" fmla="*/ 46 w 857"/>
              <a:gd name="T9" fmla="*/ 54 h 597"/>
              <a:gd name="T10" fmla="*/ 33 w 857"/>
              <a:gd name="T11" fmla="*/ 111 h 597"/>
              <a:gd name="T12" fmla="*/ 44 w 857"/>
              <a:gd name="T13" fmla="*/ 152 h 597"/>
              <a:gd name="T14" fmla="*/ 56 w 857"/>
              <a:gd name="T15" fmla="*/ 167 h 597"/>
              <a:gd name="T16" fmla="*/ 39 w 857"/>
              <a:gd name="T17" fmla="*/ 174 h 597"/>
              <a:gd name="T18" fmla="*/ 9 w 857"/>
              <a:gd name="T19" fmla="*/ 156 h 597"/>
              <a:gd name="T20" fmla="*/ 1 w 857"/>
              <a:gd name="T21" fmla="*/ 170 h 597"/>
              <a:gd name="T22" fmla="*/ 5 w 857"/>
              <a:gd name="T23" fmla="*/ 238 h 597"/>
              <a:gd name="T24" fmla="*/ 15 w 857"/>
              <a:gd name="T25" fmla="*/ 312 h 597"/>
              <a:gd name="T26" fmla="*/ 63 w 857"/>
              <a:gd name="T27" fmla="*/ 324 h 597"/>
              <a:gd name="T28" fmla="*/ 79 w 857"/>
              <a:gd name="T29" fmla="*/ 341 h 597"/>
              <a:gd name="T30" fmla="*/ 26 w 857"/>
              <a:gd name="T31" fmla="*/ 352 h 597"/>
              <a:gd name="T32" fmla="*/ 15 w 857"/>
              <a:gd name="T33" fmla="*/ 381 h 597"/>
              <a:gd name="T34" fmla="*/ 21 w 857"/>
              <a:gd name="T35" fmla="*/ 438 h 597"/>
              <a:gd name="T36" fmla="*/ 47 w 857"/>
              <a:gd name="T37" fmla="*/ 508 h 597"/>
              <a:gd name="T38" fmla="*/ 67 w 857"/>
              <a:gd name="T39" fmla="*/ 517 h 597"/>
              <a:gd name="T40" fmla="*/ 77 w 857"/>
              <a:gd name="T41" fmla="*/ 549 h 597"/>
              <a:gd name="T42" fmla="*/ 97 w 857"/>
              <a:gd name="T43" fmla="*/ 587 h 597"/>
              <a:gd name="T44" fmla="*/ 122 w 857"/>
              <a:gd name="T45" fmla="*/ 597 h 597"/>
              <a:gd name="T46" fmla="*/ 152 w 857"/>
              <a:gd name="T47" fmla="*/ 586 h 597"/>
              <a:gd name="T48" fmla="*/ 174 w 857"/>
              <a:gd name="T49" fmla="*/ 563 h 597"/>
              <a:gd name="T50" fmla="*/ 192 w 857"/>
              <a:gd name="T51" fmla="*/ 568 h 597"/>
              <a:gd name="T52" fmla="*/ 216 w 857"/>
              <a:gd name="T53" fmla="*/ 582 h 597"/>
              <a:gd name="T54" fmla="*/ 247 w 857"/>
              <a:gd name="T55" fmla="*/ 564 h 597"/>
              <a:gd name="T56" fmla="*/ 281 w 857"/>
              <a:gd name="T57" fmla="*/ 580 h 597"/>
              <a:gd name="T58" fmla="*/ 328 w 857"/>
              <a:gd name="T59" fmla="*/ 592 h 597"/>
              <a:gd name="T60" fmla="*/ 361 w 857"/>
              <a:gd name="T61" fmla="*/ 571 h 597"/>
              <a:gd name="T62" fmla="*/ 380 w 857"/>
              <a:gd name="T63" fmla="*/ 551 h 597"/>
              <a:gd name="T64" fmla="*/ 420 w 857"/>
              <a:gd name="T65" fmla="*/ 553 h 597"/>
              <a:gd name="T66" fmla="*/ 439 w 857"/>
              <a:gd name="T67" fmla="*/ 533 h 597"/>
              <a:gd name="T68" fmla="*/ 457 w 857"/>
              <a:gd name="T69" fmla="*/ 509 h 597"/>
              <a:gd name="T70" fmla="*/ 482 w 857"/>
              <a:gd name="T71" fmla="*/ 495 h 597"/>
              <a:gd name="T72" fmla="*/ 510 w 857"/>
              <a:gd name="T73" fmla="*/ 494 h 597"/>
              <a:gd name="T74" fmla="*/ 539 w 857"/>
              <a:gd name="T75" fmla="*/ 502 h 597"/>
              <a:gd name="T76" fmla="*/ 563 w 857"/>
              <a:gd name="T77" fmla="*/ 482 h 597"/>
              <a:gd name="T78" fmla="*/ 597 w 857"/>
              <a:gd name="T79" fmla="*/ 479 h 597"/>
              <a:gd name="T80" fmla="*/ 636 w 857"/>
              <a:gd name="T81" fmla="*/ 487 h 597"/>
              <a:gd name="T82" fmla="*/ 673 w 857"/>
              <a:gd name="T83" fmla="*/ 476 h 597"/>
              <a:gd name="T84" fmla="*/ 679 w 857"/>
              <a:gd name="T85" fmla="*/ 448 h 597"/>
              <a:gd name="T86" fmla="*/ 699 w 857"/>
              <a:gd name="T87" fmla="*/ 388 h 597"/>
              <a:gd name="T88" fmla="*/ 714 w 857"/>
              <a:gd name="T89" fmla="*/ 372 h 597"/>
              <a:gd name="T90" fmla="*/ 751 w 857"/>
              <a:gd name="T91" fmla="*/ 353 h 597"/>
              <a:gd name="T92" fmla="*/ 756 w 857"/>
              <a:gd name="T93" fmla="*/ 316 h 597"/>
              <a:gd name="T94" fmla="*/ 794 w 857"/>
              <a:gd name="T95" fmla="*/ 295 h 597"/>
              <a:gd name="T96" fmla="*/ 809 w 857"/>
              <a:gd name="T97" fmla="*/ 272 h 597"/>
              <a:gd name="T98" fmla="*/ 798 w 857"/>
              <a:gd name="T99" fmla="*/ 230 h 597"/>
              <a:gd name="T100" fmla="*/ 816 w 857"/>
              <a:gd name="T101" fmla="*/ 181 h 597"/>
              <a:gd name="T102" fmla="*/ 823 w 857"/>
              <a:gd name="T103" fmla="*/ 143 h 597"/>
              <a:gd name="T104" fmla="*/ 840 w 857"/>
              <a:gd name="T105" fmla="*/ 126 h 597"/>
              <a:gd name="T106" fmla="*/ 855 w 857"/>
              <a:gd name="T107" fmla="*/ 111 h 597"/>
              <a:gd name="T108" fmla="*/ 854 w 857"/>
              <a:gd name="T109" fmla="*/ 77 h 597"/>
              <a:gd name="T110" fmla="*/ 842 w 857"/>
              <a:gd name="T111" fmla="*/ 58 h 597"/>
              <a:gd name="T112" fmla="*/ 800 w 857"/>
              <a:gd name="T113" fmla="*/ 44 h 597"/>
              <a:gd name="T114" fmla="*/ 692 w 857"/>
              <a:gd name="T115" fmla="*/ 46 h 597"/>
              <a:gd name="T116" fmla="*/ 625 w 857"/>
              <a:gd name="T117" fmla="*/ 26 h 597"/>
              <a:gd name="T118" fmla="*/ 560 w 857"/>
              <a:gd name="T119" fmla="*/ 5 h 597"/>
              <a:gd name="T120" fmla="*/ 523 w 857"/>
              <a:gd name="T121" fmla="*/ 10 h 597"/>
              <a:gd name="T122" fmla="*/ 490 w 857"/>
              <a:gd name="T123" fmla="*/ 28 h 597"/>
              <a:gd name="T124" fmla="*/ 458 w 857"/>
              <a:gd name="T125" fmla="*/ 41 h 59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857"/>
              <a:gd name="T190" fmla="*/ 0 h 597"/>
              <a:gd name="T191" fmla="*/ 857 w 857"/>
              <a:gd name="T192" fmla="*/ 597 h 59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857" h="597">
                <a:moveTo>
                  <a:pt x="458" y="41"/>
                </a:moveTo>
                <a:lnTo>
                  <a:pt x="440" y="41"/>
                </a:lnTo>
                <a:lnTo>
                  <a:pt x="423" y="39"/>
                </a:lnTo>
                <a:lnTo>
                  <a:pt x="407" y="37"/>
                </a:lnTo>
                <a:lnTo>
                  <a:pt x="391" y="35"/>
                </a:lnTo>
                <a:lnTo>
                  <a:pt x="361" y="28"/>
                </a:lnTo>
                <a:lnTo>
                  <a:pt x="330" y="20"/>
                </a:lnTo>
                <a:lnTo>
                  <a:pt x="300" y="13"/>
                </a:lnTo>
                <a:lnTo>
                  <a:pt x="269" y="6"/>
                </a:lnTo>
                <a:lnTo>
                  <a:pt x="253" y="3"/>
                </a:lnTo>
                <a:lnTo>
                  <a:pt x="236" y="1"/>
                </a:lnTo>
                <a:lnTo>
                  <a:pt x="218" y="0"/>
                </a:lnTo>
                <a:lnTo>
                  <a:pt x="200" y="0"/>
                </a:lnTo>
                <a:lnTo>
                  <a:pt x="184" y="0"/>
                </a:lnTo>
                <a:lnTo>
                  <a:pt x="167" y="1"/>
                </a:lnTo>
                <a:lnTo>
                  <a:pt x="152" y="3"/>
                </a:lnTo>
                <a:lnTo>
                  <a:pt x="137" y="6"/>
                </a:lnTo>
                <a:lnTo>
                  <a:pt x="122" y="9"/>
                </a:lnTo>
                <a:lnTo>
                  <a:pt x="107" y="13"/>
                </a:lnTo>
                <a:lnTo>
                  <a:pt x="95" y="18"/>
                </a:lnTo>
                <a:lnTo>
                  <a:pt x="83" y="24"/>
                </a:lnTo>
                <a:lnTo>
                  <a:pt x="72" y="30"/>
                </a:lnTo>
                <a:lnTo>
                  <a:pt x="62" y="37"/>
                </a:lnTo>
                <a:lnTo>
                  <a:pt x="53" y="46"/>
                </a:lnTo>
                <a:lnTo>
                  <a:pt x="46" y="54"/>
                </a:lnTo>
                <a:lnTo>
                  <a:pt x="40" y="64"/>
                </a:lnTo>
                <a:lnTo>
                  <a:pt x="36" y="75"/>
                </a:lnTo>
                <a:lnTo>
                  <a:pt x="33" y="86"/>
                </a:lnTo>
                <a:lnTo>
                  <a:pt x="33" y="98"/>
                </a:lnTo>
                <a:lnTo>
                  <a:pt x="33" y="111"/>
                </a:lnTo>
                <a:lnTo>
                  <a:pt x="33" y="121"/>
                </a:lnTo>
                <a:lnTo>
                  <a:pt x="34" y="130"/>
                </a:lnTo>
                <a:lnTo>
                  <a:pt x="36" y="138"/>
                </a:lnTo>
                <a:lnTo>
                  <a:pt x="39" y="146"/>
                </a:lnTo>
                <a:lnTo>
                  <a:pt x="44" y="152"/>
                </a:lnTo>
                <a:lnTo>
                  <a:pt x="47" y="155"/>
                </a:lnTo>
                <a:lnTo>
                  <a:pt x="50" y="157"/>
                </a:lnTo>
                <a:lnTo>
                  <a:pt x="54" y="160"/>
                </a:lnTo>
                <a:lnTo>
                  <a:pt x="59" y="162"/>
                </a:lnTo>
                <a:lnTo>
                  <a:pt x="56" y="167"/>
                </a:lnTo>
                <a:lnTo>
                  <a:pt x="54" y="171"/>
                </a:lnTo>
                <a:lnTo>
                  <a:pt x="50" y="173"/>
                </a:lnTo>
                <a:lnTo>
                  <a:pt x="47" y="174"/>
                </a:lnTo>
                <a:lnTo>
                  <a:pt x="43" y="174"/>
                </a:lnTo>
                <a:lnTo>
                  <a:pt x="39" y="174"/>
                </a:lnTo>
                <a:lnTo>
                  <a:pt x="35" y="173"/>
                </a:lnTo>
                <a:lnTo>
                  <a:pt x="31" y="171"/>
                </a:lnTo>
                <a:lnTo>
                  <a:pt x="18" y="162"/>
                </a:lnTo>
                <a:lnTo>
                  <a:pt x="12" y="157"/>
                </a:lnTo>
                <a:lnTo>
                  <a:pt x="9" y="156"/>
                </a:lnTo>
                <a:lnTo>
                  <a:pt x="7" y="156"/>
                </a:lnTo>
                <a:lnTo>
                  <a:pt x="6" y="157"/>
                </a:lnTo>
                <a:lnTo>
                  <a:pt x="4" y="158"/>
                </a:lnTo>
                <a:lnTo>
                  <a:pt x="2" y="163"/>
                </a:lnTo>
                <a:lnTo>
                  <a:pt x="1" y="170"/>
                </a:lnTo>
                <a:lnTo>
                  <a:pt x="0" y="178"/>
                </a:lnTo>
                <a:lnTo>
                  <a:pt x="0" y="189"/>
                </a:lnTo>
                <a:lnTo>
                  <a:pt x="1" y="200"/>
                </a:lnTo>
                <a:lnTo>
                  <a:pt x="2" y="213"/>
                </a:lnTo>
                <a:lnTo>
                  <a:pt x="5" y="238"/>
                </a:lnTo>
                <a:lnTo>
                  <a:pt x="8" y="264"/>
                </a:lnTo>
                <a:lnTo>
                  <a:pt x="11" y="286"/>
                </a:lnTo>
                <a:lnTo>
                  <a:pt x="12" y="303"/>
                </a:lnTo>
                <a:lnTo>
                  <a:pt x="13" y="308"/>
                </a:lnTo>
                <a:lnTo>
                  <a:pt x="15" y="312"/>
                </a:lnTo>
                <a:lnTo>
                  <a:pt x="19" y="316"/>
                </a:lnTo>
                <a:lnTo>
                  <a:pt x="24" y="318"/>
                </a:lnTo>
                <a:lnTo>
                  <a:pt x="36" y="320"/>
                </a:lnTo>
                <a:lnTo>
                  <a:pt x="49" y="321"/>
                </a:lnTo>
                <a:lnTo>
                  <a:pt x="63" y="324"/>
                </a:lnTo>
                <a:lnTo>
                  <a:pt x="73" y="326"/>
                </a:lnTo>
                <a:lnTo>
                  <a:pt x="77" y="328"/>
                </a:lnTo>
                <a:lnTo>
                  <a:pt x="79" y="331"/>
                </a:lnTo>
                <a:lnTo>
                  <a:pt x="80" y="335"/>
                </a:lnTo>
                <a:lnTo>
                  <a:pt x="79" y="341"/>
                </a:lnTo>
                <a:lnTo>
                  <a:pt x="73" y="343"/>
                </a:lnTo>
                <a:lnTo>
                  <a:pt x="56" y="348"/>
                </a:lnTo>
                <a:lnTo>
                  <a:pt x="46" y="350"/>
                </a:lnTo>
                <a:lnTo>
                  <a:pt x="36" y="352"/>
                </a:lnTo>
                <a:lnTo>
                  <a:pt x="26" y="352"/>
                </a:lnTo>
                <a:lnTo>
                  <a:pt x="17" y="351"/>
                </a:lnTo>
                <a:lnTo>
                  <a:pt x="15" y="359"/>
                </a:lnTo>
                <a:lnTo>
                  <a:pt x="15" y="367"/>
                </a:lnTo>
                <a:lnTo>
                  <a:pt x="15" y="374"/>
                </a:lnTo>
                <a:lnTo>
                  <a:pt x="15" y="381"/>
                </a:lnTo>
                <a:lnTo>
                  <a:pt x="16" y="393"/>
                </a:lnTo>
                <a:lnTo>
                  <a:pt x="17" y="403"/>
                </a:lnTo>
                <a:lnTo>
                  <a:pt x="17" y="413"/>
                </a:lnTo>
                <a:lnTo>
                  <a:pt x="19" y="425"/>
                </a:lnTo>
                <a:lnTo>
                  <a:pt x="21" y="438"/>
                </a:lnTo>
                <a:lnTo>
                  <a:pt x="23" y="451"/>
                </a:lnTo>
                <a:lnTo>
                  <a:pt x="30" y="476"/>
                </a:lnTo>
                <a:lnTo>
                  <a:pt x="38" y="498"/>
                </a:lnTo>
                <a:lnTo>
                  <a:pt x="42" y="504"/>
                </a:lnTo>
                <a:lnTo>
                  <a:pt x="47" y="508"/>
                </a:lnTo>
                <a:lnTo>
                  <a:pt x="52" y="511"/>
                </a:lnTo>
                <a:lnTo>
                  <a:pt x="57" y="513"/>
                </a:lnTo>
                <a:lnTo>
                  <a:pt x="62" y="514"/>
                </a:lnTo>
                <a:lnTo>
                  <a:pt x="66" y="516"/>
                </a:lnTo>
                <a:lnTo>
                  <a:pt x="67" y="517"/>
                </a:lnTo>
                <a:lnTo>
                  <a:pt x="68" y="519"/>
                </a:lnTo>
                <a:lnTo>
                  <a:pt x="69" y="521"/>
                </a:lnTo>
                <a:lnTo>
                  <a:pt x="69" y="524"/>
                </a:lnTo>
                <a:lnTo>
                  <a:pt x="73" y="536"/>
                </a:lnTo>
                <a:lnTo>
                  <a:pt x="77" y="549"/>
                </a:lnTo>
                <a:lnTo>
                  <a:pt x="82" y="561"/>
                </a:lnTo>
                <a:lnTo>
                  <a:pt x="87" y="573"/>
                </a:lnTo>
                <a:lnTo>
                  <a:pt x="90" y="578"/>
                </a:lnTo>
                <a:lnTo>
                  <a:pt x="94" y="583"/>
                </a:lnTo>
                <a:lnTo>
                  <a:pt x="97" y="587"/>
                </a:lnTo>
                <a:lnTo>
                  <a:pt x="101" y="590"/>
                </a:lnTo>
                <a:lnTo>
                  <a:pt x="105" y="593"/>
                </a:lnTo>
                <a:lnTo>
                  <a:pt x="111" y="596"/>
                </a:lnTo>
                <a:lnTo>
                  <a:pt x="116" y="597"/>
                </a:lnTo>
                <a:lnTo>
                  <a:pt x="122" y="597"/>
                </a:lnTo>
                <a:lnTo>
                  <a:pt x="128" y="597"/>
                </a:lnTo>
                <a:lnTo>
                  <a:pt x="134" y="596"/>
                </a:lnTo>
                <a:lnTo>
                  <a:pt x="139" y="594"/>
                </a:lnTo>
                <a:lnTo>
                  <a:pt x="144" y="592"/>
                </a:lnTo>
                <a:lnTo>
                  <a:pt x="152" y="586"/>
                </a:lnTo>
                <a:lnTo>
                  <a:pt x="158" y="579"/>
                </a:lnTo>
                <a:lnTo>
                  <a:pt x="164" y="573"/>
                </a:lnTo>
                <a:lnTo>
                  <a:pt x="169" y="567"/>
                </a:lnTo>
                <a:lnTo>
                  <a:pt x="171" y="564"/>
                </a:lnTo>
                <a:lnTo>
                  <a:pt x="174" y="563"/>
                </a:lnTo>
                <a:lnTo>
                  <a:pt x="176" y="561"/>
                </a:lnTo>
                <a:lnTo>
                  <a:pt x="179" y="561"/>
                </a:lnTo>
                <a:lnTo>
                  <a:pt x="184" y="562"/>
                </a:lnTo>
                <a:lnTo>
                  <a:pt x="189" y="564"/>
                </a:lnTo>
                <a:lnTo>
                  <a:pt x="192" y="568"/>
                </a:lnTo>
                <a:lnTo>
                  <a:pt x="195" y="571"/>
                </a:lnTo>
                <a:lnTo>
                  <a:pt x="199" y="575"/>
                </a:lnTo>
                <a:lnTo>
                  <a:pt x="203" y="579"/>
                </a:lnTo>
                <a:lnTo>
                  <a:pt x="209" y="581"/>
                </a:lnTo>
                <a:lnTo>
                  <a:pt x="216" y="582"/>
                </a:lnTo>
                <a:lnTo>
                  <a:pt x="225" y="581"/>
                </a:lnTo>
                <a:lnTo>
                  <a:pt x="232" y="579"/>
                </a:lnTo>
                <a:lnTo>
                  <a:pt x="237" y="576"/>
                </a:lnTo>
                <a:lnTo>
                  <a:pt x="241" y="573"/>
                </a:lnTo>
                <a:lnTo>
                  <a:pt x="247" y="564"/>
                </a:lnTo>
                <a:lnTo>
                  <a:pt x="253" y="556"/>
                </a:lnTo>
                <a:lnTo>
                  <a:pt x="258" y="562"/>
                </a:lnTo>
                <a:lnTo>
                  <a:pt x="264" y="568"/>
                </a:lnTo>
                <a:lnTo>
                  <a:pt x="272" y="574"/>
                </a:lnTo>
                <a:lnTo>
                  <a:pt x="281" y="580"/>
                </a:lnTo>
                <a:lnTo>
                  <a:pt x="291" y="585"/>
                </a:lnTo>
                <a:lnTo>
                  <a:pt x="301" y="589"/>
                </a:lnTo>
                <a:lnTo>
                  <a:pt x="311" y="591"/>
                </a:lnTo>
                <a:lnTo>
                  <a:pt x="321" y="592"/>
                </a:lnTo>
                <a:lnTo>
                  <a:pt x="328" y="592"/>
                </a:lnTo>
                <a:lnTo>
                  <a:pt x="335" y="590"/>
                </a:lnTo>
                <a:lnTo>
                  <a:pt x="341" y="588"/>
                </a:lnTo>
                <a:lnTo>
                  <a:pt x="346" y="586"/>
                </a:lnTo>
                <a:lnTo>
                  <a:pt x="354" y="579"/>
                </a:lnTo>
                <a:lnTo>
                  <a:pt x="361" y="571"/>
                </a:lnTo>
                <a:lnTo>
                  <a:pt x="366" y="564"/>
                </a:lnTo>
                <a:lnTo>
                  <a:pt x="371" y="557"/>
                </a:lnTo>
                <a:lnTo>
                  <a:pt x="374" y="555"/>
                </a:lnTo>
                <a:lnTo>
                  <a:pt x="377" y="552"/>
                </a:lnTo>
                <a:lnTo>
                  <a:pt x="380" y="551"/>
                </a:lnTo>
                <a:lnTo>
                  <a:pt x="384" y="551"/>
                </a:lnTo>
                <a:lnTo>
                  <a:pt x="397" y="551"/>
                </a:lnTo>
                <a:lnTo>
                  <a:pt x="408" y="553"/>
                </a:lnTo>
                <a:lnTo>
                  <a:pt x="414" y="553"/>
                </a:lnTo>
                <a:lnTo>
                  <a:pt x="420" y="553"/>
                </a:lnTo>
                <a:lnTo>
                  <a:pt x="427" y="552"/>
                </a:lnTo>
                <a:lnTo>
                  <a:pt x="436" y="551"/>
                </a:lnTo>
                <a:lnTo>
                  <a:pt x="436" y="544"/>
                </a:lnTo>
                <a:lnTo>
                  <a:pt x="437" y="538"/>
                </a:lnTo>
                <a:lnTo>
                  <a:pt x="439" y="533"/>
                </a:lnTo>
                <a:lnTo>
                  <a:pt x="441" y="528"/>
                </a:lnTo>
                <a:lnTo>
                  <a:pt x="445" y="523"/>
                </a:lnTo>
                <a:lnTo>
                  <a:pt x="449" y="518"/>
                </a:lnTo>
                <a:lnTo>
                  <a:pt x="452" y="513"/>
                </a:lnTo>
                <a:lnTo>
                  <a:pt x="457" y="509"/>
                </a:lnTo>
                <a:lnTo>
                  <a:pt x="461" y="506"/>
                </a:lnTo>
                <a:lnTo>
                  <a:pt x="466" y="502"/>
                </a:lnTo>
                <a:lnTo>
                  <a:pt x="471" y="499"/>
                </a:lnTo>
                <a:lnTo>
                  <a:pt x="477" y="497"/>
                </a:lnTo>
                <a:lnTo>
                  <a:pt x="482" y="495"/>
                </a:lnTo>
                <a:lnTo>
                  <a:pt x="488" y="494"/>
                </a:lnTo>
                <a:lnTo>
                  <a:pt x="494" y="493"/>
                </a:lnTo>
                <a:lnTo>
                  <a:pt x="499" y="492"/>
                </a:lnTo>
                <a:lnTo>
                  <a:pt x="505" y="493"/>
                </a:lnTo>
                <a:lnTo>
                  <a:pt x="510" y="494"/>
                </a:lnTo>
                <a:lnTo>
                  <a:pt x="515" y="496"/>
                </a:lnTo>
                <a:lnTo>
                  <a:pt x="520" y="498"/>
                </a:lnTo>
                <a:lnTo>
                  <a:pt x="528" y="501"/>
                </a:lnTo>
                <a:lnTo>
                  <a:pt x="536" y="503"/>
                </a:lnTo>
                <a:lnTo>
                  <a:pt x="539" y="502"/>
                </a:lnTo>
                <a:lnTo>
                  <a:pt x="542" y="501"/>
                </a:lnTo>
                <a:lnTo>
                  <a:pt x="545" y="499"/>
                </a:lnTo>
                <a:lnTo>
                  <a:pt x="549" y="496"/>
                </a:lnTo>
                <a:lnTo>
                  <a:pt x="557" y="490"/>
                </a:lnTo>
                <a:lnTo>
                  <a:pt x="563" y="482"/>
                </a:lnTo>
                <a:lnTo>
                  <a:pt x="574" y="468"/>
                </a:lnTo>
                <a:lnTo>
                  <a:pt x="578" y="461"/>
                </a:lnTo>
                <a:lnTo>
                  <a:pt x="584" y="468"/>
                </a:lnTo>
                <a:lnTo>
                  <a:pt x="590" y="474"/>
                </a:lnTo>
                <a:lnTo>
                  <a:pt x="597" y="479"/>
                </a:lnTo>
                <a:lnTo>
                  <a:pt x="603" y="482"/>
                </a:lnTo>
                <a:lnTo>
                  <a:pt x="610" y="485"/>
                </a:lnTo>
                <a:lnTo>
                  <a:pt x="618" y="486"/>
                </a:lnTo>
                <a:lnTo>
                  <a:pt x="626" y="487"/>
                </a:lnTo>
                <a:lnTo>
                  <a:pt x="636" y="487"/>
                </a:lnTo>
                <a:lnTo>
                  <a:pt x="644" y="487"/>
                </a:lnTo>
                <a:lnTo>
                  <a:pt x="652" y="486"/>
                </a:lnTo>
                <a:lnTo>
                  <a:pt x="658" y="484"/>
                </a:lnTo>
                <a:lnTo>
                  <a:pt x="663" y="481"/>
                </a:lnTo>
                <a:lnTo>
                  <a:pt x="673" y="476"/>
                </a:lnTo>
                <a:lnTo>
                  <a:pt x="683" y="472"/>
                </a:lnTo>
                <a:lnTo>
                  <a:pt x="681" y="466"/>
                </a:lnTo>
                <a:lnTo>
                  <a:pt x="680" y="460"/>
                </a:lnTo>
                <a:lnTo>
                  <a:pt x="679" y="454"/>
                </a:lnTo>
                <a:lnTo>
                  <a:pt x="679" y="448"/>
                </a:lnTo>
                <a:lnTo>
                  <a:pt x="682" y="436"/>
                </a:lnTo>
                <a:lnTo>
                  <a:pt x="685" y="424"/>
                </a:lnTo>
                <a:lnTo>
                  <a:pt x="694" y="405"/>
                </a:lnTo>
                <a:lnTo>
                  <a:pt x="699" y="393"/>
                </a:lnTo>
                <a:lnTo>
                  <a:pt x="699" y="388"/>
                </a:lnTo>
                <a:lnTo>
                  <a:pt x="700" y="384"/>
                </a:lnTo>
                <a:lnTo>
                  <a:pt x="702" y="381"/>
                </a:lnTo>
                <a:lnTo>
                  <a:pt x="703" y="378"/>
                </a:lnTo>
                <a:lnTo>
                  <a:pt x="708" y="374"/>
                </a:lnTo>
                <a:lnTo>
                  <a:pt x="714" y="372"/>
                </a:lnTo>
                <a:lnTo>
                  <a:pt x="728" y="369"/>
                </a:lnTo>
                <a:lnTo>
                  <a:pt x="741" y="367"/>
                </a:lnTo>
                <a:lnTo>
                  <a:pt x="746" y="363"/>
                </a:lnTo>
                <a:lnTo>
                  <a:pt x="749" y="358"/>
                </a:lnTo>
                <a:lnTo>
                  <a:pt x="751" y="353"/>
                </a:lnTo>
                <a:lnTo>
                  <a:pt x="752" y="348"/>
                </a:lnTo>
                <a:lnTo>
                  <a:pt x="752" y="337"/>
                </a:lnTo>
                <a:lnTo>
                  <a:pt x="751" y="325"/>
                </a:lnTo>
                <a:lnTo>
                  <a:pt x="753" y="320"/>
                </a:lnTo>
                <a:lnTo>
                  <a:pt x="756" y="316"/>
                </a:lnTo>
                <a:lnTo>
                  <a:pt x="760" y="312"/>
                </a:lnTo>
                <a:lnTo>
                  <a:pt x="764" y="309"/>
                </a:lnTo>
                <a:lnTo>
                  <a:pt x="774" y="304"/>
                </a:lnTo>
                <a:lnTo>
                  <a:pt x="785" y="300"/>
                </a:lnTo>
                <a:lnTo>
                  <a:pt x="794" y="295"/>
                </a:lnTo>
                <a:lnTo>
                  <a:pt x="802" y="290"/>
                </a:lnTo>
                <a:lnTo>
                  <a:pt x="805" y="286"/>
                </a:lnTo>
                <a:lnTo>
                  <a:pt x="807" y="282"/>
                </a:lnTo>
                <a:lnTo>
                  <a:pt x="809" y="277"/>
                </a:lnTo>
                <a:lnTo>
                  <a:pt x="809" y="272"/>
                </a:lnTo>
                <a:lnTo>
                  <a:pt x="809" y="261"/>
                </a:lnTo>
                <a:lnTo>
                  <a:pt x="808" y="253"/>
                </a:lnTo>
                <a:lnTo>
                  <a:pt x="806" y="246"/>
                </a:lnTo>
                <a:lnTo>
                  <a:pt x="803" y="240"/>
                </a:lnTo>
                <a:lnTo>
                  <a:pt x="798" y="230"/>
                </a:lnTo>
                <a:lnTo>
                  <a:pt x="794" y="220"/>
                </a:lnTo>
                <a:lnTo>
                  <a:pt x="800" y="211"/>
                </a:lnTo>
                <a:lnTo>
                  <a:pt x="809" y="197"/>
                </a:lnTo>
                <a:lnTo>
                  <a:pt x="813" y="189"/>
                </a:lnTo>
                <a:lnTo>
                  <a:pt x="816" y="181"/>
                </a:lnTo>
                <a:lnTo>
                  <a:pt x="819" y="174"/>
                </a:lnTo>
                <a:lnTo>
                  <a:pt x="820" y="167"/>
                </a:lnTo>
                <a:lnTo>
                  <a:pt x="820" y="157"/>
                </a:lnTo>
                <a:lnTo>
                  <a:pt x="821" y="149"/>
                </a:lnTo>
                <a:lnTo>
                  <a:pt x="823" y="143"/>
                </a:lnTo>
                <a:lnTo>
                  <a:pt x="826" y="138"/>
                </a:lnTo>
                <a:lnTo>
                  <a:pt x="829" y="134"/>
                </a:lnTo>
                <a:lnTo>
                  <a:pt x="833" y="131"/>
                </a:lnTo>
                <a:lnTo>
                  <a:pt x="836" y="128"/>
                </a:lnTo>
                <a:lnTo>
                  <a:pt x="840" y="126"/>
                </a:lnTo>
                <a:lnTo>
                  <a:pt x="843" y="124"/>
                </a:lnTo>
                <a:lnTo>
                  <a:pt x="847" y="121"/>
                </a:lnTo>
                <a:lnTo>
                  <a:pt x="850" y="119"/>
                </a:lnTo>
                <a:lnTo>
                  <a:pt x="853" y="115"/>
                </a:lnTo>
                <a:lnTo>
                  <a:pt x="855" y="111"/>
                </a:lnTo>
                <a:lnTo>
                  <a:pt x="856" y="105"/>
                </a:lnTo>
                <a:lnTo>
                  <a:pt x="857" y="97"/>
                </a:lnTo>
                <a:lnTo>
                  <a:pt x="856" y="88"/>
                </a:lnTo>
                <a:lnTo>
                  <a:pt x="855" y="82"/>
                </a:lnTo>
                <a:lnTo>
                  <a:pt x="854" y="77"/>
                </a:lnTo>
                <a:lnTo>
                  <a:pt x="852" y="73"/>
                </a:lnTo>
                <a:lnTo>
                  <a:pt x="850" y="68"/>
                </a:lnTo>
                <a:lnTo>
                  <a:pt x="848" y="64"/>
                </a:lnTo>
                <a:lnTo>
                  <a:pt x="845" y="61"/>
                </a:lnTo>
                <a:lnTo>
                  <a:pt x="842" y="58"/>
                </a:lnTo>
                <a:lnTo>
                  <a:pt x="838" y="55"/>
                </a:lnTo>
                <a:lnTo>
                  <a:pt x="830" y="51"/>
                </a:lnTo>
                <a:lnTo>
                  <a:pt x="821" y="47"/>
                </a:lnTo>
                <a:lnTo>
                  <a:pt x="811" y="45"/>
                </a:lnTo>
                <a:lnTo>
                  <a:pt x="800" y="44"/>
                </a:lnTo>
                <a:lnTo>
                  <a:pt x="774" y="43"/>
                </a:lnTo>
                <a:lnTo>
                  <a:pt x="749" y="44"/>
                </a:lnTo>
                <a:lnTo>
                  <a:pt x="723" y="46"/>
                </a:lnTo>
                <a:lnTo>
                  <a:pt x="699" y="46"/>
                </a:lnTo>
                <a:lnTo>
                  <a:pt x="692" y="46"/>
                </a:lnTo>
                <a:lnTo>
                  <a:pt x="684" y="45"/>
                </a:lnTo>
                <a:lnTo>
                  <a:pt x="675" y="43"/>
                </a:lnTo>
                <a:lnTo>
                  <a:pt x="666" y="40"/>
                </a:lnTo>
                <a:lnTo>
                  <a:pt x="646" y="33"/>
                </a:lnTo>
                <a:lnTo>
                  <a:pt x="625" y="26"/>
                </a:lnTo>
                <a:lnTo>
                  <a:pt x="605" y="18"/>
                </a:lnTo>
                <a:lnTo>
                  <a:pt x="585" y="11"/>
                </a:lnTo>
                <a:lnTo>
                  <a:pt x="576" y="9"/>
                </a:lnTo>
                <a:lnTo>
                  <a:pt x="568" y="7"/>
                </a:lnTo>
                <a:lnTo>
                  <a:pt x="560" y="5"/>
                </a:lnTo>
                <a:lnTo>
                  <a:pt x="551" y="5"/>
                </a:lnTo>
                <a:lnTo>
                  <a:pt x="544" y="5"/>
                </a:lnTo>
                <a:lnTo>
                  <a:pt x="537" y="6"/>
                </a:lnTo>
                <a:lnTo>
                  <a:pt x="530" y="8"/>
                </a:lnTo>
                <a:lnTo>
                  <a:pt x="523" y="10"/>
                </a:lnTo>
                <a:lnTo>
                  <a:pt x="511" y="14"/>
                </a:lnTo>
                <a:lnTo>
                  <a:pt x="499" y="15"/>
                </a:lnTo>
                <a:lnTo>
                  <a:pt x="498" y="19"/>
                </a:lnTo>
                <a:lnTo>
                  <a:pt x="495" y="24"/>
                </a:lnTo>
                <a:lnTo>
                  <a:pt x="490" y="28"/>
                </a:lnTo>
                <a:lnTo>
                  <a:pt x="484" y="32"/>
                </a:lnTo>
                <a:lnTo>
                  <a:pt x="478" y="36"/>
                </a:lnTo>
                <a:lnTo>
                  <a:pt x="471" y="39"/>
                </a:lnTo>
                <a:lnTo>
                  <a:pt x="464" y="41"/>
                </a:lnTo>
                <a:lnTo>
                  <a:pt x="458" y="41"/>
                </a:lnTo>
                <a:close/>
              </a:path>
            </a:pathLst>
          </a:custGeom>
          <a:solidFill>
            <a:srgbClr val="6FB1AE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47" name="Freeform 50"/>
          <p:cNvSpPr>
            <a:spLocks/>
          </p:cNvSpPr>
          <p:nvPr/>
        </p:nvSpPr>
        <p:spPr bwMode="auto">
          <a:xfrm>
            <a:off x="5769006" y="1970455"/>
            <a:ext cx="1611710" cy="1492130"/>
          </a:xfrm>
          <a:custGeom>
            <a:avLst/>
            <a:gdLst>
              <a:gd name="T0" fmla="*/ 4445 w 4539"/>
              <a:gd name="T1" fmla="*/ 1241 h 4267"/>
              <a:gd name="T2" fmla="*/ 4347 w 4539"/>
              <a:gd name="T3" fmla="*/ 1194 h 4267"/>
              <a:gd name="T4" fmla="*/ 4232 w 4539"/>
              <a:gd name="T5" fmla="*/ 1169 h 4267"/>
              <a:gd name="T6" fmla="*/ 4124 w 4539"/>
              <a:gd name="T7" fmla="*/ 1130 h 4267"/>
              <a:gd name="T8" fmla="*/ 3998 w 4539"/>
              <a:gd name="T9" fmla="*/ 1099 h 4267"/>
              <a:gd name="T10" fmla="*/ 3900 w 4539"/>
              <a:gd name="T11" fmla="*/ 1128 h 4267"/>
              <a:gd name="T12" fmla="*/ 3730 w 4539"/>
              <a:gd name="T13" fmla="*/ 1244 h 4267"/>
              <a:gd name="T14" fmla="*/ 3627 w 4539"/>
              <a:gd name="T15" fmla="*/ 1390 h 4267"/>
              <a:gd name="T16" fmla="*/ 3513 w 4539"/>
              <a:gd name="T17" fmla="*/ 1534 h 4267"/>
              <a:gd name="T18" fmla="*/ 3320 w 4539"/>
              <a:gd name="T19" fmla="*/ 1782 h 4267"/>
              <a:gd name="T20" fmla="*/ 3391 w 4539"/>
              <a:gd name="T21" fmla="*/ 1558 h 4267"/>
              <a:gd name="T22" fmla="*/ 3333 w 4539"/>
              <a:gd name="T23" fmla="*/ 1497 h 4267"/>
              <a:gd name="T24" fmla="*/ 3185 w 4539"/>
              <a:gd name="T25" fmla="*/ 1556 h 4267"/>
              <a:gd name="T26" fmla="*/ 3004 w 4539"/>
              <a:gd name="T27" fmla="*/ 1581 h 4267"/>
              <a:gd name="T28" fmla="*/ 2859 w 4539"/>
              <a:gd name="T29" fmla="*/ 1318 h 4267"/>
              <a:gd name="T30" fmla="*/ 2848 w 4539"/>
              <a:gd name="T31" fmla="*/ 1235 h 4267"/>
              <a:gd name="T32" fmla="*/ 2623 w 4539"/>
              <a:gd name="T33" fmla="*/ 1353 h 4267"/>
              <a:gd name="T34" fmla="*/ 2457 w 4539"/>
              <a:gd name="T35" fmla="*/ 1381 h 4267"/>
              <a:gd name="T36" fmla="*/ 2558 w 4539"/>
              <a:gd name="T37" fmla="*/ 1267 h 4267"/>
              <a:gd name="T38" fmla="*/ 2239 w 4539"/>
              <a:gd name="T39" fmla="*/ 1061 h 4267"/>
              <a:gd name="T40" fmla="*/ 2116 w 4539"/>
              <a:gd name="T41" fmla="*/ 898 h 4267"/>
              <a:gd name="T42" fmla="*/ 2071 w 4539"/>
              <a:gd name="T43" fmla="*/ 665 h 4267"/>
              <a:gd name="T44" fmla="*/ 1950 w 4539"/>
              <a:gd name="T45" fmla="*/ 533 h 4267"/>
              <a:gd name="T46" fmla="*/ 1823 w 4539"/>
              <a:gd name="T47" fmla="*/ 363 h 4267"/>
              <a:gd name="T48" fmla="*/ 1696 w 4539"/>
              <a:gd name="T49" fmla="*/ 288 h 4267"/>
              <a:gd name="T50" fmla="*/ 1479 w 4539"/>
              <a:gd name="T51" fmla="*/ 221 h 4267"/>
              <a:gd name="T52" fmla="*/ 1402 w 4539"/>
              <a:gd name="T53" fmla="*/ 4 h 4267"/>
              <a:gd name="T54" fmla="*/ 1142 w 4539"/>
              <a:gd name="T55" fmla="*/ 52 h 4267"/>
              <a:gd name="T56" fmla="*/ 1005 w 4539"/>
              <a:gd name="T57" fmla="*/ 88 h 4267"/>
              <a:gd name="T58" fmla="*/ 1061 w 4539"/>
              <a:gd name="T59" fmla="*/ 237 h 4267"/>
              <a:gd name="T60" fmla="*/ 850 w 4539"/>
              <a:gd name="T61" fmla="*/ 217 h 4267"/>
              <a:gd name="T62" fmla="*/ 649 w 4539"/>
              <a:gd name="T63" fmla="*/ 208 h 4267"/>
              <a:gd name="T64" fmla="*/ 442 w 4539"/>
              <a:gd name="T65" fmla="*/ 303 h 4267"/>
              <a:gd name="T66" fmla="*/ 270 w 4539"/>
              <a:gd name="T67" fmla="*/ 373 h 4267"/>
              <a:gd name="T68" fmla="*/ 158 w 4539"/>
              <a:gd name="T69" fmla="*/ 399 h 4267"/>
              <a:gd name="T70" fmla="*/ 11 w 4539"/>
              <a:gd name="T71" fmla="*/ 480 h 4267"/>
              <a:gd name="T72" fmla="*/ 63 w 4539"/>
              <a:gd name="T73" fmla="*/ 1043 h 4267"/>
              <a:gd name="T74" fmla="*/ 224 w 4539"/>
              <a:gd name="T75" fmla="*/ 1336 h 4267"/>
              <a:gd name="T76" fmla="*/ 374 w 4539"/>
              <a:gd name="T77" fmla="*/ 1439 h 4267"/>
              <a:gd name="T78" fmla="*/ 623 w 4539"/>
              <a:gd name="T79" fmla="*/ 1475 h 4267"/>
              <a:gd name="T80" fmla="*/ 803 w 4539"/>
              <a:gd name="T81" fmla="*/ 1606 h 4267"/>
              <a:gd name="T82" fmla="*/ 236 w 4539"/>
              <a:gd name="T83" fmla="*/ 3176 h 4267"/>
              <a:gd name="T84" fmla="*/ 306 w 4539"/>
              <a:gd name="T85" fmla="*/ 3344 h 4267"/>
              <a:gd name="T86" fmla="*/ 454 w 4539"/>
              <a:gd name="T87" fmla="*/ 3713 h 4267"/>
              <a:gd name="T88" fmla="*/ 655 w 4539"/>
              <a:gd name="T89" fmla="*/ 3972 h 4267"/>
              <a:gd name="T90" fmla="*/ 3050 w 4539"/>
              <a:gd name="T91" fmla="*/ 4259 h 4267"/>
              <a:gd name="T92" fmla="*/ 3256 w 4539"/>
              <a:gd name="T93" fmla="*/ 3941 h 4267"/>
              <a:gd name="T94" fmla="*/ 3425 w 4539"/>
              <a:gd name="T95" fmla="*/ 3588 h 4267"/>
              <a:gd name="T96" fmla="*/ 3397 w 4539"/>
              <a:gd name="T97" fmla="*/ 3422 h 4267"/>
              <a:gd name="T98" fmla="*/ 3452 w 4539"/>
              <a:gd name="T99" fmla="*/ 3242 h 4267"/>
              <a:gd name="T100" fmla="*/ 3615 w 4539"/>
              <a:gd name="T101" fmla="*/ 3127 h 4267"/>
              <a:gd name="T102" fmla="*/ 3714 w 4539"/>
              <a:gd name="T103" fmla="*/ 3005 h 4267"/>
              <a:gd name="T104" fmla="*/ 3782 w 4539"/>
              <a:gd name="T105" fmla="*/ 2826 h 4267"/>
              <a:gd name="T106" fmla="*/ 3620 w 4539"/>
              <a:gd name="T107" fmla="*/ 2733 h 4267"/>
              <a:gd name="T108" fmla="*/ 3889 w 4539"/>
              <a:gd name="T109" fmla="*/ 2490 h 4267"/>
              <a:gd name="T110" fmla="*/ 4062 w 4539"/>
              <a:gd name="T111" fmla="*/ 2352 h 4267"/>
              <a:gd name="T112" fmla="*/ 4179 w 4539"/>
              <a:gd name="T113" fmla="*/ 2224 h 4267"/>
              <a:gd name="T114" fmla="*/ 4298 w 4539"/>
              <a:gd name="T115" fmla="*/ 2010 h 4267"/>
              <a:gd name="T116" fmla="*/ 4374 w 4539"/>
              <a:gd name="T117" fmla="*/ 1790 h 4267"/>
              <a:gd name="T118" fmla="*/ 4452 w 4539"/>
              <a:gd name="T119" fmla="*/ 1642 h 4267"/>
              <a:gd name="T120" fmla="*/ 4482 w 4539"/>
              <a:gd name="T121" fmla="*/ 1475 h 426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539"/>
              <a:gd name="T184" fmla="*/ 0 h 4267"/>
              <a:gd name="T185" fmla="*/ 4539 w 4539"/>
              <a:gd name="T186" fmla="*/ 4267 h 426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539" h="4267">
                <a:moveTo>
                  <a:pt x="4539" y="1286"/>
                </a:moveTo>
                <a:lnTo>
                  <a:pt x="4530" y="1286"/>
                </a:lnTo>
                <a:lnTo>
                  <a:pt x="4523" y="1286"/>
                </a:lnTo>
                <a:lnTo>
                  <a:pt x="4515" y="1286"/>
                </a:lnTo>
                <a:lnTo>
                  <a:pt x="4507" y="1286"/>
                </a:lnTo>
                <a:lnTo>
                  <a:pt x="4506" y="1280"/>
                </a:lnTo>
                <a:lnTo>
                  <a:pt x="4505" y="1276"/>
                </a:lnTo>
                <a:lnTo>
                  <a:pt x="4503" y="1273"/>
                </a:lnTo>
                <a:lnTo>
                  <a:pt x="4501" y="1271"/>
                </a:lnTo>
                <a:lnTo>
                  <a:pt x="4499" y="1267"/>
                </a:lnTo>
                <a:lnTo>
                  <a:pt x="4496" y="1262"/>
                </a:lnTo>
                <a:lnTo>
                  <a:pt x="4493" y="1253"/>
                </a:lnTo>
                <a:lnTo>
                  <a:pt x="4491" y="1239"/>
                </a:lnTo>
                <a:lnTo>
                  <a:pt x="4474" y="1234"/>
                </a:lnTo>
                <a:lnTo>
                  <a:pt x="4462" y="1233"/>
                </a:lnTo>
                <a:lnTo>
                  <a:pt x="4454" y="1233"/>
                </a:lnTo>
                <a:lnTo>
                  <a:pt x="4448" y="1235"/>
                </a:lnTo>
                <a:lnTo>
                  <a:pt x="4446" y="1238"/>
                </a:lnTo>
                <a:lnTo>
                  <a:pt x="4445" y="1241"/>
                </a:lnTo>
                <a:lnTo>
                  <a:pt x="4444" y="1243"/>
                </a:lnTo>
                <a:lnTo>
                  <a:pt x="4445" y="1244"/>
                </a:lnTo>
                <a:lnTo>
                  <a:pt x="4444" y="1249"/>
                </a:lnTo>
                <a:lnTo>
                  <a:pt x="4443" y="1251"/>
                </a:lnTo>
                <a:lnTo>
                  <a:pt x="4441" y="1251"/>
                </a:lnTo>
                <a:lnTo>
                  <a:pt x="4438" y="1250"/>
                </a:lnTo>
                <a:lnTo>
                  <a:pt x="4430" y="1243"/>
                </a:lnTo>
                <a:lnTo>
                  <a:pt x="4419" y="1236"/>
                </a:lnTo>
                <a:lnTo>
                  <a:pt x="4413" y="1232"/>
                </a:lnTo>
                <a:lnTo>
                  <a:pt x="4406" y="1229"/>
                </a:lnTo>
                <a:lnTo>
                  <a:pt x="4399" y="1226"/>
                </a:lnTo>
                <a:lnTo>
                  <a:pt x="4391" y="1223"/>
                </a:lnTo>
                <a:lnTo>
                  <a:pt x="4383" y="1222"/>
                </a:lnTo>
                <a:lnTo>
                  <a:pt x="4374" y="1223"/>
                </a:lnTo>
                <a:lnTo>
                  <a:pt x="4365" y="1224"/>
                </a:lnTo>
                <a:lnTo>
                  <a:pt x="4355" y="1228"/>
                </a:lnTo>
                <a:lnTo>
                  <a:pt x="4352" y="1210"/>
                </a:lnTo>
                <a:lnTo>
                  <a:pt x="4348" y="1198"/>
                </a:lnTo>
                <a:lnTo>
                  <a:pt x="4347" y="1194"/>
                </a:lnTo>
                <a:lnTo>
                  <a:pt x="4345" y="1192"/>
                </a:lnTo>
                <a:lnTo>
                  <a:pt x="4343" y="1190"/>
                </a:lnTo>
                <a:lnTo>
                  <a:pt x="4340" y="1189"/>
                </a:lnTo>
                <a:lnTo>
                  <a:pt x="4325" y="1189"/>
                </a:lnTo>
                <a:lnTo>
                  <a:pt x="4297" y="1192"/>
                </a:lnTo>
                <a:lnTo>
                  <a:pt x="4290" y="1191"/>
                </a:lnTo>
                <a:lnTo>
                  <a:pt x="4285" y="1190"/>
                </a:lnTo>
                <a:lnTo>
                  <a:pt x="4275" y="1190"/>
                </a:lnTo>
                <a:lnTo>
                  <a:pt x="4250" y="1192"/>
                </a:lnTo>
                <a:lnTo>
                  <a:pt x="4251" y="1189"/>
                </a:lnTo>
                <a:lnTo>
                  <a:pt x="4251" y="1187"/>
                </a:lnTo>
                <a:lnTo>
                  <a:pt x="4251" y="1185"/>
                </a:lnTo>
                <a:lnTo>
                  <a:pt x="4250" y="1184"/>
                </a:lnTo>
                <a:lnTo>
                  <a:pt x="4247" y="1182"/>
                </a:lnTo>
                <a:lnTo>
                  <a:pt x="4244" y="1180"/>
                </a:lnTo>
                <a:lnTo>
                  <a:pt x="4240" y="1178"/>
                </a:lnTo>
                <a:lnTo>
                  <a:pt x="4235" y="1174"/>
                </a:lnTo>
                <a:lnTo>
                  <a:pt x="4234" y="1172"/>
                </a:lnTo>
                <a:lnTo>
                  <a:pt x="4232" y="1169"/>
                </a:lnTo>
                <a:lnTo>
                  <a:pt x="4230" y="1165"/>
                </a:lnTo>
                <a:lnTo>
                  <a:pt x="4229" y="1161"/>
                </a:lnTo>
                <a:lnTo>
                  <a:pt x="4223" y="1156"/>
                </a:lnTo>
                <a:lnTo>
                  <a:pt x="4217" y="1153"/>
                </a:lnTo>
                <a:lnTo>
                  <a:pt x="4212" y="1151"/>
                </a:lnTo>
                <a:lnTo>
                  <a:pt x="4208" y="1150"/>
                </a:lnTo>
                <a:lnTo>
                  <a:pt x="4199" y="1150"/>
                </a:lnTo>
                <a:lnTo>
                  <a:pt x="4193" y="1152"/>
                </a:lnTo>
                <a:lnTo>
                  <a:pt x="4186" y="1155"/>
                </a:lnTo>
                <a:lnTo>
                  <a:pt x="4179" y="1157"/>
                </a:lnTo>
                <a:lnTo>
                  <a:pt x="4175" y="1158"/>
                </a:lnTo>
                <a:lnTo>
                  <a:pt x="4171" y="1158"/>
                </a:lnTo>
                <a:lnTo>
                  <a:pt x="4166" y="1157"/>
                </a:lnTo>
                <a:lnTo>
                  <a:pt x="4161" y="1155"/>
                </a:lnTo>
                <a:lnTo>
                  <a:pt x="4153" y="1152"/>
                </a:lnTo>
                <a:lnTo>
                  <a:pt x="4146" y="1147"/>
                </a:lnTo>
                <a:lnTo>
                  <a:pt x="4138" y="1141"/>
                </a:lnTo>
                <a:lnTo>
                  <a:pt x="4129" y="1133"/>
                </a:lnTo>
                <a:lnTo>
                  <a:pt x="4124" y="1130"/>
                </a:lnTo>
                <a:lnTo>
                  <a:pt x="4119" y="1127"/>
                </a:lnTo>
                <a:lnTo>
                  <a:pt x="4112" y="1125"/>
                </a:lnTo>
                <a:lnTo>
                  <a:pt x="4105" y="1123"/>
                </a:lnTo>
                <a:lnTo>
                  <a:pt x="4097" y="1122"/>
                </a:lnTo>
                <a:lnTo>
                  <a:pt x="4087" y="1121"/>
                </a:lnTo>
                <a:lnTo>
                  <a:pt x="4077" y="1122"/>
                </a:lnTo>
                <a:lnTo>
                  <a:pt x="4066" y="1123"/>
                </a:lnTo>
                <a:lnTo>
                  <a:pt x="4047" y="1127"/>
                </a:lnTo>
                <a:lnTo>
                  <a:pt x="4032" y="1130"/>
                </a:lnTo>
                <a:lnTo>
                  <a:pt x="4021" y="1131"/>
                </a:lnTo>
                <a:lnTo>
                  <a:pt x="4012" y="1130"/>
                </a:lnTo>
                <a:lnTo>
                  <a:pt x="4005" y="1129"/>
                </a:lnTo>
                <a:lnTo>
                  <a:pt x="4001" y="1126"/>
                </a:lnTo>
                <a:lnTo>
                  <a:pt x="3998" y="1123"/>
                </a:lnTo>
                <a:lnTo>
                  <a:pt x="3997" y="1120"/>
                </a:lnTo>
                <a:lnTo>
                  <a:pt x="3997" y="1112"/>
                </a:lnTo>
                <a:lnTo>
                  <a:pt x="3998" y="1105"/>
                </a:lnTo>
                <a:lnTo>
                  <a:pt x="3998" y="1102"/>
                </a:lnTo>
                <a:lnTo>
                  <a:pt x="3998" y="1099"/>
                </a:lnTo>
                <a:lnTo>
                  <a:pt x="3996" y="1098"/>
                </a:lnTo>
                <a:lnTo>
                  <a:pt x="3993" y="1097"/>
                </a:lnTo>
                <a:lnTo>
                  <a:pt x="3983" y="1097"/>
                </a:lnTo>
                <a:lnTo>
                  <a:pt x="3973" y="1097"/>
                </a:lnTo>
                <a:lnTo>
                  <a:pt x="3966" y="1099"/>
                </a:lnTo>
                <a:lnTo>
                  <a:pt x="3960" y="1101"/>
                </a:lnTo>
                <a:lnTo>
                  <a:pt x="3956" y="1103"/>
                </a:lnTo>
                <a:lnTo>
                  <a:pt x="3953" y="1106"/>
                </a:lnTo>
                <a:lnTo>
                  <a:pt x="3950" y="1109"/>
                </a:lnTo>
                <a:lnTo>
                  <a:pt x="3947" y="1113"/>
                </a:lnTo>
                <a:lnTo>
                  <a:pt x="3943" y="1119"/>
                </a:lnTo>
                <a:lnTo>
                  <a:pt x="3937" y="1125"/>
                </a:lnTo>
                <a:lnTo>
                  <a:pt x="3934" y="1127"/>
                </a:lnTo>
                <a:lnTo>
                  <a:pt x="3929" y="1128"/>
                </a:lnTo>
                <a:lnTo>
                  <a:pt x="3922" y="1129"/>
                </a:lnTo>
                <a:lnTo>
                  <a:pt x="3914" y="1128"/>
                </a:lnTo>
                <a:lnTo>
                  <a:pt x="3909" y="1128"/>
                </a:lnTo>
                <a:lnTo>
                  <a:pt x="3904" y="1128"/>
                </a:lnTo>
                <a:lnTo>
                  <a:pt x="3900" y="1128"/>
                </a:lnTo>
                <a:lnTo>
                  <a:pt x="3896" y="1129"/>
                </a:lnTo>
                <a:lnTo>
                  <a:pt x="3889" y="1132"/>
                </a:lnTo>
                <a:lnTo>
                  <a:pt x="3883" y="1134"/>
                </a:lnTo>
                <a:lnTo>
                  <a:pt x="3877" y="1136"/>
                </a:lnTo>
                <a:lnTo>
                  <a:pt x="3870" y="1136"/>
                </a:lnTo>
                <a:lnTo>
                  <a:pt x="3866" y="1136"/>
                </a:lnTo>
                <a:lnTo>
                  <a:pt x="3861" y="1134"/>
                </a:lnTo>
                <a:lnTo>
                  <a:pt x="3856" y="1132"/>
                </a:lnTo>
                <a:lnTo>
                  <a:pt x="3851" y="1128"/>
                </a:lnTo>
                <a:lnTo>
                  <a:pt x="3849" y="1127"/>
                </a:lnTo>
                <a:lnTo>
                  <a:pt x="3847" y="1127"/>
                </a:lnTo>
                <a:lnTo>
                  <a:pt x="3845" y="1127"/>
                </a:lnTo>
                <a:lnTo>
                  <a:pt x="3842" y="1128"/>
                </a:lnTo>
                <a:lnTo>
                  <a:pt x="3835" y="1132"/>
                </a:lnTo>
                <a:lnTo>
                  <a:pt x="3828" y="1139"/>
                </a:lnTo>
                <a:lnTo>
                  <a:pt x="3810" y="1155"/>
                </a:lnTo>
                <a:lnTo>
                  <a:pt x="3791" y="1175"/>
                </a:lnTo>
                <a:lnTo>
                  <a:pt x="3753" y="1217"/>
                </a:lnTo>
                <a:lnTo>
                  <a:pt x="3730" y="1244"/>
                </a:lnTo>
                <a:lnTo>
                  <a:pt x="3721" y="1256"/>
                </a:lnTo>
                <a:lnTo>
                  <a:pt x="3714" y="1266"/>
                </a:lnTo>
                <a:lnTo>
                  <a:pt x="3708" y="1276"/>
                </a:lnTo>
                <a:lnTo>
                  <a:pt x="3704" y="1286"/>
                </a:lnTo>
                <a:lnTo>
                  <a:pt x="3701" y="1296"/>
                </a:lnTo>
                <a:lnTo>
                  <a:pt x="3699" y="1306"/>
                </a:lnTo>
                <a:lnTo>
                  <a:pt x="3697" y="1315"/>
                </a:lnTo>
                <a:lnTo>
                  <a:pt x="3696" y="1324"/>
                </a:lnTo>
                <a:lnTo>
                  <a:pt x="3696" y="1340"/>
                </a:lnTo>
                <a:lnTo>
                  <a:pt x="3697" y="1354"/>
                </a:lnTo>
                <a:lnTo>
                  <a:pt x="3697" y="1361"/>
                </a:lnTo>
                <a:lnTo>
                  <a:pt x="3696" y="1367"/>
                </a:lnTo>
                <a:lnTo>
                  <a:pt x="3695" y="1372"/>
                </a:lnTo>
                <a:lnTo>
                  <a:pt x="3694" y="1376"/>
                </a:lnTo>
                <a:lnTo>
                  <a:pt x="3676" y="1377"/>
                </a:lnTo>
                <a:lnTo>
                  <a:pt x="3661" y="1378"/>
                </a:lnTo>
                <a:lnTo>
                  <a:pt x="3648" y="1381"/>
                </a:lnTo>
                <a:lnTo>
                  <a:pt x="3636" y="1385"/>
                </a:lnTo>
                <a:lnTo>
                  <a:pt x="3627" y="1390"/>
                </a:lnTo>
                <a:lnTo>
                  <a:pt x="3619" y="1396"/>
                </a:lnTo>
                <a:lnTo>
                  <a:pt x="3613" y="1402"/>
                </a:lnTo>
                <a:lnTo>
                  <a:pt x="3608" y="1408"/>
                </a:lnTo>
                <a:lnTo>
                  <a:pt x="3598" y="1423"/>
                </a:lnTo>
                <a:lnTo>
                  <a:pt x="3588" y="1437"/>
                </a:lnTo>
                <a:lnTo>
                  <a:pt x="3582" y="1445"/>
                </a:lnTo>
                <a:lnTo>
                  <a:pt x="3576" y="1452"/>
                </a:lnTo>
                <a:lnTo>
                  <a:pt x="3567" y="1458"/>
                </a:lnTo>
                <a:lnTo>
                  <a:pt x="3558" y="1464"/>
                </a:lnTo>
                <a:lnTo>
                  <a:pt x="3548" y="1472"/>
                </a:lnTo>
                <a:lnTo>
                  <a:pt x="3541" y="1478"/>
                </a:lnTo>
                <a:lnTo>
                  <a:pt x="3538" y="1483"/>
                </a:lnTo>
                <a:lnTo>
                  <a:pt x="3536" y="1489"/>
                </a:lnTo>
                <a:lnTo>
                  <a:pt x="3536" y="1499"/>
                </a:lnTo>
                <a:lnTo>
                  <a:pt x="3536" y="1509"/>
                </a:lnTo>
                <a:lnTo>
                  <a:pt x="3534" y="1515"/>
                </a:lnTo>
                <a:lnTo>
                  <a:pt x="3529" y="1521"/>
                </a:lnTo>
                <a:lnTo>
                  <a:pt x="3523" y="1527"/>
                </a:lnTo>
                <a:lnTo>
                  <a:pt x="3513" y="1534"/>
                </a:lnTo>
                <a:lnTo>
                  <a:pt x="3499" y="1542"/>
                </a:lnTo>
                <a:lnTo>
                  <a:pt x="3480" y="1550"/>
                </a:lnTo>
                <a:lnTo>
                  <a:pt x="3457" y="1559"/>
                </a:lnTo>
                <a:lnTo>
                  <a:pt x="3427" y="1569"/>
                </a:lnTo>
                <a:lnTo>
                  <a:pt x="3423" y="1571"/>
                </a:lnTo>
                <a:lnTo>
                  <a:pt x="3418" y="1575"/>
                </a:lnTo>
                <a:lnTo>
                  <a:pt x="3414" y="1579"/>
                </a:lnTo>
                <a:lnTo>
                  <a:pt x="3410" y="1585"/>
                </a:lnTo>
                <a:lnTo>
                  <a:pt x="3402" y="1598"/>
                </a:lnTo>
                <a:lnTo>
                  <a:pt x="3394" y="1615"/>
                </a:lnTo>
                <a:lnTo>
                  <a:pt x="3379" y="1653"/>
                </a:lnTo>
                <a:lnTo>
                  <a:pt x="3363" y="1695"/>
                </a:lnTo>
                <a:lnTo>
                  <a:pt x="3355" y="1716"/>
                </a:lnTo>
                <a:lnTo>
                  <a:pt x="3348" y="1735"/>
                </a:lnTo>
                <a:lnTo>
                  <a:pt x="3340" y="1752"/>
                </a:lnTo>
                <a:lnTo>
                  <a:pt x="3332" y="1767"/>
                </a:lnTo>
                <a:lnTo>
                  <a:pt x="3328" y="1773"/>
                </a:lnTo>
                <a:lnTo>
                  <a:pt x="3324" y="1778"/>
                </a:lnTo>
                <a:lnTo>
                  <a:pt x="3320" y="1782"/>
                </a:lnTo>
                <a:lnTo>
                  <a:pt x="3316" y="1785"/>
                </a:lnTo>
                <a:lnTo>
                  <a:pt x="3313" y="1787"/>
                </a:lnTo>
                <a:lnTo>
                  <a:pt x="3308" y="1787"/>
                </a:lnTo>
                <a:lnTo>
                  <a:pt x="3304" y="1787"/>
                </a:lnTo>
                <a:lnTo>
                  <a:pt x="3300" y="1785"/>
                </a:lnTo>
                <a:lnTo>
                  <a:pt x="3296" y="1783"/>
                </a:lnTo>
                <a:lnTo>
                  <a:pt x="3293" y="1781"/>
                </a:lnTo>
                <a:lnTo>
                  <a:pt x="3292" y="1777"/>
                </a:lnTo>
                <a:lnTo>
                  <a:pt x="3291" y="1772"/>
                </a:lnTo>
                <a:lnTo>
                  <a:pt x="3292" y="1767"/>
                </a:lnTo>
                <a:lnTo>
                  <a:pt x="3293" y="1760"/>
                </a:lnTo>
                <a:lnTo>
                  <a:pt x="3296" y="1752"/>
                </a:lnTo>
                <a:lnTo>
                  <a:pt x="3299" y="1743"/>
                </a:lnTo>
                <a:lnTo>
                  <a:pt x="3306" y="1724"/>
                </a:lnTo>
                <a:lnTo>
                  <a:pt x="3318" y="1703"/>
                </a:lnTo>
                <a:lnTo>
                  <a:pt x="3329" y="1678"/>
                </a:lnTo>
                <a:lnTo>
                  <a:pt x="3342" y="1654"/>
                </a:lnTo>
                <a:lnTo>
                  <a:pt x="3368" y="1605"/>
                </a:lnTo>
                <a:lnTo>
                  <a:pt x="3391" y="1558"/>
                </a:lnTo>
                <a:lnTo>
                  <a:pt x="3400" y="1538"/>
                </a:lnTo>
                <a:lnTo>
                  <a:pt x="3406" y="1521"/>
                </a:lnTo>
                <a:lnTo>
                  <a:pt x="3409" y="1513"/>
                </a:lnTo>
                <a:lnTo>
                  <a:pt x="3410" y="1506"/>
                </a:lnTo>
                <a:lnTo>
                  <a:pt x="3410" y="1501"/>
                </a:lnTo>
                <a:lnTo>
                  <a:pt x="3410" y="1496"/>
                </a:lnTo>
                <a:lnTo>
                  <a:pt x="3409" y="1492"/>
                </a:lnTo>
                <a:lnTo>
                  <a:pt x="3407" y="1489"/>
                </a:lnTo>
                <a:lnTo>
                  <a:pt x="3405" y="1486"/>
                </a:lnTo>
                <a:lnTo>
                  <a:pt x="3402" y="1484"/>
                </a:lnTo>
                <a:lnTo>
                  <a:pt x="3398" y="1482"/>
                </a:lnTo>
                <a:lnTo>
                  <a:pt x="3395" y="1481"/>
                </a:lnTo>
                <a:lnTo>
                  <a:pt x="3391" y="1481"/>
                </a:lnTo>
                <a:lnTo>
                  <a:pt x="3386" y="1480"/>
                </a:lnTo>
                <a:lnTo>
                  <a:pt x="3376" y="1481"/>
                </a:lnTo>
                <a:lnTo>
                  <a:pt x="3366" y="1484"/>
                </a:lnTo>
                <a:lnTo>
                  <a:pt x="3355" y="1487"/>
                </a:lnTo>
                <a:lnTo>
                  <a:pt x="3344" y="1492"/>
                </a:lnTo>
                <a:lnTo>
                  <a:pt x="3333" y="1497"/>
                </a:lnTo>
                <a:lnTo>
                  <a:pt x="3322" y="1503"/>
                </a:lnTo>
                <a:lnTo>
                  <a:pt x="3312" y="1510"/>
                </a:lnTo>
                <a:lnTo>
                  <a:pt x="3302" y="1516"/>
                </a:lnTo>
                <a:lnTo>
                  <a:pt x="3295" y="1523"/>
                </a:lnTo>
                <a:lnTo>
                  <a:pt x="3289" y="1528"/>
                </a:lnTo>
                <a:lnTo>
                  <a:pt x="3286" y="1534"/>
                </a:lnTo>
                <a:lnTo>
                  <a:pt x="3284" y="1538"/>
                </a:lnTo>
                <a:lnTo>
                  <a:pt x="3260" y="1538"/>
                </a:lnTo>
                <a:lnTo>
                  <a:pt x="3240" y="1540"/>
                </a:lnTo>
                <a:lnTo>
                  <a:pt x="3232" y="1542"/>
                </a:lnTo>
                <a:lnTo>
                  <a:pt x="3224" y="1545"/>
                </a:lnTo>
                <a:lnTo>
                  <a:pt x="3218" y="1549"/>
                </a:lnTo>
                <a:lnTo>
                  <a:pt x="3211" y="1554"/>
                </a:lnTo>
                <a:lnTo>
                  <a:pt x="3207" y="1558"/>
                </a:lnTo>
                <a:lnTo>
                  <a:pt x="3203" y="1561"/>
                </a:lnTo>
                <a:lnTo>
                  <a:pt x="3198" y="1562"/>
                </a:lnTo>
                <a:lnTo>
                  <a:pt x="3194" y="1561"/>
                </a:lnTo>
                <a:lnTo>
                  <a:pt x="3189" y="1559"/>
                </a:lnTo>
                <a:lnTo>
                  <a:pt x="3185" y="1556"/>
                </a:lnTo>
                <a:lnTo>
                  <a:pt x="3180" y="1552"/>
                </a:lnTo>
                <a:lnTo>
                  <a:pt x="3175" y="1547"/>
                </a:lnTo>
                <a:lnTo>
                  <a:pt x="3165" y="1537"/>
                </a:lnTo>
                <a:lnTo>
                  <a:pt x="3155" y="1527"/>
                </a:lnTo>
                <a:lnTo>
                  <a:pt x="3149" y="1523"/>
                </a:lnTo>
                <a:lnTo>
                  <a:pt x="3144" y="1520"/>
                </a:lnTo>
                <a:lnTo>
                  <a:pt x="3138" y="1518"/>
                </a:lnTo>
                <a:lnTo>
                  <a:pt x="3132" y="1517"/>
                </a:lnTo>
                <a:lnTo>
                  <a:pt x="3124" y="1518"/>
                </a:lnTo>
                <a:lnTo>
                  <a:pt x="3115" y="1519"/>
                </a:lnTo>
                <a:lnTo>
                  <a:pt x="3106" y="1521"/>
                </a:lnTo>
                <a:lnTo>
                  <a:pt x="3097" y="1523"/>
                </a:lnTo>
                <a:lnTo>
                  <a:pt x="3078" y="1530"/>
                </a:lnTo>
                <a:lnTo>
                  <a:pt x="3061" y="1539"/>
                </a:lnTo>
                <a:lnTo>
                  <a:pt x="3045" y="1549"/>
                </a:lnTo>
                <a:lnTo>
                  <a:pt x="3030" y="1559"/>
                </a:lnTo>
                <a:lnTo>
                  <a:pt x="3017" y="1570"/>
                </a:lnTo>
                <a:lnTo>
                  <a:pt x="3007" y="1580"/>
                </a:lnTo>
                <a:lnTo>
                  <a:pt x="3004" y="1581"/>
                </a:lnTo>
                <a:lnTo>
                  <a:pt x="3001" y="1581"/>
                </a:lnTo>
                <a:lnTo>
                  <a:pt x="2997" y="1581"/>
                </a:lnTo>
                <a:lnTo>
                  <a:pt x="2993" y="1579"/>
                </a:lnTo>
                <a:lnTo>
                  <a:pt x="2983" y="1572"/>
                </a:lnTo>
                <a:lnTo>
                  <a:pt x="2972" y="1562"/>
                </a:lnTo>
                <a:lnTo>
                  <a:pt x="2960" y="1550"/>
                </a:lnTo>
                <a:lnTo>
                  <a:pt x="2948" y="1534"/>
                </a:lnTo>
                <a:lnTo>
                  <a:pt x="2936" y="1516"/>
                </a:lnTo>
                <a:lnTo>
                  <a:pt x="2923" y="1496"/>
                </a:lnTo>
                <a:lnTo>
                  <a:pt x="2911" y="1475"/>
                </a:lnTo>
                <a:lnTo>
                  <a:pt x="2899" y="1452"/>
                </a:lnTo>
                <a:lnTo>
                  <a:pt x="2889" y="1429"/>
                </a:lnTo>
                <a:lnTo>
                  <a:pt x="2879" y="1406"/>
                </a:lnTo>
                <a:lnTo>
                  <a:pt x="2871" y="1383"/>
                </a:lnTo>
                <a:lnTo>
                  <a:pt x="2864" y="1361"/>
                </a:lnTo>
                <a:lnTo>
                  <a:pt x="2862" y="1349"/>
                </a:lnTo>
                <a:lnTo>
                  <a:pt x="2860" y="1338"/>
                </a:lnTo>
                <a:lnTo>
                  <a:pt x="2859" y="1328"/>
                </a:lnTo>
                <a:lnTo>
                  <a:pt x="2859" y="1318"/>
                </a:lnTo>
                <a:lnTo>
                  <a:pt x="2858" y="1316"/>
                </a:lnTo>
                <a:lnTo>
                  <a:pt x="2857" y="1314"/>
                </a:lnTo>
                <a:lnTo>
                  <a:pt x="2855" y="1312"/>
                </a:lnTo>
                <a:lnTo>
                  <a:pt x="2852" y="1310"/>
                </a:lnTo>
                <a:lnTo>
                  <a:pt x="2845" y="1306"/>
                </a:lnTo>
                <a:lnTo>
                  <a:pt x="2838" y="1301"/>
                </a:lnTo>
                <a:lnTo>
                  <a:pt x="2835" y="1299"/>
                </a:lnTo>
                <a:lnTo>
                  <a:pt x="2832" y="1295"/>
                </a:lnTo>
                <a:lnTo>
                  <a:pt x="2830" y="1292"/>
                </a:lnTo>
                <a:lnTo>
                  <a:pt x="2828" y="1288"/>
                </a:lnTo>
                <a:lnTo>
                  <a:pt x="2828" y="1283"/>
                </a:lnTo>
                <a:lnTo>
                  <a:pt x="2828" y="1278"/>
                </a:lnTo>
                <a:lnTo>
                  <a:pt x="2830" y="1272"/>
                </a:lnTo>
                <a:lnTo>
                  <a:pt x="2833" y="1266"/>
                </a:lnTo>
                <a:lnTo>
                  <a:pt x="2838" y="1260"/>
                </a:lnTo>
                <a:lnTo>
                  <a:pt x="2842" y="1254"/>
                </a:lnTo>
                <a:lnTo>
                  <a:pt x="2845" y="1247"/>
                </a:lnTo>
                <a:lnTo>
                  <a:pt x="2847" y="1241"/>
                </a:lnTo>
                <a:lnTo>
                  <a:pt x="2848" y="1235"/>
                </a:lnTo>
                <a:lnTo>
                  <a:pt x="2849" y="1230"/>
                </a:lnTo>
                <a:lnTo>
                  <a:pt x="2848" y="1225"/>
                </a:lnTo>
                <a:lnTo>
                  <a:pt x="2847" y="1220"/>
                </a:lnTo>
                <a:lnTo>
                  <a:pt x="2845" y="1216"/>
                </a:lnTo>
                <a:lnTo>
                  <a:pt x="2842" y="1213"/>
                </a:lnTo>
                <a:lnTo>
                  <a:pt x="2839" y="1210"/>
                </a:lnTo>
                <a:lnTo>
                  <a:pt x="2835" y="1208"/>
                </a:lnTo>
                <a:lnTo>
                  <a:pt x="2831" y="1206"/>
                </a:lnTo>
                <a:lnTo>
                  <a:pt x="2827" y="1206"/>
                </a:lnTo>
                <a:lnTo>
                  <a:pt x="2822" y="1206"/>
                </a:lnTo>
                <a:lnTo>
                  <a:pt x="2817" y="1207"/>
                </a:lnTo>
                <a:lnTo>
                  <a:pt x="2804" y="1214"/>
                </a:lnTo>
                <a:lnTo>
                  <a:pt x="2788" y="1224"/>
                </a:lnTo>
                <a:lnTo>
                  <a:pt x="2771" y="1236"/>
                </a:lnTo>
                <a:lnTo>
                  <a:pt x="2752" y="1251"/>
                </a:lnTo>
                <a:lnTo>
                  <a:pt x="2711" y="1284"/>
                </a:lnTo>
                <a:lnTo>
                  <a:pt x="2668" y="1319"/>
                </a:lnTo>
                <a:lnTo>
                  <a:pt x="2646" y="1336"/>
                </a:lnTo>
                <a:lnTo>
                  <a:pt x="2623" y="1353"/>
                </a:lnTo>
                <a:lnTo>
                  <a:pt x="2601" y="1369"/>
                </a:lnTo>
                <a:lnTo>
                  <a:pt x="2580" y="1382"/>
                </a:lnTo>
                <a:lnTo>
                  <a:pt x="2569" y="1388"/>
                </a:lnTo>
                <a:lnTo>
                  <a:pt x="2559" y="1393"/>
                </a:lnTo>
                <a:lnTo>
                  <a:pt x="2549" y="1397"/>
                </a:lnTo>
                <a:lnTo>
                  <a:pt x="2539" y="1401"/>
                </a:lnTo>
                <a:lnTo>
                  <a:pt x="2529" y="1404"/>
                </a:lnTo>
                <a:lnTo>
                  <a:pt x="2520" y="1406"/>
                </a:lnTo>
                <a:lnTo>
                  <a:pt x="2511" y="1407"/>
                </a:lnTo>
                <a:lnTo>
                  <a:pt x="2502" y="1407"/>
                </a:lnTo>
                <a:lnTo>
                  <a:pt x="2496" y="1407"/>
                </a:lnTo>
                <a:lnTo>
                  <a:pt x="2489" y="1406"/>
                </a:lnTo>
                <a:lnTo>
                  <a:pt x="2482" y="1404"/>
                </a:lnTo>
                <a:lnTo>
                  <a:pt x="2475" y="1401"/>
                </a:lnTo>
                <a:lnTo>
                  <a:pt x="2469" y="1397"/>
                </a:lnTo>
                <a:lnTo>
                  <a:pt x="2463" y="1392"/>
                </a:lnTo>
                <a:lnTo>
                  <a:pt x="2460" y="1388"/>
                </a:lnTo>
                <a:lnTo>
                  <a:pt x="2458" y="1385"/>
                </a:lnTo>
                <a:lnTo>
                  <a:pt x="2457" y="1381"/>
                </a:lnTo>
                <a:lnTo>
                  <a:pt x="2456" y="1376"/>
                </a:lnTo>
                <a:lnTo>
                  <a:pt x="2456" y="1366"/>
                </a:lnTo>
                <a:lnTo>
                  <a:pt x="2457" y="1355"/>
                </a:lnTo>
                <a:lnTo>
                  <a:pt x="2458" y="1347"/>
                </a:lnTo>
                <a:lnTo>
                  <a:pt x="2460" y="1339"/>
                </a:lnTo>
                <a:lnTo>
                  <a:pt x="2463" y="1332"/>
                </a:lnTo>
                <a:lnTo>
                  <a:pt x="2466" y="1326"/>
                </a:lnTo>
                <a:lnTo>
                  <a:pt x="2469" y="1320"/>
                </a:lnTo>
                <a:lnTo>
                  <a:pt x="2473" y="1315"/>
                </a:lnTo>
                <a:lnTo>
                  <a:pt x="2481" y="1307"/>
                </a:lnTo>
                <a:lnTo>
                  <a:pt x="2490" y="1300"/>
                </a:lnTo>
                <a:lnTo>
                  <a:pt x="2500" y="1295"/>
                </a:lnTo>
                <a:lnTo>
                  <a:pt x="2509" y="1291"/>
                </a:lnTo>
                <a:lnTo>
                  <a:pt x="2529" y="1285"/>
                </a:lnTo>
                <a:lnTo>
                  <a:pt x="2546" y="1278"/>
                </a:lnTo>
                <a:lnTo>
                  <a:pt x="2550" y="1275"/>
                </a:lnTo>
                <a:lnTo>
                  <a:pt x="2553" y="1273"/>
                </a:lnTo>
                <a:lnTo>
                  <a:pt x="2555" y="1270"/>
                </a:lnTo>
                <a:lnTo>
                  <a:pt x="2558" y="1267"/>
                </a:lnTo>
                <a:lnTo>
                  <a:pt x="2559" y="1264"/>
                </a:lnTo>
                <a:lnTo>
                  <a:pt x="2560" y="1260"/>
                </a:lnTo>
                <a:lnTo>
                  <a:pt x="2561" y="1255"/>
                </a:lnTo>
                <a:lnTo>
                  <a:pt x="2561" y="1250"/>
                </a:lnTo>
                <a:lnTo>
                  <a:pt x="2403" y="1250"/>
                </a:lnTo>
                <a:lnTo>
                  <a:pt x="2388" y="1242"/>
                </a:lnTo>
                <a:lnTo>
                  <a:pt x="2373" y="1233"/>
                </a:lnTo>
                <a:lnTo>
                  <a:pt x="2358" y="1223"/>
                </a:lnTo>
                <a:lnTo>
                  <a:pt x="2344" y="1211"/>
                </a:lnTo>
                <a:lnTo>
                  <a:pt x="2329" y="1198"/>
                </a:lnTo>
                <a:lnTo>
                  <a:pt x="2316" y="1184"/>
                </a:lnTo>
                <a:lnTo>
                  <a:pt x="2301" y="1170"/>
                </a:lnTo>
                <a:lnTo>
                  <a:pt x="2289" y="1154"/>
                </a:lnTo>
                <a:lnTo>
                  <a:pt x="2278" y="1138"/>
                </a:lnTo>
                <a:lnTo>
                  <a:pt x="2267" y="1121"/>
                </a:lnTo>
                <a:lnTo>
                  <a:pt x="2258" y="1106"/>
                </a:lnTo>
                <a:lnTo>
                  <a:pt x="2250" y="1090"/>
                </a:lnTo>
                <a:lnTo>
                  <a:pt x="2244" y="1075"/>
                </a:lnTo>
                <a:lnTo>
                  <a:pt x="2239" y="1061"/>
                </a:lnTo>
                <a:lnTo>
                  <a:pt x="2236" y="1047"/>
                </a:lnTo>
                <a:lnTo>
                  <a:pt x="2235" y="1035"/>
                </a:lnTo>
                <a:lnTo>
                  <a:pt x="2235" y="1021"/>
                </a:lnTo>
                <a:lnTo>
                  <a:pt x="2235" y="1008"/>
                </a:lnTo>
                <a:lnTo>
                  <a:pt x="2234" y="998"/>
                </a:lnTo>
                <a:lnTo>
                  <a:pt x="2232" y="988"/>
                </a:lnTo>
                <a:lnTo>
                  <a:pt x="2228" y="978"/>
                </a:lnTo>
                <a:lnTo>
                  <a:pt x="2224" y="969"/>
                </a:lnTo>
                <a:lnTo>
                  <a:pt x="2218" y="959"/>
                </a:lnTo>
                <a:lnTo>
                  <a:pt x="2210" y="950"/>
                </a:lnTo>
                <a:lnTo>
                  <a:pt x="2202" y="942"/>
                </a:lnTo>
                <a:lnTo>
                  <a:pt x="2193" y="934"/>
                </a:lnTo>
                <a:lnTo>
                  <a:pt x="2183" y="926"/>
                </a:lnTo>
                <a:lnTo>
                  <a:pt x="2173" y="919"/>
                </a:lnTo>
                <a:lnTo>
                  <a:pt x="2162" y="912"/>
                </a:lnTo>
                <a:lnTo>
                  <a:pt x="2151" y="907"/>
                </a:lnTo>
                <a:lnTo>
                  <a:pt x="2139" y="903"/>
                </a:lnTo>
                <a:lnTo>
                  <a:pt x="2128" y="900"/>
                </a:lnTo>
                <a:lnTo>
                  <a:pt x="2116" y="898"/>
                </a:lnTo>
                <a:lnTo>
                  <a:pt x="2104" y="898"/>
                </a:lnTo>
                <a:lnTo>
                  <a:pt x="2104" y="892"/>
                </a:lnTo>
                <a:lnTo>
                  <a:pt x="2103" y="886"/>
                </a:lnTo>
                <a:lnTo>
                  <a:pt x="2101" y="881"/>
                </a:lnTo>
                <a:lnTo>
                  <a:pt x="2099" y="876"/>
                </a:lnTo>
                <a:lnTo>
                  <a:pt x="2094" y="866"/>
                </a:lnTo>
                <a:lnTo>
                  <a:pt x="2089" y="856"/>
                </a:lnTo>
                <a:lnTo>
                  <a:pt x="2082" y="846"/>
                </a:lnTo>
                <a:lnTo>
                  <a:pt x="2077" y="836"/>
                </a:lnTo>
                <a:lnTo>
                  <a:pt x="2075" y="831"/>
                </a:lnTo>
                <a:lnTo>
                  <a:pt x="2073" y="826"/>
                </a:lnTo>
                <a:lnTo>
                  <a:pt x="2072" y="820"/>
                </a:lnTo>
                <a:lnTo>
                  <a:pt x="2072" y="814"/>
                </a:lnTo>
                <a:lnTo>
                  <a:pt x="2072" y="792"/>
                </a:lnTo>
                <a:lnTo>
                  <a:pt x="2073" y="765"/>
                </a:lnTo>
                <a:lnTo>
                  <a:pt x="2074" y="734"/>
                </a:lnTo>
                <a:lnTo>
                  <a:pt x="2073" y="700"/>
                </a:lnTo>
                <a:lnTo>
                  <a:pt x="2073" y="682"/>
                </a:lnTo>
                <a:lnTo>
                  <a:pt x="2071" y="665"/>
                </a:lnTo>
                <a:lnTo>
                  <a:pt x="2070" y="649"/>
                </a:lnTo>
                <a:lnTo>
                  <a:pt x="2068" y="633"/>
                </a:lnTo>
                <a:lnTo>
                  <a:pt x="2065" y="617"/>
                </a:lnTo>
                <a:lnTo>
                  <a:pt x="2061" y="603"/>
                </a:lnTo>
                <a:lnTo>
                  <a:pt x="2056" y="590"/>
                </a:lnTo>
                <a:lnTo>
                  <a:pt x="2051" y="577"/>
                </a:lnTo>
                <a:lnTo>
                  <a:pt x="2048" y="573"/>
                </a:lnTo>
                <a:lnTo>
                  <a:pt x="2044" y="569"/>
                </a:lnTo>
                <a:lnTo>
                  <a:pt x="2039" y="566"/>
                </a:lnTo>
                <a:lnTo>
                  <a:pt x="2033" y="564"/>
                </a:lnTo>
                <a:lnTo>
                  <a:pt x="2018" y="560"/>
                </a:lnTo>
                <a:lnTo>
                  <a:pt x="2001" y="557"/>
                </a:lnTo>
                <a:lnTo>
                  <a:pt x="1993" y="555"/>
                </a:lnTo>
                <a:lnTo>
                  <a:pt x="1984" y="553"/>
                </a:lnTo>
                <a:lnTo>
                  <a:pt x="1975" y="551"/>
                </a:lnTo>
                <a:lnTo>
                  <a:pt x="1967" y="547"/>
                </a:lnTo>
                <a:lnTo>
                  <a:pt x="1961" y="543"/>
                </a:lnTo>
                <a:lnTo>
                  <a:pt x="1955" y="538"/>
                </a:lnTo>
                <a:lnTo>
                  <a:pt x="1950" y="533"/>
                </a:lnTo>
                <a:lnTo>
                  <a:pt x="1946" y="525"/>
                </a:lnTo>
                <a:lnTo>
                  <a:pt x="1941" y="509"/>
                </a:lnTo>
                <a:lnTo>
                  <a:pt x="1937" y="493"/>
                </a:lnTo>
                <a:lnTo>
                  <a:pt x="1933" y="478"/>
                </a:lnTo>
                <a:lnTo>
                  <a:pt x="1930" y="462"/>
                </a:lnTo>
                <a:lnTo>
                  <a:pt x="1924" y="435"/>
                </a:lnTo>
                <a:lnTo>
                  <a:pt x="1918" y="411"/>
                </a:lnTo>
                <a:lnTo>
                  <a:pt x="1914" y="400"/>
                </a:lnTo>
                <a:lnTo>
                  <a:pt x="1909" y="391"/>
                </a:lnTo>
                <a:lnTo>
                  <a:pt x="1903" y="383"/>
                </a:lnTo>
                <a:lnTo>
                  <a:pt x="1896" y="376"/>
                </a:lnTo>
                <a:lnTo>
                  <a:pt x="1891" y="373"/>
                </a:lnTo>
                <a:lnTo>
                  <a:pt x="1887" y="370"/>
                </a:lnTo>
                <a:lnTo>
                  <a:pt x="1881" y="368"/>
                </a:lnTo>
                <a:lnTo>
                  <a:pt x="1876" y="366"/>
                </a:lnTo>
                <a:lnTo>
                  <a:pt x="1862" y="364"/>
                </a:lnTo>
                <a:lnTo>
                  <a:pt x="1846" y="363"/>
                </a:lnTo>
                <a:lnTo>
                  <a:pt x="1830" y="363"/>
                </a:lnTo>
                <a:lnTo>
                  <a:pt x="1823" y="363"/>
                </a:lnTo>
                <a:lnTo>
                  <a:pt x="1816" y="363"/>
                </a:lnTo>
                <a:lnTo>
                  <a:pt x="1799" y="363"/>
                </a:lnTo>
                <a:lnTo>
                  <a:pt x="1796" y="363"/>
                </a:lnTo>
                <a:lnTo>
                  <a:pt x="1792" y="361"/>
                </a:lnTo>
                <a:lnTo>
                  <a:pt x="1788" y="358"/>
                </a:lnTo>
                <a:lnTo>
                  <a:pt x="1785" y="354"/>
                </a:lnTo>
                <a:lnTo>
                  <a:pt x="1777" y="346"/>
                </a:lnTo>
                <a:lnTo>
                  <a:pt x="1770" y="336"/>
                </a:lnTo>
                <a:lnTo>
                  <a:pt x="1761" y="327"/>
                </a:lnTo>
                <a:lnTo>
                  <a:pt x="1752" y="318"/>
                </a:lnTo>
                <a:lnTo>
                  <a:pt x="1747" y="315"/>
                </a:lnTo>
                <a:lnTo>
                  <a:pt x="1742" y="312"/>
                </a:lnTo>
                <a:lnTo>
                  <a:pt x="1737" y="311"/>
                </a:lnTo>
                <a:lnTo>
                  <a:pt x="1731" y="310"/>
                </a:lnTo>
                <a:lnTo>
                  <a:pt x="1725" y="309"/>
                </a:lnTo>
                <a:lnTo>
                  <a:pt x="1719" y="307"/>
                </a:lnTo>
                <a:lnTo>
                  <a:pt x="1714" y="304"/>
                </a:lnTo>
                <a:lnTo>
                  <a:pt x="1708" y="299"/>
                </a:lnTo>
                <a:lnTo>
                  <a:pt x="1696" y="288"/>
                </a:lnTo>
                <a:lnTo>
                  <a:pt x="1684" y="274"/>
                </a:lnTo>
                <a:lnTo>
                  <a:pt x="1671" y="260"/>
                </a:lnTo>
                <a:lnTo>
                  <a:pt x="1656" y="247"/>
                </a:lnTo>
                <a:lnTo>
                  <a:pt x="1648" y="239"/>
                </a:lnTo>
                <a:lnTo>
                  <a:pt x="1639" y="234"/>
                </a:lnTo>
                <a:lnTo>
                  <a:pt x="1630" y="229"/>
                </a:lnTo>
                <a:lnTo>
                  <a:pt x="1621" y="226"/>
                </a:lnTo>
                <a:lnTo>
                  <a:pt x="1611" y="224"/>
                </a:lnTo>
                <a:lnTo>
                  <a:pt x="1602" y="222"/>
                </a:lnTo>
                <a:lnTo>
                  <a:pt x="1592" y="222"/>
                </a:lnTo>
                <a:lnTo>
                  <a:pt x="1583" y="222"/>
                </a:lnTo>
                <a:lnTo>
                  <a:pt x="1566" y="224"/>
                </a:lnTo>
                <a:lnTo>
                  <a:pt x="1548" y="227"/>
                </a:lnTo>
                <a:lnTo>
                  <a:pt x="1531" y="230"/>
                </a:lnTo>
                <a:lnTo>
                  <a:pt x="1514" y="230"/>
                </a:lnTo>
                <a:lnTo>
                  <a:pt x="1505" y="230"/>
                </a:lnTo>
                <a:lnTo>
                  <a:pt x="1497" y="228"/>
                </a:lnTo>
                <a:lnTo>
                  <a:pt x="1488" y="225"/>
                </a:lnTo>
                <a:lnTo>
                  <a:pt x="1479" y="221"/>
                </a:lnTo>
                <a:lnTo>
                  <a:pt x="1484" y="74"/>
                </a:lnTo>
                <a:lnTo>
                  <a:pt x="1483" y="68"/>
                </a:lnTo>
                <a:lnTo>
                  <a:pt x="1478" y="55"/>
                </a:lnTo>
                <a:lnTo>
                  <a:pt x="1473" y="48"/>
                </a:lnTo>
                <a:lnTo>
                  <a:pt x="1467" y="41"/>
                </a:lnTo>
                <a:lnTo>
                  <a:pt x="1463" y="38"/>
                </a:lnTo>
                <a:lnTo>
                  <a:pt x="1459" y="36"/>
                </a:lnTo>
                <a:lnTo>
                  <a:pt x="1454" y="34"/>
                </a:lnTo>
                <a:lnTo>
                  <a:pt x="1448" y="33"/>
                </a:lnTo>
                <a:lnTo>
                  <a:pt x="1438" y="31"/>
                </a:lnTo>
                <a:lnTo>
                  <a:pt x="1431" y="30"/>
                </a:lnTo>
                <a:lnTo>
                  <a:pt x="1425" y="28"/>
                </a:lnTo>
                <a:lnTo>
                  <a:pt x="1419" y="25"/>
                </a:lnTo>
                <a:lnTo>
                  <a:pt x="1415" y="22"/>
                </a:lnTo>
                <a:lnTo>
                  <a:pt x="1413" y="19"/>
                </a:lnTo>
                <a:lnTo>
                  <a:pt x="1411" y="17"/>
                </a:lnTo>
                <a:lnTo>
                  <a:pt x="1409" y="14"/>
                </a:lnTo>
                <a:lnTo>
                  <a:pt x="1406" y="9"/>
                </a:lnTo>
                <a:lnTo>
                  <a:pt x="1402" y="4"/>
                </a:lnTo>
                <a:lnTo>
                  <a:pt x="1398" y="3"/>
                </a:lnTo>
                <a:lnTo>
                  <a:pt x="1393" y="1"/>
                </a:lnTo>
                <a:lnTo>
                  <a:pt x="1387" y="1"/>
                </a:lnTo>
                <a:lnTo>
                  <a:pt x="1379" y="0"/>
                </a:lnTo>
                <a:lnTo>
                  <a:pt x="1362" y="1"/>
                </a:lnTo>
                <a:lnTo>
                  <a:pt x="1348" y="3"/>
                </a:lnTo>
                <a:lnTo>
                  <a:pt x="1336" y="6"/>
                </a:lnTo>
                <a:lnTo>
                  <a:pt x="1326" y="11"/>
                </a:lnTo>
                <a:lnTo>
                  <a:pt x="1308" y="21"/>
                </a:lnTo>
                <a:lnTo>
                  <a:pt x="1291" y="33"/>
                </a:lnTo>
                <a:lnTo>
                  <a:pt x="1282" y="39"/>
                </a:lnTo>
                <a:lnTo>
                  <a:pt x="1271" y="44"/>
                </a:lnTo>
                <a:lnTo>
                  <a:pt x="1259" y="48"/>
                </a:lnTo>
                <a:lnTo>
                  <a:pt x="1244" y="52"/>
                </a:lnTo>
                <a:lnTo>
                  <a:pt x="1226" y="54"/>
                </a:lnTo>
                <a:lnTo>
                  <a:pt x="1205" y="56"/>
                </a:lnTo>
                <a:lnTo>
                  <a:pt x="1178" y="55"/>
                </a:lnTo>
                <a:lnTo>
                  <a:pt x="1149" y="53"/>
                </a:lnTo>
                <a:lnTo>
                  <a:pt x="1142" y="52"/>
                </a:lnTo>
                <a:lnTo>
                  <a:pt x="1134" y="49"/>
                </a:lnTo>
                <a:lnTo>
                  <a:pt x="1127" y="46"/>
                </a:lnTo>
                <a:lnTo>
                  <a:pt x="1119" y="43"/>
                </a:lnTo>
                <a:lnTo>
                  <a:pt x="1103" y="36"/>
                </a:lnTo>
                <a:lnTo>
                  <a:pt x="1088" y="30"/>
                </a:lnTo>
                <a:lnTo>
                  <a:pt x="1079" y="28"/>
                </a:lnTo>
                <a:lnTo>
                  <a:pt x="1071" y="27"/>
                </a:lnTo>
                <a:lnTo>
                  <a:pt x="1064" y="27"/>
                </a:lnTo>
                <a:lnTo>
                  <a:pt x="1057" y="28"/>
                </a:lnTo>
                <a:lnTo>
                  <a:pt x="1050" y="32"/>
                </a:lnTo>
                <a:lnTo>
                  <a:pt x="1044" y="37"/>
                </a:lnTo>
                <a:lnTo>
                  <a:pt x="1038" y="44"/>
                </a:lnTo>
                <a:lnTo>
                  <a:pt x="1033" y="53"/>
                </a:lnTo>
                <a:lnTo>
                  <a:pt x="1028" y="63"/>
                </a:lnTo>
                <a:lnTo>
                  <a:pt x="1022" y="71"/>
                </a:lnTo>
                <a:lnTo>
                  <a:pt x="1018" y="76"/>
                </a:lnTo>
                <a:lnTo>
                  <a:pt x="1013" y="81"/>
                </a:lnTo>
                <a:lnTo>
                  <a:pt x="1009" y="84"/>
                </a:lnTo>
                <a:lnTo>
                  <a:pt x="1005" y="88"/>
                </a:lnTo>
                <a:lnTo>
                  <a:pt x="1001" y="93"/>
                </a:lnTo>
                <a:lnTo>
                  <a:pt x="997" y="100"/>
                </a:lnTo>
                <a:lnTo>
                  <a:pt x="999" y="111"/>
                </a:lnTo>
                <a:lnTo>
                  <a:pt x="1003" y="120"/>
                </a:lnTo>
                <a:lnTo>
                  <a:pt x="1007" y="129"/>
                </a:lnTo>
                <a:lnTo>
                  <a:pt x="1012" y="137"/>
                </a:lnTo>
                <a:lnTo>
                  <a:pt x="1023" y="149"/>
                </a:lnTo>
                <a:lnTo>
                  <a:pt x="1035" y="159"/>
                </a:lnTo>
                <a:lnTo>
                  <a:pt x="1040" y="164"/>
                </a:lnTo>
                <a:lnTo>
                  <a:pt x="1046" y="170"/>
                </a:lnTo>
                <a:lnTo>
                  <a:pt x="1051" y="176"/>
                </a:lnTo>
                <a:lnTo>
                  <a:pt x="1055" y="182"/>
                </a:lnTo>
                <a:lnTo>
                  <a:pt x="1059" y="190"/>
                </a:lnTo>
                <a:lnTo>
                  <a:pt x="1062" y="199"/>
                </a:lnTo>
                <a:lnTo>
                  <a:pt x="1064" y="209"/>
                </a:lnTo>
                <a:lnTo>
                  <a:pt x="1064" y="221"/>
                </a:lnTo>
                <a:lnTo>
                  <a:pt x="1064" y="227"/>
                </a:lnTo>
                <a:lnTo>
                  <a:pt x="1063" y="233"/>
                </a:lnTo>
                <a:lnTo>
                  <a:pt x="1061" y="237"/>
                </a:lnTo>
                <a:lnTo>
                  <a:pt x="1059" y="241"/>
                </a:lnTo>
                <a:lnTo>
                  <a:pt x="1056" y="244"/>
                </a:lnTo>
                <a:lnTo>
                  <a:pt x="1053" y="248"/>
                </a:lnTo>
                <a:lnTo>
                  <a:pt x="1049" y="250"/>
                </a:lnTo>
                <a:lnTo>
                  <a:pt x="1045" y="251"/>
                </a:lnTo>
                <a:lnTo>
                  <a:pt x="1035" y="253"/>
                </a:lnTo>
                <a:lnTo>
                  <a:pt x="1025" y="253"/>
                </a:lnTo>
                <a:lnTo>
                  <a:pt x="1014" y="253"/>
                </a:lnTo>
                <a:lnTo>
                  <a:pt x="1002" y="253"/>
                </a:lnTo>
                <a:lnTo>
                  <a:pt x="988" y="253"/>
                </a:lnTo>
                <a:lnTo>
                  <a:pt x="974" y="251"/>
                </a:lnTo>
                <a:lnTo>
                  <a:pt x="962" y="250"/>
                </a:lnTo>
                <a:lnTo>
                  <a:pt x="951" y="247"/>
                </a:lnTo>
                <a:lnTo>
                  <a:pt x="931" y="240"/>
                </a:lnTo>
                <a:lnTo>
                  <a:pt x="913" y="234"/>
                </a:lnTo>
                <a:lnTo>
                  <a:pt x="894" y="227"/>
                </a:lnTo>
                <a:lnTo>
                  <a:pt x="874" y="221"/>
                </a:lnTo>
                <a:lnTo>
                  <a:pt x="862" y="219"/>
                </a:lnTo>
                <a:lnTo>
                  <a:pt x="850" y="217"/>
                </a:lnTo>
                <a:lnTo>
                  <a:pt x="837" y="216"/>
                </a:lnTo>
                <a:lnTo>
                  <a:pt x="823" y="216"/>
                </a:lnTo>
                <a:lnTo>
                  <a:pt x="812" y="216"/>
                </a:lnTo>
                <a:lnTo>
                  <a:pt x="801" y="219"/>
                </a:lnTo>
                <a:lnTo>
                  <a:pt x="791" y="222"/>
                </a:lnTo>
                <a:lnTo>
                  <a:pt x="780" y="226"/>
                </a:lnTo>
                <a:lnTo>
                  <a:pt x="769" y="230"/>
                </a:lnTo>
                <a:lnTo>
                  <a:pt x="757" y="233"/>
                </a:lnTo>
                <a:lnTo>
                  <a:pt x="743" y="235"/>
                </a:lnTo>
                <a:lnTo>
                  <a:pt x="729" y="236"/>
                </a:lnTo>
                <a:lnTo>
                  <a:pt x="717" y="236"/>
                </a:lnTo>
                <a:lnTo>
                  <a:pt x="707" y="235"/>
                </a:lnTo>
                <a:lnTo>
                  <a:pt x="699" y="233"/>
                </a:lnTo>
                <a:lnTo>
                  <a:pt x="692" y="231"/>
                </a:lnTo>
                <a:lnTo>
                  <a:pt x="682" y="226"/>
                </a:lnTo>
                <a:lnTo>
                  <a:pt x="674" y="221"/>
                </a:lnTo>
                <a:lnTo>
                  <a:pt x="666" y="215"/>
                </a:lnTo>
                <a:lnTo>
                  <a:pt x="655" y="210"/>
                </a:lnTo>
                <a:lnTo>
                  <a:pt x="649" y="208"/>
                </a:lnTo>
                <a:lnTo>
                  <a:pt x="640" y="206"/>
                </a:lnTo>
                <a:lnTo>
                  <a:pt x="630" y="205"/>
                </a:lnTo>
                <a:lnTo>
                  <a:pt x="618" y="205"/>
                </a:lnTo>
                <a:lnTo>
                  <a:pt x="605" y="206"/>
                </a:lnTo>
                <a:lnTo>
                  <a:pt x="594" y="207"/>
                </a:lnTo>
                <a:lnTo>
                  <a:pt x="583" y="210"/>
                </a:lnTo>
                <a:lnTo>
                  <a:pt x="574" y="213"/>
                </a:lnTo>
                <a:lnTo>
                  <a:pt x="566" y="217"/>
                </a:lnTo>
                <a:lnTo>
                  <a:pt x="558" y="222"/>
                </a:lnTo>
                <a:lnTo>
                  <a:pt x="551" y="227"/>
                </a:lnTo>
                <a:lnTo>
                  <a:pt x="545" y="232"/>
                </a:lnTo>
                <a:lnTo>
                  <a:pt x="522" y="259"/>
                </a:lnTo>
                <a:lnTo>
                  <a:pt x="498" y="284"/>
                </a:lnTo>
                <a:lnTo>
                  <a:pt x="491" y="289"/>
                </a:lnTo>
                <a:lnTo>
                  <a:pt x="484" y="292"/>
                </a:lnTo>
                <a:lnTo>
                  <a:pt x="477" y="295"/>
                </a:lnTo>
                <a:lnTo>
                  <a:pt x="470" y="298"/>
                </a:lnTo>
                <a:lnTo>
                  <a:pt x="457" y="301"/>
                </a:lnTo>
                <a:lnTo>
                  <a:pt x="442" y="303"/>
                </a:lnTo>
                <a:lnTo>
                  <a:pt x="428" y="304"/>
                </a:lnTo>
                <a:lnTo>
                  <a:pt x="413" y="305"/>
                </a:lnTo>
                <a:lnTo>
                  <a:pt x="398" y="307"/>
                </a:lnTo>
                <a:lnTo>
                  <a:pt x="382" y="310"/>
                </a:lnTo>
                <a:lnTo>
                  <a:pt x="375" y="313"/>
                </a:lnTo>
                <a:lnTo>
                  <a:pt x="369" y="317"/>
                </a:lnTo>
                <a:lnTo>
                  <a:pt x="363" y="322"/>
                </a:lnTo>
                <a:lnTo>
                  <a:pt x="358" y="326"/>
                </a:lnTo>
                <a:lnTo>
                  <a:pt x="349" y="337"/>
                </a:lnTo>
                <a:lnTo>
                  <a:pt x="340" y="347"/>
                </a:lnTo>
                <a:lnTo>
                  <a:pt x="335" y="352"/>
                </a:lnTo>
                <a:lnTo>
                  <a:pt x="330" y="358"/>
                </a:lnTo>
                <a:lnTo>
                  <a:pt x="324" y="362"/>
                </a:lnTo>
                <a:lnTo>
                  <a:pt x="317" y="366"/>
                </a:lnTo>
                <a:lnTo>
                  <a:pt x="309" y="369"/>
                </a:lnTo>
                <a:lnTo>
                  <a:pt x="300" y="372"/>
                </a:lnTo>
                <a:lnTo>
                  <a:pt x="289" y="373"/>
                </a:lnTo>
                <a:lnTo>
                  <a:pt x="277" y="374"/>
                </a:lnTo>
                <a:lnTo>
                  <a:pt x="270" y="373"/>
                </a:lnTo>
                <a:lnTo>
                  <a:pt x="264" y="371"/>
                </a:lnTo>
                <a:lnTo>
                  <a:pt x="259" y="369"/>
                </a:lnTo>
                <a:lnTo>
                  <a:pt x="254" y="366"/>
                </a:lnTo>
                <a:lnTo>
                  <a:pt x="249" y="363"/>
                </a:lnTo>
                <a:lnTo>
                  <a:pt x="244" y="360"/>
                </a:lnTo>
                <a:lnTo>
                  <a:pt x="238" y="359"/>
                </a:lnTo>
                <a:lnTo>
                  <a:pt x="231" y="358"/>
                </a:lnTo>
                <a:lnTo>
                  <a:pt x="223" y="356"/>
                </a:lnTo>
                <a:lnTo>
                  <a:pt x="215" y="355"/>
                </a:lnTo>
                <a:lnTo>
                  <a:pt x="208" y="356"/>
                </a:lnTo>
                <a:lnTo>
                  <a:pt x="202" y="356"/>
                </a:lnTo>
                <a:lnTo>
                  <a:pt x="195" y="359"/>
                </a:lnTo>
                <a:lnTo>
                  <a:pt x="190" y="361"/>
                </a:lnTo>
                <a:lnTo>
                  <a:pt x="185" y="363"/>
                </a:lnTo>
                <a:lnTo>
                  <a:pt x="181" y="366"/>
                </a:lnTo>
                <a:lnTo>
                  <a:pt x="174" y="373"/>
                </a:lnTo>
                <a:lnTo>
                  <a:pt x="167" y="381"/>
                </a:lnTo>
                <a:lnTo>
                  <a:pt x="162" y="390"/>
                </a:lnTo>
                <a:lnTo>
                  <a:pt x="158" y="399"/>
                </a:lnTo>
                <a:lnTo>
                  <a:pt x="151" y="418"/>
                </a:lnTo>
                <a:lnTo>
                  <a:pt x="145" y="435"/>
                </a:lnTo>
                <a:lnTo>
                  <a:pt x="141" y="442"/>
                </a:lnTo>
                <a:lnTo>
                  <a:pt x="137" y="447"/>
                </a:lnTo>
                <a:lnTo>
                  <a:pt x="134" y="449"/>
                </a:lnTo>
                <a:lnTo>
                  <a:pt x="132" y="450"/>
                </a:lnTo>
                <a:lnTo>
                  <a:pt x="129" y="451"/>
                </a:lnTo>
                <a:lnTo>
                  <a:pt x="126" y="452"/>
                </a:lnTo>
                <a:lnTo>
                  <a:pt x="112" y="452"/>
                </a:lnTo>
                <a:lnTo>
                  <a:pt x="100" y="454"/>
                </a:lnTo>
                <a:lnTo>
                  <a:pt x="88" y="456"/>
                </a:lnTo>
                <a:lnTo>
                  <a:pt x="76" y="459"/>
                </a:lnTo>
                <a:lnTo>
                  <a:pt x="57" y="466"/>
                </a:lnTo>
                <a:lnTo>
                  <a:pt x="41" y="474"/>
                </a:lnTo>
                <a:lnTo>
                  <a:pt x="33" y="477"/>
                </a:lnTo>
                <a:lnTo>
                  <a:pt x="27" y="479"/>
                </a:lnTo>
                <a:lnTo>
                  <a:pt x="21" y="481"/>
                </a:lnTo>
                <a:lnTo>
                  <a:pt x="16" y="481"/>
                </a:lnTo>
                <a:lnTo>
                  <a:pt x="11" y="480"/>
                </a:lnTo>
                <a:lnTo>
                  <a:pt x="7" y="478"/>
                </a:lnTo>
                <a:lnTo>
                  <a:pt x="3" y="474"/>
                </a:lnTo>
                <a:lnTo>
                  <a:pt x="0" y="467"/>
                </a:lnTo>
                <a:lnTo>
                  <a:pt x="0" y="478"/>
                </a:lnTo>
                <a:lnTo>
                  <a:pt x="2" y="504"/>
                </a:lnTo>
                <a:lnTo>
                  <a:pt x="4" y="542"/>
                </a:lnTo>
                <a:lnTo>
                  <a:pt x="7" y="589"/>
                </a:lnTo>
                <a:lnTo>
                  <a:pt x="11" y="640"/>
                </a:lnTo>
                <a:lnTo>
                  <a:pt x="15" y="692"/>
                </a:lnTo>
                <a:lnTo>
                  <a:pt x="20" y="738"/>
                </a:lnTo>
                <a:lnTo>
                  <a:pt x="26" y="777"/>
                </a:lnTo>
                <a:lnTo>
                  <a:pt x="27" y="788"/>
                </a:lnTo>
                <a:lnTo>
                  <a:pt x="31" y="819"/>
                </a:lnTo>
                <a:lnTo>
                  <a:pt x="36" y="861"/>
                </a:lnTo>
                <a:lnTo>
                  <a:pt x="43" y="911"/>
                </a:lnTo>
                <a:lnTo>
                  <a:pt x="50" y="962"/>
                </a:lnTo>
                <a:lnTo>
                  <a:pt x="56" y="1007"/>
                </a:lnTo>
                <a:lnTo>
                  <a:pt x="60" y="1027"/>
                </a:lnTo>
                <a:lnTo>
                  <a:pt x="63" y="1043"/>
                </a:lnTo>
                <a:lnTo>
                  <a:pt x="65" y="1054"/>
                </a:lnTo>
                <a:lnTo>
                  <a:pt x="67" y="1061"/>
                </a:lnTo>
                <a:lnTo>
                  <a:pt x="77" y="1077"/>
                </a:lnTo>
                <a:lnTo>
                  <a:pt x="94" y="1103"/>
                </a:lnTo>
                <a:lnTo>
                  <a:pt x="113" y="1136"/>
                </a:lnTo>
                <a:lnTo>
                  <a:pt x="134" y="1173"/>
                </a:lnTo>
                <a:lnTo>
                  <a:pt x="154" y="1207"/>
                </a:lnTo>
                <a:lnTo>
                  <a:pt x="171" y="1237"/>
                </a:lnTo>
                <a:lnTo>
                  <a:pt x="183" y="1258"/>
                </a:lnTo>
                <a:lnTo>
                  <a:pt x="188" y="1266"/>
                </a:lnTo>
                <a:lnTo>
                  <a:pt x="188" y="1269"/>
                </a:lnTo>
                <a:lnTo>
                  <a:pt x="190" y="1278"/>
                </a:lnTo>
                <a:lnTo>
                  <a:pt x="193" y="1290"/>
                </a:lnTo>
                <a:lnTo>
                  <a:pt x="199" y="1305"/>
                </a:lnTo>
                <a:lnTo>
                  <a:pt x="202" y="1312"/>
                </a:lnTo>
                <a:lnTo>
                  <a:pt x="206" y="1319"/>
                </a:lnTo>
                <a:lnTo>
                  <a:pt x="211" y="1326"/>
                </a:lnTo>
                <a:lnTo>
                  <a:pt x="217" y="1331"/>
                </a:lnTo>
                <a:lnTo>
                  <a:pt x="224" y="1336"/>
                </a:lnTo>
                <a:lnTo>
                  <a:pt x="232" y="1340"/>
                </a:lnTo>
                <a:lnTo>
                  <a:pt x="241" y="1343"/>
                </a:lnTo>
                <a:lnTo>
                  <a:pt x="251" y="1344"/>
                </a:lnTo>
                <a:lnTo>
                  <a:pt x="261" y="1354"/>
                </a:lnTo>
                <a:lnTo>
                  <a:pt x="270" y="1368"/>
                </a:lnTo>
                <a:lnTo>
                  <a:pt x="278" y="1381"/>
                </a:lnTo>
                <a:lnTo>
                  <a:pt x="284" y="1393"/>
                </a:lnTo>
                <a:lnTo>
                  <a:pt x="294" y="1414"/>
                </a:lnTo>
                <a:lnTo>
                  <a:pt x="298" y="1423"/>
                </a:lnTo>
                <a:lnTo>
                  <a:pt x="305" y="1430"/>
                </a:lnTo>
                <a:lnTo>
                  <a:pt x="312" y="1435"/>
                </a:lnTo>
                <a:lnTo>
                  <a:pt x="318" y="1439"/>
                </a:lnTo>
                <a:lnTo>
                  <a:pt x="324" y="1441"/>
                </a:lnTo>
                <a:lnTo>
                  <a:pt x="330" y="1443"/>
                </a:lnTo>
                <a:lnTo>
                  <a:pt x="336" y="1443"/>
                </a:lnTo>
                <a:lnTo>
                  <a:pt x="342" y="1443"/>
                </a:lnTo>
                <a:lnTo>
                  <a:pt x="348" y="1443"/>
                </a:lnTo>
                <a:lnTo>
                  <a:pt x="361" y="1441"/>
                </a:lnTo>
                <a:lnTo>
                  <a:pt x="374" y="1439"/>
                </a:lnTo>
                <a:lnTo>
                  <a:pt x="382" y="1439"/>
                </a:lnTo>
                <a:lnTo>
                  <a:pt x="390" y="1440"/>
                </a:lnTo>
                <a:lnTo>
                  <a:pt x="399" y="1441"/>
                </a:lnTo>
                <a:lnTo>
                  <a:pt x="408" y="1443"/>
                </a:lnTo>
                <a:lnTo>
                  <a:pt x="445" y="1454"/>
                </a:lnTo>
                <a:lnTo>
                  <a:pt x="476" y="1464"/>
                </a:lnTo>
                <a:lnTo>
                  <a:pt x="484" y="1466"/>
                </a:lnTo>
                <a:lnTo>
                  <a:pt x="491" y="1467"/>
                </a:lnTo>
                <a:lnTo>
                  <a:pt x="499" y="1467"/>
                </a:lnTo>
                <a:lnTo>
                  <a:pt x="507" y="1467"/>
                </a:lnTo>
                <a:lnTo>
                  <a:pt x="514" y="1465"/>
                </a:lnTo>
                <a:lnTo>
                  <a:pt x="522" y="1463"/>
                </a:lnTo>
                <a:lnTo>
                  <a:pt x="532" y="1459"/>
                </a:lnTo>
                <a:lnTo>
                  <a:pt x="540" y="1454"/>
                </a:lnTo>
                <a:lnTo>
                  <a:pt x="558" y="1455"/>
                </a:lnTo>
                <a:lnTo>
                  <a:pt x="575" y="1458"/>
                </a:lnTo>
                <a:lnTo>
                  <a:pt x="591" y="1462"/>
                </a:lnTo>
                <a:lnTo>
                  <a:pt x="607" y="1468"/>
                </a:lnTo>
                <a:lnTo>
                  <a:pt x="623" y="1475"/>
                </a:lnTo>
                <a:lnTo>
                  <a:pt x="637" y="1483"/>
                </a:lnTo>
                <a:lnTo>
                  <a:pt x="652" y="1491"/>
                </a:lnTo>
                <a:lnTo>
                  <a:pt x="665" y="1499"/>
                </a:lnTo>
                <a:lnTo>
                  <a:pt x="687" y="1515"/>
                </a:lnTo>
                <a:lnTo>
                  <a:pt x="704" y="1529"/>
                </a:lnTo>
                <a:lnTo>
                  <a:pt x="714" y="1539"/>
                </a:lnTo>
                <a:lnTo>
                  <a:pt x="718" y="1543"/>
                </a:lnTo>
                <a:lnTo>
                  <a:pt x="732" y="1548"/>
                </a:lnTo>
                <a:lnTo>
                  <a:pt x="744" y="1552"/>
                </a:lnTo>
                <a:lnTo>
                  <a:pt x="755" y="1558"/>
                </a:lnTo>
                <a:lnTo>
                  <a:pt x="763" y="1563"/>
                </a:lnTo>
                <a:lnTo>
                  <a:pt x="769" y="1569"/>
                </a:lnTo>
                <a:lnTo>
                  <a:pt x="775" y="1575"/>
                </a:lnTo>
                <a:lnTo>
                  <a:pt x="779" y="1581"/>
                </a:lnTo>
                <a:lnTo>
                  <a:pt x="784" y="1588"/>
                </a:lnTo>
                <a:lnTo>
                  <a:pt x="788" y="1593"/>
                </a:lnTo>
                <a:lnTo>
                  <a:pt x="792" y="1598"/>
                </a:lnTo>
                <a:lnTo>
                  <a:pt x="797" y="1603"/>
                </a:lnTo>
                <a:lnTo>
                  <a:pt x="803" y="1606"/>
                </a:lnTo>
                <a:lnTo>
                  <a:pt x="811" y="1609"/>
                </a:lnTo>
                <a:lnTo>
                  <a:pt x="820" y="1611"/>
                </a:lnTo>
                <a:lnTo>
                  <a:pt x="831" y="1612"/>
                </a:lnTo>
                <a:lnTo>
                  <a:pt x="844" y="1612"/>
                </a:lnTo>
                <a:lnTo>
                  <a:pt x="849" y="1611"/>
                </a:lnTo>
                <a:lnTo>
                  <a:pt x="854" y="1611"/>
                </a:lnTo>
                <a:lnTo>
                  <a:pt x="858" y="1612"/>
                </a:lnTo>
                <a:lnTo>
                  <a:pt x="863" y="1612"/>
                </a:lnTo>
                <a:lnTo>
                  <a:pt x="871" y="1616"/>
                </a:lnTo>
                <a:lnTo>
                  <a:pt x="877" y="1621"/>
                </a:lnTo>
                <a:lnTo>
                  <a:pt x="882" y="1627"/>
                </a:lnTo>
                <a:lnTo>
                  <a:pt x="887" y="1634"/>
                </a:lnTo>
                <a:lnTo>
                  <a:pt x="890" y="1641"/>
                </a:lnTo>
                <a:lnTo>
                  <a:pt x="892" y="1650"/>
                </a:lnTo>
                <a:lnTo>
                  <a:pt x="896" y="1666"/>
                </a:lnTo>
                <a:lnTo>
                  <a:pt x="897" y="1681"/>
                </a:lnTo>
                <a:lnTo>
                  <a:pt x="897" y="1691"/>
                </a:lnTo>
                <a:lnTo>
                  <a:pt x="897" y="1696"/>
                </a:lnTo>
                <a:lnTo>
                  <a:pt x="236" y="3176"/>
                </a:lnTo>
                <a:lnTo>
                  <a:pt x="231" y="3186"/>
                </a:lnTo>
                <a:lnTo>
                  <a:pt x="222" y="3209"/>
                </a:lnTo>
                <a:lnTo>
                  <a:pt x="221" y="3215"/>
                </a:lnTo>
                <a:lnTo>
                  <a:pt x="220" y="3222"/>
                </a:lnTo>
                <a:lnTo>
                  <a:pt x="220" y="3229"/>
                </a:lnTo>
                <a:lnTo>
                  <a:pt x="220" y="3235"/>
                </a:lnTo>
                <a:lnTo>
                  <a:pt x="222" y="3241"/>
                </a:lnTo>
                <a:lnTo>
                  <a:pt x="225" y="3246"/>
                </a:lnTo>
                <a:lnTo>
                  <a:pt x="230" y="3250"/>
                </a:lnTo>
                <a:lnTo>
                  <a:pt x="236" y="3255"/>
                </a:lnTo>
                <a:lnTo>
                  <a:pt x="247" y="3260"/>
                </a:lnTo>
                <a:lnTo>
                  <a:pt x="257" y="3268"/>
                </a:lnTo>
                <a:lnTo>
                  <a:pt x="267" y="3276"/>
                </a:lnTo>
                <a:lnTo>
                  <a:pt x="276" y="3286"/>
                </a:lnTo>
                <a:lnTo>
                  <a:pt x="283" y="3297"/>
                </a:lnTo>
                <a:lnTo>
                  <a:pt x="290" y="3308"/>
                </a:lnTo>
                <a:lnTo>
                  <a:pt x="296" y="3320"/>
                </a:lnTo>
                <a:lnTo>
                  <a:pt x="301" y="3332"/>
                </a:lnTo>
                <a:lnTo>
                  <a:pt x="306" y="3344"/>
                </a:lnTo>
                <a:lnTo>
                  <a:pt x="310" y="3356"/>
                </a:lnTo>
                <a:lnTo>
                  <a:pt x="312" y="3368"/>
                </a:lnTo>
                <a:lnTo>
                  <a:pt x="314" y="3378"/>
                </a:lnTo>
                <a:lnTo>
                  <a:pt x="314" y="3387"/>
                </a:lnTo>
                <a:lnTo>
                  <a:pt x="313" y="3395"/>
                </a:lnTo>
                <a:lnTo>
                  <a:pt x="312" y="3402"/>
                </a:lnTo>
                <a:lnTo>
                  <a:pt x="310" y="3406"/>
                </a:lnTo>
                <a:lnTo>
                  <a:pt x="330" y="3428"/>
                </a:lnTo>
                <a:lnTo>
                  <a:pt x="348" y="3450"/>
                </a:lnTo>
                <a:lnTo>
                  <a:pt x="365" y="3473"/>
                </a:lnTo>
                <a:lnTo>
                  <a:pt x="379" y="3497"/>
                </a:lnTo>
                <a:lnTo>
                  <a:pt x="393" y="3521"/>
                </a:lnTo>
                <a:lnTo>
                  <a:pt x="404" y="3545"/>
                </a:lnTo>
                <a:lnTo>
                  <a:pt x="415" y="3571"/>
                </a:lnTo>
                <a:lnTo>
                  <a:pt x="425" y="3598"/>
                </a:lnTo>
                <a:lnTo>
                  <a:pt x="433" y="3625"/>
                </a:lnTo>
                <a:lnTo>
                  <a:pt x="441" y="3653"/>
                </a:lnTo>
                <a:lnTo>
                  <a:pt x="448" y="3682"/>
                </a:lnTo>
                <a:lnTo>
                  <a:pt x="454" y="3713"/>
                </a:lnTo>
                <a:lnTo>
                  <a:pt x="466" y="3777"/>
                </a:lnTo>
                <a:lnTo>
                  <a:pt x="477" y="3847"/>
                </a:lnTo>
                <a:lnTo>
                  <a:pt x="479" y="3860"/>
                </a:lnTo>
                <a:lnTo>
                  <a:pt x="483" y="3871"/>
                </a:lnTo>
                <a:lnTo>
                  <a:pt x="488" y="3881"/>
                </a:lnTo>
                <a:lnTo>
                  <a:pt x="495" y="3891"/>
                </a:lnTo>
                <a:lnTo>
                  <a:pt x="503" y="3900"/>
                </a:lnTo>
                <a:lnTo>
                  <a:pt x="512" y="3908"/>
                </a:lnTo>
                <a:lnTo>
                  <a:pt x="523" y="3915"/>
                </a:lnTo>
                <a:lnTo>
                  <a:pt x="535" y="3923"/>
                </a:lnTo>
                <a:lnTo>
                  <a:pt x="547" y="3929"/>
                </a:lnTo>
                <a:lnTo>
                  <a:pt x="560" y="3935"/>
                </a:lnTo>
                <a:lnTo>
                  <a:pt x="573" y="3941"/>
                </a:lnTo>
                <a:lnTo>
                  <a:pt x="586" y="3946"/>
                </a:lnTo>
                <a:lnTo>
                  <a:pt x="613" y="3955"/>
                </a:lnTo>
                <a:lnTo>
                  <a:pt x="639" y="3963"/>
                </a:lnTo>
                <a:lnTo>
                  <a:pt x="646" y="3965"/>
                </a:lnTo>
                <a:lnTo>
                  <a:pt x="651" y="3968"/>
                </a:lnTo>
                <a:lnTo>
                  <a:pt x="655" y="3972"/>
                </a:lnTo>
                <a:lnTo>
                  <a:pt x="659" y="3976"/>
                </a:lnTo>
                <a:lnTo>
                  <a:pt x="666" y="3987"/>
                </a:lnTo>
                <a:lnTo>
                  <a:pt x="671" y="3998"/>
                </a:lnTo>
                <a:lnTo>
                  <a:pt x="677" y="4021"/>
                </a:lnTo>
                <a:lnTo>
                  <a:pt x="682" y="4042"/>
                </a:lnTo>
                <a:lnTo>
                  <a:pt x="687" y="4052"/>
                </a:lnTo>
                <a:lnTo>
                  <a:pt x="693" y="4061"/>
                </a:lnTo>
                <a:lnTo>
                  <a:pt x="699" y="4068"/>
                </a:lnTo>
                <a:lnTo>
                  <a:pt x="706" y="4075"/>
                </a:lnTo>
                <a:lnTo>
                  <a:pt x="721" y="4086"/>
                </a:lnTo>
                <a:lnTo>
                  <a:pt x="737" y="4096"/>
                </a:lnTo>
                <a:lnTo>
                  <a:pt x="754" y="4105"/>
                </a:lnTo>
                <a:lnTo>
                  <a:pt x="770" y="4116"/>
                </a:lnTo>
                <a:lnTo>
                  <a:pt x="777" y="4122"/>
                </a:lnTo>
                <a:lnTo>
                  <a:pt x="784" y="4129"/>
                </a:lnTo>
                <a:lnTo>
                  <a:pt x="791" y="4137"/>
                </a:lnTo>
                <a:lnTo>
                  <a:pt x="797" y="4147"/>
                </a:lnTo>
                <a:lnTo>
                  <a:pt x="3048" y="4267"/>
                </a:lnTo>
                <a:lnTo>
                  <a:pt x="3050" y="4259"/>
                </a:lnTo>
                <a:lnTo>
                  <a:pt x="3055" y="4234"/>
                </a:lnTo>
                <a:lnTo>
                  <a:pt x="3059" y="4217"/>
                </a:lnTo>
                <a:lnTo>
                  <a:pt x="3065" y="4198"/>
                </a:lnTo>
                <a:lnTo>
                  <a:pt x="3073" y="4176"/>
                </a:lnTo>
                <a:lnTo>
                  <a:pt x="3082" y="4153"/>
                </a:lnTo>
                <a:lnTo>
                  <a:pt x="3094" y="4127"/>
                </a:lnTo>
                <a:lnTo>
                  <a:pt x="3108" y="4101"/>
                </a:lnTo>
                <a:lnTo>
                  <a:pt x="3123" y="4075"/>
                </a:lnTo>
                <a:lnTo>
                  <a:pt x="3141" y="4048"/>
                </a:lnTo>
                <a:lnTo>
                  <a:pt x="3151" y="4035"/>
                </a:lnTo>
                <a:lnTo>
                  <a:pt x="3162" y="4021"/>
                </a:lnTo>
                <a:lnTo>
                  <a:pt x="3173" y="4008"/>
                </a:lnTo>
                <a:lnTo>
                  <a:pt x="3186" y="3995"/>
                </a:lnTo>
                <a:lnTo>
                  <a:pt x="3198" y="3983"/>
                </a:lnTo>
                <a:lnTo>
                  <a:pt x="3213" y="3970"/>
                </a:lnTo>
                <a:lnTo>
                  <a:pt x="3227" y="3959"/>
                </a:lnTo>
                <a:lnTo>
                  <a:pt x="3243" y="3947"/>
                </a:lnTo>
                <a:lnTo>
                  <a:pt x="3249" y="3944"/>
                </a:lnTo>
                <a:lnTo>
                  <a:pt x="3256" y="3941"/>
                </a:lnTo>
                <a:lnTo>
                  <a:pt x="3263" y="3936"/>
                </a:lnTo>
                <a:lnTo>
                  <a:pt x="3269" y="3931"/>
                </a:lnTo>
                <a:lnTo>
                  <a:pt x="3282" y="3918"/>
                </a:lnTo>
                <a:lnTo>
                  <a:pt x="3295" y="3903"/>
                </a:lnTo>
                <a:lnTo>
                  <a:pt x="3307" y="3886"/>
                </a:lnTo>
                <a:lnTo>
                  <a:pt x="3320" y="3868"/>
                </a:lnTo>
                <a:lnTo>
                  <a:pt x="3331" y="3848"/>
                </a:lnTo>
                <a:lnTo>
                  <a:pt x="3342" y="3827"/>
                </a:lnTo>
                <a:lnTo>
                  <a:pt x="3363" y="3783"/>
                </a:lnTo>
                <a:lnTo>
                  <a:pt x="3381" y="3740"/>
                </a:lnTo>
                <a:lnTo>
                  <a:pt x="3397" y="3699"/>
                </a:lnTo>
                <a:lnTo>
                  <a:pt x="3410" y="3663"/>
                </a:lnTo>
                <a:lnTo>
                  <a:pt x="3418" y="3641"/>
                </a:lnTo>
                <a:lnTo>
                  <a:pt x="3424" y="3622"/>
                </a:lnTo>
                <a:lnTo>
                  <a:pt x="3425" y="3614"/>
                </a:lnTo>
                <a:lnTo>
                  <a:pt x="3426" y="3606"/>
                </a:lnTo>
                <a:lnTo>
                  <a:pt x="3426" y="3600"/>
                </a:lnTo>
                <a:lnTo>
                  <a:pt x="3426" y="3594"/>
                </a:lnTo>
                <a:lnTo>
                  <a:pt x="3425" y="3588"/>
                </a:lnTo>
                <a:lnTo>
                  <a:pt x="3423" y="3582"/>
                </a:lnTo>
                <a:lnTo>
                  <a:pt x="3420" y="3577"/>
                </a:lnTo>
                <a:lnTo>
                  <a:pt x="3418" y="3573"/>
                </a:lnTo>
                <a:lnTo>
                  <a:pt x="3413" y="3566"/>
                </a:lnTo>
                <a:lnTo>
                  <a:pt x="3406" y="3560"/>
                </a:lnTo>
                <a:lnTo>
                  <a:pt x="3392" y="3550"/>
                </a:lnTo>
                <a:lnTo>
                  <a:pt x="3378" y="3539"/>
                </a:lnTo>
                <a:lnTo>
                  <a:pt x="3372" y="3532"/>
                </a:lnTo>
                <a:lnTo>
                  <a:pt x="3367" y="3524"/>
                </a:lnTo>
                <a:lnTo>
                  <a:pt x="3366" y="3519"/>
                </a:lnTo>
                <a:lnTo>
                  <a:pt x="3364" y="3513"/>
                </a:lnTo>
                <a:lnTo>
                  <a:pt x="3364" y="3508"/>
                </a:lnTo>
                <a:lnTo>
                  <a:pt x="3363" y="3501"/>
                </a:lnTo>
                <a:lnTo>
                  <a:pt x="3364" y="3491"/>
                </a:lnTo>
                <a:lnTo>
                  <a:pt x="3366" y="3482"/>
                </a:lnTo>
                <a:lnTo>
                  <a:pt x="3370" y="3472"/>
                </a:lnTo>
                <a:lnTo>
                  <a:pt x="3374" y="3462"/>
                </a:lnTo>
                <a:lnTo>
                  <a:pt x="3385" y="3443"/>
                </a:lnTo>
                <a:lnTo>
                  <a:pt x="3397" y="3422"/>
                </a:lnTo>
                <a:lnTo>
                  <a:pt x="3403" y="3411"/>
                </a:lnTo>
                <a:lnTo>
                  <a:pt x="3408" y="3400"/>
                </a:lnTo>
                <a:lnTo>
                  <a:pt x="3412" y="3387"/>
                </a:lnTo>
                <a:lnTo>
                  <a:pt x="3416" y="3374"/>
                </a:lnTo>
                <a:lnTo>
                  <a:pt x="3418" y="3359"/>
                </a:lnTo>
                <a:lnTo>
                  <a:pt x="3419" y="3345"/>
                </a:lnTo>
                <a:lnTo>
                  <a:pt x="3418" y="3329"/>
                </a:lnTo>
                <a:lnTo>
                  <a:pt x="3415" y="3312"/>
                </a:lnTo>
                <a:lnTo>
                  <a:pt x="3414" y="3305"/>
                </a:lnTo>
                <a:lnTo>
                  <a:pt x="3413" y="3299"/>
                </a:lnTo>
                <a:lnTo>
                  <a:pt x="3413" y="3293"/>
                </a:lnTo>
                <a:lnTo>
                  <a:pt x="3414" y="3287"/>
                </a:lnTo>
                <a:lnTo>
                  <a:pt x="3415" y="3281"/>
                </a:lnTo>
                <a:lnTo>
                  <a:pt x="3417" y="3276"/>
                </a:lnTo>
                <a:lnTo>
                  <a:pt x="3419" y="3271"/>
                </a:lnTo>
                <a:lnTo>
                  <a:pt x="3424" y="3266"/>
                </a:lnTo>
                <a:lnTo>
                  <a:pt x="3431" y="3258"/>
                </a:lnTo>
                <a:lnTo>
                  <a:pt x="3441" y="3249"/>
                </a:lnTo>
                <a:lnTo>
                  <a:pt x="3452" y="3242"/>
                </a:lnTo>
                <a:lnTo>
                  <a:pt x="3464" y="3235"/>
                </a:lnTo>
                <a:lnTo>
                  <a:pt x="3476" y="3230"/>
                </a:lnTo>
                <a:lnTo>
                  <a:pt x="3490" y="3225"/>
                </a:lnTo>
                <a:lnTo>
                  <a:pt x="3503" y="3221"/>
                </a:lnTo>
                <a:lnTo>
                  <a:pt x="3516" y="3217"/>
                </a:lnTo>
                <a:lnTo>
                  <a:pt x="3542" y="3211"/>
                </a:lnTo>
                <a:lnTo>
                  <a:pt x="3563" y="3207"/>
                </a:lnTo>
                <a:lnTo>
                  <a:pt x="3572" y="3205"/>
                </a:lnTo>
                <a:lnTo>
                  <a:pt x="3579" y="3203"/>
                </a:lnTo>
                <a:lnTo>
                  <a:pt x="3586" y="3200"/>
                </a:lnTo>
                <a:lnTo>
                  <a:pt x="3591" y="3198"/>
                </a:lnTo>
                <a:lnTo>
                  <a:pt x="3595" y="3195"/>
                </a:lnTo>
                <a:lnTo>
                  <a:pt x="3598" y="3192"/>
                </a:lnTo>
                <a:lnTo>
                  <a:pt x="3600" y="3189"/>
                </a:lnTo>
                <a:lnTo>
                  <a:pt x="3602" y="3185"/>
                </a:lnTo>
                <a:lnTo>
                  <a:pt x="3605" y="3168"/>
                </a:lnTo>
                <a:lnTo>
                  <a:pt x="3610" y="3144"/>
                </a:lnTo>
                <a:lnTo>
                  <a:pt x="3612" y="3135"/>
                </a:lnTo>
                <a:lnTo>
                  <a:pt x="3615" y="3127"/>
                </a:lnTo>
                <a:lnTo>
                  <a:pt x="3619" y="3121"/>
                </a:lnTo>
                <a:lnTo>
                  <a:pt x="3624" y="3116"/>
                </a:lnTo>
                <a:lnTo>
                  <a:pt x="3635" y="3107"/>
                </a:lnTo>
                <a:lnTo>
                  <a:pt x="3647" y="3099"/>
                </a:lnTo>
                <a:lnTo>
                  <a:pt x="3653" y="3095"/>
                </a:lnTo>
                <a:lnTo>
                  <a:pt x="3659" y="3091"/>
                </a:lnTo>
                <a:lnTo>
                  <a:pt x="3664" y="3085"/>
                </a:lnTo>
                <a:lnTo>
                  <a:pt x="3669" y="3079"/>
                </a:lnTo>
                <a:lnTo>
                  <a:pt x="3674" y="3072"/>
                </a:lnTo>
                <a:lnTo>
                  <a:pt x="3678" y="3063"/>
                </a:lnTo>
                <a:lnTo>
                  <a:pt x="3681" y="3052"/>
                </a:lnTo>
                <a:lnTo>
                  <a:pt x="3683" y="3039"/>
                </a:lnTo>
                <a:lnTo>
                  <a:pt x="3683" y="3036"/>
                </a:lnTo>
                <a:lnTo>
                  <a:pt x="3684" y="3033"/>
                </a:lnTo>
                <a:lnTo>
                  <a:pt x="3686" y="3029"/>
                </a:lnTo>
                <a:lnTo>
                  <a:pt x="3689" y="3026"/>
                </a:lnTo>
                <a:lnTo>
                  <a:pt x="3698" y="3019"/>
                </a:lnTo>
                <a:lnTo>
                  <a:pt x="3708" y="3011"/>
                </a:lnTo>
                <a:lnTo>
                  <a:pt x="3714" y="3005"/>
                </a:lnTo>
                <a:lnTo>
                  <a:pt x="3719" y="2998"/>
                </a:lnTo>
                <a:lnTo>
                  <a:pt x="3724" y="2990"/>
                </a:lnTo>
                <a:lnTo>
                  <a:pt x="3729" y="2981"/>
                </a:lnTo>
                <a:lnTo>
                  <a:pt x="3733" y="2970"/>
                </a:lnTo>
                <a:lnTo>
                  <a:pt x="3736" y="2956"/>
                </a:lnTo>
                <a:lnTo>
                  <a:pt x="3739" y="2941"/>
                </a:lnTo>
                <a:lnTo>
                  <a:pt x="3741" y="2924"/>
                </a:lnTo>
                <a:lnTo>
                  <a:pt x="3741" y="2909"/>
                </a:lnTo>
                <a:lnTo>
                  <a:pt x="3743" y="2897"/>
                </a:lnTo>
                <a:lnTo>
                  <a:pt x="3746" y="2886"/>
                </a:lnTo>
                <a:lnTo>
                  <a:pt x="3749" y="2877"/>
                </a:lnTo>
                <a:lnTo>
                  <a:pt x="3753" y="2869"/>
                </a:lnTo>
                <a:lnTo>
                  <a:pt x="3759" y="2861"/>
                </a:lnTo>
                <a:lnTo>
                  <a:pt x="3763" y="2855"/>
                </a:lnTo>
                <a:lnTo>
                  <a:pt x="3768" y="2850"/>
                </a:lnTo>
                <a:lnTo>
                  <a:pt x="3776" y="2841"/>
                </a:lnTo>
                <a:lnTo>
                  <a:pt x="3781" y="2833"/>
                </a:lnTo>
                <a:lnTo>
                  <a:pt x="3782" y="2830"/>
                </a:lnTo>
                <a:lnTo>
                  <a:pt x="3782" y="2826"/>
                </a:lnTo>
                <a:lnTo>
                  <a:pt x="3781" y="2823"/>
                </a:lnTo>
                <a:lnTo>
                  <a:pt x="3778" y="2819"/>
                </a:lnTo>
                <a:lnTo>
                  <a:pt x="3758" y="2794"/>
                </a:lnTo>
                <a:lnTo>
                  <a:pt x="3739" y="2773"/>
                </a:lnTo>
                <a:lnTo>
                  <a:pt x="3735" y="2768"/>
                </a:lnTo>
                <a:lnTo>
                  <a:pt x="3730" y="2764"/>
                </a:lnTo>
                <a:lnTo>
                  <a:pt x="3725" y="2760"/>
                </a:lnTo>
                <a:lnTo>
                  <a:pt x="3720" y="2757"/>
                </a:lnTo>
                <a:lnTo>
                  <a:pt x="3714" y="2754"/>
                </a:lnTo>
                <a:lnTo>
                  <a:pt x="3708" y="2752"/>
                </a:lnTo>
                <a:lnTo>
                  <a:pt x="3701" y="2751"/>
                </a:lnTo>
                <a:lnTo>
                  <a:pt x="3694" y="2750"/>
                </a:lnTo>
                <a:lnTo>
                  <a:pt x="3671" y="2748"/>
                </a:lnTo>
                <a:lnTo>
                  <a:pt x="3644" y="2745"/>
                </a:lnTo>
                <a:lnTo>
                  <a:pt x="3638" y="2743"/>
                </a:lnTo>
                <a:lnTo>
                  <a:pt x="3633" y="2741"/>
                </a:lnTo>
                <a:lnTo>
                  <a:pt x="3628" y="2739"/>
                </a:lnTo>
                <a:lnTo>
                  <a:pt x="3623" y="2737"/>
                </a:lnTo>
                <a:lnTo>
                  <a:pt x="3620" y="2733"/>
                </a:lnTo>
                <a:lnTo>
                  <a:pt x="3617" y="2729"/>
                </a:lnTo>
                <a:lnTo>
                  <a:pt x="3615" y="2725"/>
                </a:lnTo>
                <a:lnTo>
                  <a:pt x="3615" y="2719"/>
                </a:lnTo>
                <a:lnTo>
                  <a:pt x="3615" y="2714"/>
                </a:lnTo>
                <a:lnTo>
                  <a:pt x="3616" y="2710"/>
                </a:lnTo>
                <a:lnTo>
                  <a:pt x="3618" y="2706"/>
                </a:lnTo>
                <a:lnTo>
                  <a:pt x="3620" y="2701"/>
                </a:lnTo>
                <a:lnTo>
                  <a:pt x="3626" y="2692"/>
                </a:lnTo>
                <a:lnTo>
                  <a:pt x="3634" y="2684"/>
                </a:lnTo>
                <a:lnTo>
                  <a:pt x="3655" y="2669"/>
                </a:lnTo>
                <a:lnTo>
                  <a:pt x="3678" y="2651"/>
                </a:lnTo>
                <a:lnTo>
                  <a:pt x="3700" y="2633"/>
                </a:lnTo>
                <a:lnTo>
                  <a:pt x="3729" y="2610"/>
                </a:lnTo>
                <a:lnTo>
                  <a:pt x="3764" y="2582"/>
                </a:lnTo>
                <a:lnTo>
                  <a:pt x="3799" y="2555"/>
                </a:lnTo>
                <a:lnTo>
                  <a:pt x="3833" y="2529"/>
                </a:lnTo>
                <a:lnTo>
                  <a:pt x="3864" y="2506"/>
                </a:lnTo>
                <a:lnTo>
                  <a:pt x="3878" y="2497"/>
                </a:lnTo>
                <a:lnTo>
                  <a:pt x="3889" y="2490"/>
                </a:lnTo>
                <a:lnTo>
                  <a:pt x="3898" y="2486"/>
                </a:lnTo>
                <a:lnTo>
                  <a:pt x="3904" y="2483"/>
                </a:lnTo>
                <a:lnTo>
                  <a:pt x="3917" y="2480"/>
                </a:lnTo>
                <a:lnTo>
                  <a:pt x="3925" y="2479"/>
                </a:lnTo>
                <a:lnTo>
                  <a:pt x="3930" y="2479"/>
                </a:lnTo>
                <a:lnTo>
                  <a:pt x="3934" y="2479"/>
                </a:lnTo>
                <a:lnTo>
                  <a:pt x="3938" y="2479"/>
                </a:lnTo>
                <a:lnTo>
                  <a:pt x="3945" y="2477"/>
                </a:lnTo>
                <a:lnTo>
                  <a:pt x="3955" y="2474"/>
                </a:lnTo>
                <a:lnTo>
                  <a:pt x="3971" y="2467"/>
                </a:lnTo>
                <a:lnTo>
                  <a:pt x="3979" y="2465"/>
                </a:lnTo>
                <a:lnTo>
                  <a:pt x="3985" y="2461"/>
                </a:lnTo>
                <a:lnTo>
                  <a:pt x="3991" y="2455"/>
                </a:lnTo>
                <a:lnTo>
                  <a:pt x="3998" y="2448"/>
                </a:lnTo>
                <a:lnTo>
                  <a:pt x="4012" y="2430"/>
                </a:lnTo>
                <a:lnTo>
                  <a:pt x="4026" y="2410"/>
                </a:lnTo>
                <a:lnTo>
                  <a:pt x="4039" y="2389"/>
                </a:lnTo>
                <a:lnTo>
                  <a:pt x="4051" y="2369"/>
                </a:lnTo>
                <a:lnTo>
                  <a:pt x="4062" y="2352"/>
                </a:lnTo>
                <a:lnTo>
                  <a:pt x="4071" y="2341"/>
                </a:lnTo>
                <a:lnTo>
                  <a:pt x="4082" y="2330"/>
                </a:lnTo>
                <a:lnTo>
                  <a:pt x="4092" y="2319"/>
                </a:lnTo>
                <a:lnTo>
                  <a:pt x="4099" y="2310"/>
                </a:lnTo>
                <a:lnTo>
                  <a:pt x="4105" y="2301"/>
                </a:lnTo>
                <a:lnTo>
                  <a:pt x="4114" y="2286"/>
                </a:lnTo>
                <a:lnTo>
                  <a:pt x="4121" y="2273"/>
                </a:lnTo>
                <a:lnTo>
                  <a:pt x="4124" y="2268"/>
                </a:lnTo>
                <a:lnTo>
                  <a:pt x="4128" y="2262"/>
                </a:lnTo>
                <a:lnTo>
                  <a:pt x="4131" y="2258"/>
                </a:lnTo>
                <a:lnTo>
                  <a:pt x="4136" y="2253"/>
                </a:lnTo>
                <a:lnTo>
                  <a:pt x="4141" y="2248"/>
                </a:lnTo>
                <a:lnTo>
                  <a:pt x="4148" y="2244"/>
                </a:lnTo>
                <a:lnTo>
                  <a:pt x="4156" y="2240"/>
                </a:lnTo>
                <a:lnTo>
                  <a:pt x="4166" y="2236"/>
                </a:lnTo>
                <a:lnTo>
                  <a:pt x="4170" y="2234"/>
                </a:lnTo>
                <a:lnTo>
                  <a:pt x="4173" y="2231"/>
                </a:lnTo>
                <a:lnTo>
                  <a:pt x="4176" y="2228"/>
                </a:lnTo>
                <a:lnTo>
                  <a:pt x="4179" y="2224"/>
                </a:lnTo>
                <a:lnTo>
                  <a:pt x="4183" y="2215"/>
                </a:lnTo>
                <a:lnTo>
                  <a:pt x="4185" y="2205"/>
                </a:lnTo>
                <a:lnTo>
                  <a:pt x="4189" y="2179"/>
                </a:lnTo>
                <a:lnTo>
                  <a:pt x="4193" y="2150"/>
                </a:lnTo>
                <a:lnTo>
                  <a:pt x="4197" y="2133"/>
                </a:lnTo>
                <a:lnTo>
                  <a:pt x="4203" y="2117"/>
                </a:lnTo>
                <a:lnTo>
                  <a:pt x="4206" y="2108"/>
                </a:lnTo>
                <a:lnTo>
                  <a:pt x="4210" y="2100"/>
                </a:lnTo>
                <a:lnTo>
                  <a:pt x="4214" y="2091"/>
                </a:lnTo>
                <a:lnTo>
                  <a:pt x="4220" y="2083"/>
                </a:lnTo>
                <a:lnTo>
                  <a:pt x="4225" y="2074"/>
                </a:lnTo>
                <a:lnTo>
                  <a:pt x="4232" y="2066"/>
                </a:lnTo>
                <a:lnTo>
                  <a:pt x="4240" y="2057"/>
                </a:lnTo>
                <a:lnTo>
                  <a:pt x="4248" y="2049"/>
                </a:lnTo>
                <a:lnTo>
                  <a:pt x="4257" y="2040"/>
                </a:lnTo>
                <a:lnTo>
                  <a:pt x="4268" y="2032"/>
                </a:lnTo>
                <a:lnTo>
                  <a:pt x="4279" y="2023"/>
                </a:lnTo>
                <a:lnTo>
                  <a:pt x="4292" y="2015"/>
                </a:lnTo>
                <a:lnTo>
                  <a:pt x="4298" y="2010"/>
                </a:lnTo>
                <a:lnTo>
                  <a:pt x="4304" y="2002"/>
                </a:lnTo>
                <a:lnTo>
                  <a:pt x="4310" y="1994"/>
                </a:lnTo>
                <a:lnTo>
                  <a:pt x="4316" y="1984"/>
                </a:lnTo>
                <a:lnTo>
                  <a:pt x="4325" y="1963"/>
                </a:lnTo>
                <a:lnTo>
                  <a:pt x="4332" y="1941"/>
                </a:lnTo>
                <a:lnTo>
                  <a:pt x="4342" y="1901"/>
                </a:lnTo>
                <a:lnTo>
                  <a:pt x="4345" y="1884"/>
                </a:lnTo>
                <a:lnTo>
                  <a:pt x="4342" y="1874"/>
                </a:lnTo>
                <a:lnTo>
                  <a:pt x="4341" y="1864"/>
                </a:lnTo>
                <a:lnTo>
                  <a:pt x="4340" y="1855"/>
                </a:lnTo>
                <a:lnTo>
                  <a:pt x="4339" y="1847"/>
                </a:lnTo>
                <a:lnTo>
                  <a:pt x="4340" y="1840"/>
                </a:lnTo>
                <a:lnTo>
                  <a:pt x="4341" y="1834"/>
                </a:lnTo>
                <a:lnTo>
                  <a:pt x="4342" y="1828"/>
                </a:lnTo>
                <a:lnTo>
                  <a:pt x="4344" y="1822"/>
                </a:lnTo>
                <a:lnTo>
                  <a:pt x="4350" y="1813"/>
                </a:lnTo>
                <a:lnTo>
                  <a:pt x="4357" y="1804"/>
                </a:lnTo>
                <a:lnTo>
                  <a:pt x="4365" y="1797"/>
                </a:lnTo>
                <a:lnTo>
                  <a:pt x="4374" y="1790"/>
                </a:lnTo>
                <a:lnTo>
                  <a:pt x="4383" y="1783"/>
                </a:lnTo>
                <a:lnTo>
                  <a:pt x="4392" y="1775"/>
                </a:lnTo>
                <a:lnTo>
                  <a:pt x="4401" y="1765"/>
                </a:lnTo>
                <a:lnTo>
                  <a:pt x="4408" y="1752"/>
                </a:lnTo>
                <a:lnTo>
                  <a:pt x="4412" y="1745"/>
                </a:lnTo>
                <a:lnTo>
                  <a:pt x="4415" y="1737"/>
                </a:lnTo>
                <a:lnTo>
                  <a:pt x="4417" y="1729"/>
                </a:lnTo>
                <a:lnTo>
                  <a:pt x="4420" y="1719"/>
                </a:lnTo>
                <a:lnTo>
                  <a:pt x="4421" y="1709"/>
                </a:lnTo>
                <a:lnTo>
                  <a:pt x="4422" y="1697"/>
                </a:lnTo>
                <a:lnTo>
                  <a:pt x="4424" y="1683"/>
                </a:lnTo>
                <a:lnTo>
                  <a:pt x="4424" y="1669"/>
                </a:lnTo>
                <a:lnTo>
                  <a:pt x="4424" y="1666"/>
                </a:lnTo>
                <a:lnTo>
                  <a:pt x="4425" y="1663"/>
                </a:lnTo>
                <a:lnTo>
                  <a:pt x="4427" y="1661"/>
                </a:lnTo>
                <a:lnTo>
                  <a:pt x="4430" y="1659"/>
                </a:lnTo>
                <a:lnTo>
                  <a:pt x="4437" y="1655"/>
                </a:lnTo>
                <a:lnTo>
                  <a:pt x="4446" y="1648"/>
                </a:lnTo>
                <a:lnTo>
                  <a:pt x="4452" y="1642"/>
                </a:lnTo>
                <a:lnTo>
                  <a:pt x="4457" y="1635"/>
                </a:lnTo>
                <a:lnTo>
                  <a:pt x="4464" y="1627"/>
                </a:lnTo>
                <a:lnTo>
                  <a:pt x="4470" y="1616"/>
                </a:lnTo>
                <a:lnTo>
                  <a:pt x="4476" y="1602"/>
                </a:lnTo>
                <a:lnTo>
                  <a:pt x="4483" y="1586"/>
                </a:lnTo>
                <a:lnTo>
                  <a:pt x="4490" y="1566"/>
                </a:lnTo>
                <a:lnTo>
                  <a:pt x="4497" y="1543"/>
                </a:lnTo>
                <a:lnTo>
                  <a:pt x="4498" y="1536"/>
                </a:lnTo>
                <a:lnTo>
                  <a:pt x="4498" y="1530"/>
                </a:lnTo>
                <a:lnTo>
                  <a:pt x="4497" y="1524"/>
                </a:lnTo>
                <a:lnTo>
                  <a:pt x="4495" y="1519"/>
                </a:lnTo>
                <a:lnTo>
                  <a:pt x="4490" y="1511"/>
                </a:lnTo>
                <a:lnTo>
                  <a:pt x="4484" y="1504"/>
                </a:lnTo>
                <a:lnTo>
                  <a:pt x="4482" y="1500"/>
                </a:lnTo>
                <a:lnTo>
                  <a:pt x="4480" y="1496"/>
                </a:lnTo>
                <a:lnTo>
                  <a:pt x="4478" y="1492"/>
                </a:lnTo>
                <a:lnTo>
                  <a:pt x="4478" y="1487"/>
                </a:lnTo>
                <a:lnTo>
                  <a:pt x="4479" y="1482"/>
                </a:lnTo>
                <a:lnTo>
                  <a:pt x="4482" y="1475"/>
                </a:lnTo>
                <a:lnTo>
                  <a:pt x="4486" y="1467"/>
                </a:lnTo>
                <a:lnTo>
                  <a:pt x="4491" y="1459"/>
                </a:lnTo>
                <a:lnTo>
                  <a:pt x="4497" y="1451"/>
                </a:lnTo>
                <a:lnTo>
                  <a:pt x="4502" y="1441"/>
                </a:lnTo>
                <a:lnTo>
                  <a:pt x="4506" y="1430"/>
                </a:lnTo>
                <a:lnTo>
                  <a:pt x="4510" y="1418"/>
                </a:lnTo>
                <a:lnTo>
                  <a:pt x="4517" y="1393"/>
                </a:lnTo>
                <a:lnTo>
                  <a:pt x="4523" y="1367"/>
                </a:lnTo>
                <a:lnTo>
                  <a:pt x="4527" y="1341"/>
                </a:lnTo>
                <a:lnTo>
                  <a:pt x="4531" y="1318"/>
                </a:lnTo>
                <a:lnTo>
                  <a:pt x="4535" y="1300"/>
                </a:lnTo>
                <a:lnTo>
                  <a:pt x="4539" y="1286"/>
                </a:lnTo>
                <a:close/>
              </a:path>
            </a:pathLst>
          </a:custGeom>
          <a:solidFill>
            <a:srgbClr val="6FB1AE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48" name="Freeform 51"/>
          <p:cNvSpPr>
            <a:spLocks/>
          </p:cNvSpPr>
          <p:nvPr/>
        </p:nvSpPr>
        <p:spPr bwMode="auto">
          <a:xfrm>
            <a:off x="6787551" y="2897274"/>
            <a:ext cx="612071" cy="1086950"/>
          </a:xfrm>
          <a:custGeom>
            <a:avLst/>
            <a:gdLst>
              <a:gd name="T0" fmla="*/ 172 w 1722"/>
              <a:gd name="T1" fmla="*/ 2684 h 3101"/>
              <a:gd name="T2" fmla="*/ 200 w 1722"/>
              <a:gd name="T3" fmla="*/ 2851 h 3101"/>
              <a:gd name="T4" fmla="*/ 477 w 1722"/>
              <a:gd name="T5" fmla="*/ 2948 h 3101"/>
              <a:gd name="T6" fmla="*/ 595 w 1722"/>
              <a:gd name="T7" fmla="*/ 2890 h 3101"/>
              <a:gd name="T8" fmla="*/ 735 w 1722"/>
              <a:gd name="T9" fmla="*/ 3001 h 3101"/>
              <a:gd name="T10" fmla="*/ 819 w 1722"/>
              <a:gd name="T11" fmla="*/ 2989 h 3101"/>
              <a:gd name="T12" fmla="*/ 955 w 1722"/>
              <a:gd name="T13" fmla="*/ 3096 h 3101"/>
              <a:gd name="T14" fmla="*/ 1053 w 1722"/>
              <a:gd name="T15" fmla="*/ 3029 h 3101"/>
              <a:gd name="T16" fmla="*/ 1148 w 1722"/>
              <a:gd name="T17" fmla="*/ 3036 h 3101"/>
              <a:gd name="T18" fmla="*/ 1312 w 1722"/>
              <a:gd name="T19" fmla="*/ 3016 h 3101"/>
              <a:gd name="T20" fmla="*/ 1497 w 1722"/>
              <a:gd name="T21" fmla="*/ 3033 h 3101"/>
              <a:gd name="T22" fmla="*/ 1561 w 1722"/>
              <a:gd name="T23" fmla="*/ 2884 h 3101"/>
              <a:gd name="T24" fmla="*/ 1539 w 1722"/>
              <a:gd name="T25" fmla="*/ 2824 h 3101"/>
              <a:gd name="T26" fmla="*/ 1576 w 1722"/>
              <a:gd name="T27" fmla="*/ 2750 h 3101"/>
              <a:gd name="T28" fmla="*/ 1529 w 1722"/>
              <a:gd name="T29" fmla="*/ 2666 h 3101"/>
              <a:gd name="T30" fmla="*/ 1548 w 1722"/>
              <a:gd name="T31" fmla="*/ 2589 h 3101"/>
              <a:gd name="T32" fmla="*/ 1507 w 1722"/>
              <a:gd name="T33" fmla="*/ 2447 h 3101"/>
              <a:gd name="T34" fmla="*/ 1576 w 1722"/>
              <a:gd name="T35" fmla="*/ 2368 h 3101"/>
              <a:gd name="T36" fmla="*/ 1538 w 1722"/>
              <a:gd name="T37" fmla="*/ 2319 h 3101"/>
              <a:gd name="T38" fmla="*/ 1574 w 1722"/>
              <a:gd name="T39" fmla="*/ 2262 h 3101"/>
              <a:gd name="T40" fmla="*/ 1451 w 1722"/>
              <a:gd name="T41" fmla="*/ 2211 h 3101"/>
              <a:gd name="T42" fmla="*/ 1465 w 1722"/>
              <a:gd name="T43" fmla="*/ 2094 h 3101"/>
              <a:gd name="T44" fmla="*/ 1538 w 1722"/>
              <a:gd name="T45" fmla="*/ 1983 h 3101"/>
              <a:gd name="T46" fmla="*/ 1722 w 1722"/>
              <a:gd name="T47" fmla="*/ 1832 h 3101"/>
              <a:gd name="T48" fmla="*/ 1604 w 1722"/>
              <a:gd name="T49" fmla="*/ 1788 h 3101"/>
              <a:gd name="T50" fmla="*/ 1494 w 1722"/>
              <a:gd name="T51" fmla="*/ 1744 h 3101"/>
              <a:gd name="T52" fmla="*/ 1426 w 1722"/>
              <a:gd name="T53" fmla="*/ 1617 h 3101"/>
              <a:gd name="T54" fmla="*/ 1448 w 1722"/>
              <a:gd name="T55" fmla="*/ 1532 h 3101"/>
              <a:gd name="T56" fmla="*/ 1357 w 1722"/>
              <a:gd name="T57" fmla="*/ 1453 h 3101"/>
              <a:gd name="T58" fmla="*/ 1299 w 1722"/>
              <a:gd name="T59" fmla="*/ 1372 h 3101"/>
              <a:gd name="T60" fmla="*/ 1345 w 1722"/>
              <a:gd name="T61" fmla="*/ 1270 h 3101"/>
              <a:gd name="T62" fmla="*/ 1409 w 1722"/>
              <a:gd name="T63" fmla="*/ 1152 h 3101"/>
              <a:gd name="T64" fmla="*/ 1488 w 1722"/>
              <a:gd name="T65" fmla="*/ 1097 h 3101"/>
              <a:gd name="T66" fmla="*/ 1456 w 1722"/>
              <a:gd name="T67" fmla="*/ 986 h 3101"/>
              <a:gd name="T68" fmla="*/ 1287 w 1722"/>
              <a:gd name="T69" fmla="*/ 997 h 3101"/>
              <a:gd name="T70" fmla="*/ 1189 w 1722"/>
              <a:gd name="T71" fmla="*/ 850 h 3101"/>
              <a:gd name="T72" fmla="*/ 1123 w 1722"/>
              <a:gd name="T73" fmla="*/ 797 h 3101"/>
              <a:gd name="T74" fmla="*/ 1078 w 1722"/>
              <a:gd name="T75" fmla="*/ 750 h 3101"/>
              <a:gd name="T76" fmla="*/ 1113 w 1722"/>
              <a:gd name="T77" fmla="*/ 684 h 3101"/>
              <a:gd name="T78" fmla="*/ 1174 w 1722"/>
              <a:gd name="T79" fmla="*/ 390 h 3101"/>
              <a:gd name="T80" fmla="*/ 1113 w 1722"/>
              <a:gd name="T81" fmla="*/ 123 h 3101"/>
              <a:gd name="T82" fmla="*/ 1026 w 1722"/>
              <a:gd name="T83" fmla="*/ 68 h 3101"/>
              <a:gd name="T84" fmla="*/ 902 w 1722"/>
              <a:gd name="T85" fmla="*/ 35 h 3101"/>
              <a:gd name="T86" fmla="*/ 748 w 1722"/>
              <a:gd name="T87" fmla="*/ 77 h 3101"/>
              <a:gd name="T88" fmla="*/ 861 w 1722"/>
              <a:gd name="T89" fmla="*/ 111 h 3101"/>
              <a:gd name="T90" fmla="*/ 880 w 1722"/>
              <a:gd name="T91" fmla="*/ 225 h 3101"/>
              <a:gd name="T92" fmla="*/ 823 w 1722"/>
              <a:gd name="T93" fmla="*/ 370 h 3101"/>
              <a:gd name="T94" fmla="*/ 756 w 1722"/>
              <a:gd name="T95" fmla="*/ 462 h 3101"/>
              <a:gd name="T96" fmla="*/ 694 w 1722"/>
              <a:gd name="T97" fmla="*/ 551 h 3101"/>
              <a:gd name="T98" fmla="*/ 545 w 1722"/>
              <a:gd name="T99" fmla="*/ 634 h 3101"/>
              <a:gd name="T100" fmla="*/ 505 w 1722"/>
              <a:gd name="T101" fmla="*/ 810 h 3101"/>
              <a:gd name="T102" fmla="*/ 549 w 1722"/>
              <a:gd name="T103" fmla="*/ 919 h 3101"/>
              <a:gd name="T104" fmla="*/ 494 w 1722"/>
              <a:gd name="T105" fmla="*/ 1131 h 3101"/>
              <a:gd name="T106" fmla="*/ 344 w 1722"/>
              <a:gd name="T107" fmla="*/ 1319 h 3101"/>
              <a:gd name="T108" fmla="*/ 186 w 1722"/>
              <a:gd name="T109" fmla="*/ 1583 h 3101"/>
              <a:gd name="T110" fmla="*/ 88 w 1722"/>
              <a:gd name="T111" fmla="*/ 1834 h 3101"/>
              <a:gd name="T112" fmla="*/ 34 w 1722"/>
              <a:gd name="T113" fmla="*/ 2071 h 3101"/>
              <a:gd name="T114" fmla="*/ 16 w 1722"/>
              <a:gd name="T115" fmla="*/ 2298 h 3101"/>
              <a:gd name="T116" fmla="*/ 33 w 1722"/>
              <a:gd name="T117" fmla="*/ 2485 h 3101"/>
              <a:gd name="T118" fmla="*/ 40 w 1722"/>
              <a:gd name="T119" fmla="*/ 2650 h 3101"/>
              <a:gd name="T120" fmla="*/ 42 w 1722"/>
              <a:gd name="T121" fmla="*/ 2811 h 310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22"/>
              <a:gd name="T184" fmla="*/ 0 h 3101"/>
              <a:gd name="T185" fmla="*/ 1722 w 1722"/>
              <a:gd name="T186" fmla="*/ 3101 h 3101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22" h="3101">
                <a:moveTo>
                  <a:pt x="85" y="2823"/>
                </a:moveTo>
                <a:lnTo>
                  <a:pt x="93" y="2809"/>
                </a:lnTo>
                <a:lnTo>
                  <a:pt x="101" y="2796"/>
                </a:lnTo>
                <a:lnTo>
                  <a:pt x="107" y="2784"/>
                </a:lnTo>
                <a:lnTo>
                  <a:pt x="113" y="2773"/>
                </a:lnTo>
                <a:lnTo>
                  <a:pt x="121" y="2755"/>
                </a:lnTo>
                <a:lnTo>
                  <a:pt x="127" y="2738"/>
                </a:lnTo>
                <a:lnTo>
                  <a:pt x="131" y="2730"/>
                </a:lnTo>
                <a:lnTo>
                  <a:pt x="135" y="2723"/>
                </a:lnTo>
                <a:lnTo>
                  <a:pt x="140" y="2715"/>
                </a:lnTo>
                <a:lnTo>
                  <a:pt x="146" y="2707"/>
                </a:lnTo>
                <a:lnTo>
                  <a:pt x="153" y="2700"/>
                </a:lnTo>
                <a:lnTo>
                  <a:pt x="161" y="2692"/>
                </a:lnTo>
                <a:lnTo>
                  <a:pt x="172" y="2684"/>
                </a:lnTo>
                <a:lnTo>
                  <a:pt x="184" y="2676"/>
                </a:lnTo>
                <a:lnTo>
                  <a:pt x="187" y="2685"/>
                </a:lnTo>
                <a:lnTo>
                  <a:pt x="189" y="2696"/>
                </a:lnTo>
                <a:lnTo>
                  <a:pt x="191" y="2708"/>
                </a:lnTo>
                <a:lnTo>
                  <a:pt x="193" y="2721"/>
                </a:lnTo>
                <a:lnTo>
                  <a:pt x="195" y="2747"/>
                </a:lnTo>
                <a:lnTo>
                  <a:pt x="195" y="2774"/>
                </a:lnTo>
                <a:lnTo>
                  <a:pt x="196" y="2798"/>
                </a:lnTo>
                <a:lnTo>
                  <a:pt x="195" y="2820"/>
                </a:lnTo>
                <a:lnTo>
                  <a:pt x="195" y="2836"/>
                </a:lnTo>
                <a:lnTo>
                  <a:pt x="195" y="2844"/>
                </a:lnTo>
                <a:lnTo>
                  <a:pt x="195" y="2846"/>
                </a:lnTo>
                <a:lnTo>
                  <a:pt x="197" y="2848"/>
                </a:lnTo>
                <a:lnTo>
                  <a:pt x="200" y="2851"/>
                </a:lnTo>
                <a:lnTo>
                  <a:pt x="204" y="2854"/>
                </a:lnTo>
                <a:lnTo>
                  <a:pt x="215" y="2860"/>
                </a:lnTo>
                <a:lnTo>
                  <a:pt x="230" y="2868"/>
                </a:lnTo>
                <a:lnTo>
                  <a:pt x="266" y="2886"/>
                </a:lnTo>
                <a:lnTo>
                  <a:pt x="308" y="2905"/>
                </a:lnTo>
                <a:lnTo>
                  <a:pt x="354" y="2923"/>
                </a:lnTo>
                <a:lnTo>
                  <a:pt x="396" y="2939"/>
                </a:lnTo>
                <a:lnTo>
                  <a:pt x="415" y="2946"/>
                </a:lnTo>
                <a:lnTo>
                  <a:pt x="432" y="2950"/>
                </a:lnTo>
                <a:lnTo>
                  <a:pt x="447" y="2953"/>
                </a:lnTo>
                <a:lnTo>
                  <a:pt x="458" y="2955"/>
                </a:lnTo>
                <a:lnTo>
                  <a:pt x="465" y="2954"/>
                </a:lnTo>
                <a:lnTo>
                  <a:pt x="472" y="2951"/>
                </a:lnTo>
                <a:lnTo>
                  <a:pt x="477" y="2948"/>
                </a:lnTo>
                <a:lnTo>
                  <a:pt x="483" y="2943"/>
                </a:lnTo>
                <a:lnTo>
                  <a:pt x="492" y="2931"/>
                </a:lnTo>
                <a:lnTo>
                  <a:pt x="500" y="2917"/>
                </a:lnTo>
                <a:lnTo>
                  <a:pt x="504" y="2910"/>
                </a:lnTo>
                <a:lnTo>
                  <a:pt x="509" y="2904"/>
                </a:lnTo>
                <a:lnTo>
                  <a:pt x="513" y="2898"/>
                </a:lnTo>
                <a:lnTo>
                  <a:pt x="519" y="2892"/>
                </a:lnTo>
                <a:lnTo>
                  <a:pt x="524" y="2887"/>
                </a:lnTo>
                <a:lnTo>
                  <a:pt x="531" y="2884"/>
                </a:lnTo>
                <a:lnTo>
                  <a:pt x="538" y="2882"/>
                </a:lnTo>
                <a:lnTo>
                  <a:pt x="546" y="2881"/>
                </a:lnTo>
                <a:lnTo>
                  <a:pt x="556" y="2882"/>
                </a:lnTo>
                <a:lnTo>
                  <a:pt x="573" y="2885"/>
                </a:lnTo>
                <a:lnTo>
                  <a:pt x="595" y="2890"/>
                </a:lnTo>
                <a:lnTo>
                  <a:pt x="621" y="2895"/>
                </a:lnTo>
                <a:lnTo>
                  <a:pt x="646" y="2901"/>
                </a:lnTo>
                <a:lnTo>
                  <a:pt x="670" y="2907"/>
                </a:lnTo>
                <a:lnTo>
                  <a:pt x="689" y="2913"/>
                </a:lnTo>
                <a:lnTo>
                  <a:pt x="699" y="2917"/>
                </a:lnTo>
                <a:lnTo>
                  <a:pt x="703" y="2921"/>
                </a:lnTo>
                <a:lnTo>
                  <a:pt x="706" y="2926"/>
                </a:lnTo>
                <a:lnTo>
                  <a:pt x="709" y="2933"/>
                </a:lnTo>
                <a:lnTo>
                  <a:pt x="712" y="2941"/>
                </a:lnTo>
                <a:lnTo>
                  <a:pt x="718" y="2958"/>
                </a:lnTo>
                <a:lnTo>
                  <a:pt x="724" y="2976"/>
                </a:lnTo>
                <a:lnTo>
                  <a:pt x="728" y="2985"/>
                </a:lnTo>
                <a:lnTo>
                  <a:pt x="731" y="2993"/>
                </a:lnTo>
                <a:lnTo>
                  <a:pt x="735" y="3001"/>
                </a:lnTo>
                <a:lnTo>
                  <a:pt x="739" y="3008"/>
                </a:lnTo>
                <a:lnTo>
                  <a:pt x="744" y="3014"/>
                </a:lnTo>
                <a:lnTo>
                  <a:pt x="749" y="3018"/>
                </a:lnTo>
                <a:lnTo>
                  <a:pt x="755" y="3021"/>
                </a:lnTo>
                <a:lnTo>
                  <a:pt x="761" y="3022"/>
                </a:lnTo>
                <a:lnTo>
                  <a:pt x="768" y="3022"/>
                </a:lnTo>
                <a:lnTo>
                  <a:pt x="774" y="3021"/>
                </a:lnTo>
                <a:lnTo>
                  <a:pt x="780" y="3019"/>
                </a:lnTo>
                <a:lnTo>
                  <a:pt x="785" y="3017"/>
                </a:lnTo>
                <a:lnTo>
                  <a:pt x="794" y="3012"/>
                </a:lnTo>
                <a:lnTo>
                  <a:pt x="801" y="3006"/>
                </a:lnTo>
                <a:lnTo>
                  <a:pt x="808" y="3000"/>
                </a:lnTo>
                <a:lnTo>
                  <a:pt x="814" y="2994"/>
                </a:lnTo>
                <a:lnTo>
                  <a:pt x="819" y="2989"/>
                </a:lnTo>
                <a:lnTo>
                  <a:pt x="825" y="2986"/>
                </a:lnTo>
                <a:lnTo>
                  <a:pt x="866" y="2986"/>
                </a:lnTo>
                <a:lnTo>
                  <a:pt x="867" y="3002"/>
                </a:lnTo>
                <a:lnTo>
                  <a:pt x="870" y="3016"/>
                </a:lnTo>
                <a:lnTo>
                  <a:pt x="873" y="3029"/>
                </a:lnTo>
                <a:lnTo>
                  <a:pt x="878" y="3041"/>
                </a:lnTo>
                <a:lnTo>
                  <a:pt x="884" y="3052"/>
                </a:lnTo>
                <a:lnTo>
                  <a:pt x="893" y="3062"/>
                </a:lnTo>
                <a:lnTo>
                  <a:pt x="901" y="3070"/>
                </a:lnTo>
                <a:lnTo>
                  <a:pt x="910" y="3077"/>
                </a:lnTo>
                <a:lnTo>
                  <a:pt x="921" y="3083"/>
                </a:lnTo>
                <a:lnTo>
                  <a:pt x="931" y="3088"/>
                </a:lnTo>
                <a:lnTo>
                  <a:pt x="943" y="3092"/>
                </a:lnTo>
                <a:lnTo>
                  <a:pt x="955" y="3096"/>
                </a:lnTo>
                <a:lnTo>
                  <a:pt x="968" y="3098"/>
                </a:lnTo>
                <a:lnTo>
                  <a:pt x="981" y="3100"/>
                </a:lnTo>
                <a:lnTo>
                  <a:pt x="994" y="3101"/>
                </a:lnTo>
                <a:lnTo>
                  <a:pt x="1009" y="3101"/>
                </a:lnTo>
                <a:lnTo>
                  <a:pt x="1010" y="3092"/>
                </a:lnTo>
                <a:lnTo>
                  <a:pt x="1012" y="3084"/>
                </a:lnTo>
                <a:lnTo>
                  <a:pt x="1015" y="3076"/>
                </a:lnTo>
                <a:lnTo>
                  <a:pt x="1018" y="3070"/>
                </a:lnTo>
                <a:lnTo>
                  <a:pt x="1021" y="3064"/>
                </a:lnTo>
                <a:lnTo>
                  <a:pt x="1025" y="3058"/>
                </a:lnTo>
                <a:lnTo>
                  <a:pt x="1030" y="3053"/>
                </a:lnTo>
                <a:lnTo>
                  <a:pt x="1034" y="3048"/>
                </a:lnTo>
                <a:lnTo>
                  <a:pt x="1044" y="3038"/>
                </a:lnTo>
                <a:lnTo>
                  <a:pt x="1053" y="3029"/>
                </a:lnTo>
                <a:lnTo>
                  <a:pt x="1063" y="3019"/>
                </a:lnTo>
                <a:lnTo>
                  <a:pt x="1071" y="3007"/>
                </a:lnTo>
                <a:lnTo>
                  <a:pt x="1082" y="3012"/>
                </a:lnTo>
                <a:lnTo>
                  <a:pt x="1091" y="3017"/>
                </a:lnTo>
                <a:lnTo>
                  <a:pt x="1099" y="3021"/>
                </a:lnTo>
                <a:lnTo>
                  <a:pt x="1105" y="3026"/>
                </a:lnTo>
                <a:lnTo>
                  <a:pt x="1111" y="3031"/>
                </a:lnTo>
                <a:lnTo>
                  <a:pt x="1116" y="3037"/>
                </a:lnTo>
                <a:lnTo>
                  <a:pt x="1120" y="3045"/>
                </a:lnTo>
                <a:lnTo>
                  <a:pt x="1124" y="3054"/>
                </a:lnTo>
                <a:lnTo>
                  <a:pt x="1130" y="3048"/>
                </a:lnTo>
                <a:lnTo>
                  <a:pt x="1136" y="3043"/>
                </a:lnTo>
                <a:lnTo>
                  <a:pt x="1142" y="3039"/>
                </a:lnTo>
                <a:lnTo>
                  <a:pt x="1148" y="3036"/>
                </a:lnTo>
                <a:lnTo>
                  <a:pt x="1161" y="3031"/>
                </a:lnTo>
                <a:lnTo>
                  <a:pt x="1173" y="3028"/>
                </a:lnTo>
                <a:lnTo>
                  <a:pt x="1186" y="3026"/>
                </a:lnTo>
                <a:lnTo>
                  <a:pt x="1199" y="3026"/>
                </a:lnTo>
                <a:lnTo>
                  <a:pt x="1212" y="3027"/>
                </a:lnTo>
                <a:lnTo>
                  <a:pt x="1226" y="3028"/>
                </a:lnTo>
                <a:lnTo>
                  <a:pt x="1239" y="3029"/>
                </a:lnTo>
                <a:lnTo>
                  <a:pt x="1252" y="3030"/>
                </a:lnTo>
                <a:lnTo>
                  <a:pt x="1264" y="3030"/>
                </a:lnTo>
                <a:lnTo>
                  <a:pt x="1277" y="3029"/>
                </a:lnTo>
                <a:lnTo>
                  <a:pt x="1289" y="3027"/>
                </a:lnTo>
                <a:lnTo>
                  <a:pt x="1301" y="3022"/>
                </a:lnTo>
                <a:lnTo>
                  <a:pt x="1306" y="3019"/>
                </a:lnTo>
                <a:lnTo>
                  <a:pt x="1312" y="3016"/>
                </a:lnTo>
                <a:lnTo>
                  <a:pt x="1317" y="3012"/>
                </a:lnTo>
                <a:lnTo>
                  <a:pt x="1323" y="3007"/>
                </a:lnTo>
                <a:lnTo>
                  <a:pt x="1330" y="3012"/>
                </a:lnTo>
                <a:lnTo>
                  <a:pt x="1340" y="3016"/>
                </a:lnTo>
                <a:lnTo>
                  <a:pt x="1349" y="3020"/>
                </a:lnTo>
                <a:lnTo>
                  <a:pt x="1359" y="3023"/>
                </a:lnTo>
                <a:lnTo>
                  <a:pt x="1369" y="3025"/>
                </a:lnTo>
                <a:lnTo>
                  <a:pt x="1380" y="3027"/>
                </a:lnTo>
                <a:lnTo>
                  <a:pt x="1392" y="3028"/>
                </a:lnTo>
                <a:lnTo>
                  <a:pt x="1404" y="3029"/>
                </a:lnTo>
                <a:lnTo>
                  <a:pt x="1428" y="3030"/>
                </a:lnTo>
                <a:lnTo>
                  <a:pt x="1453" y="3031"/>
                </a:lnTo>
                <a:lnTo>
                  <a:pt x="1476" y="3031"/>
                </a:lnTo>
                <a:lnTo>
                  <a:pt x="1497" y="3033"/>
                </a:lnTo>
                <a:lnTo>
                  <a:pt x="1497" y="3020"/>
                </a:lnTo>
                <a:lnTo>
                  <a:pt x="1498" y="3009"/>
                </a:lnTo>
                <a:lnTo>
                  <a:pt x="1499" y="2998"/>
                </a:lnTo>
                <a:lnTo>
                  <a:pt x="1501" y="2987"/>
                </a:lnTo>
                <a:lnTo>
                  <a:pt x="1503" y="2977"/>
                </a:lnTo>
                <a:lnTo>
                  <a:pt x="1506" y="2968"/>
                </a:lnTo>
                <a:lnTo>
                  <a:pt x="1509" y="2960"/>
                </a:lnTo>
                <a:lnTo>
                  <a:pt x="1513" y="2951"/>
                </a:lnTo>
                <a:lnTo>
                  <a:pt x="1520" y="2936"/>
                </a:lnTo>
                <a:lnTo>
                  <a:pt x="1529" y="2923"/>
                </a:lnTo>
                <a:lnTo>
                  <a:pt x="1537" y="2911"/>
                </a:lnTo>
                <a:lnTo>
                  <a:pt x="1545" y="2901"/>
                </a:lnTo>
                <a:lnTo>
                  <a:pt x="1553" y="2892"/>
                </a:lnTo>
                <a:lnTo>
                  <a:pt x="1561" y="2884"/>
                </a:lnTo>
                <a:lnTo>
                  <a:pt x="1566" y="2877"/>
                </a:lnTo>
                <a:lnTo>
                  <a:pt x="1570" y="2870"/>
                </a:lnTo>
                <a:lnTo>
                  <a:pt x="1571" y="2867"/>
                </a:lnTo>
                <a:lnTo>
                  <a:pt x="1572" y="2864"/>
                </a:lnTo>
                <a:lnTo>
                  <a:pt x="1571" y="2860"/>
                </a:lnTo>
                <a:lnTo>
                  <a:pt x="1571" y="2857"/>
                </a:lnTo>
                <a:lnTo>
                  <a:pt x="1569" y="2854"/>
                </a:lnTo>
                <a:lnTo>
                  <a:pt x="1567" y="2851"/>
                </a:lnTo>
                <a:lnTo>
                  <a:pt x="1564" y="2848"/>
                </a:lnTo>
                <a:lnTo>
                  <a:pt x="1560" y="2844"/>
                </a:lnTo>
                <a:lnTo>
                  <a:pt x="1551" y="2840"/>
                </a:lnTo>
                <a:lnTo>
                  <a:pt x="1545" y="2836"/>
                </a:lnTo>
                <a:lnTo>
                  <a:pt x="1541" y="2831"/>
                </a:lnTo>
                <a:lnTo>
                  <a:pt x="1539" y="2824"/>
                </a:lnTo>
                <a:lnTo>
                  <a:pt x="1538" y="2809"/>
                </a:lnTo>
                <a:lnTo>
                  <a:pt x="1538" y="2786"/>
                </a:lnTo>
                <a:lnTo>
                  <a:pt x="1539" y="2782"/>
                </a:lnTo>
                <a:lnTo>
                  <a:pt x="1540" y="2779"/>
                </a:lnTo>
                <a:lnTo>
                  <a:pt x="1541" y="2776"/>
                </a:lnTo>
                <a:lnTo>
                  <a:pt x="1544" y="2774"/>
                </a:lnTo>
                <a:lnTo>
                  <a:pt x="1550" y="2770"/>
                </a:lnTo>
                <a:lnTo>
                  <a:pt x="1557" y="2766"/>
                </a:lnTo>
                <a:lnTo>
                  <a:pt x="1564" y="2763"/>
                </a:lnTo>
                <a:lnTo>
                  <a:pt x="1570" y="2759"/>
                </a:lnTo>
                <a:lnTo>
                  <a:pt x="1572" y="2757"/>
                </a:lnTo>
                <a:lnTo>
                  <a:pt x="1574" y="2755"/>
                </a:lnTo>
                <a:lnTo>
                  <a:pt x="1575" y="2752"/>
                </a:lnTo>
                <a:lnTo>
                  <a:pt x="1576" y="2750"/>
                </a:lnTo>
                <a:lnTo>
                  <a:pt x="1575" y="2744"/>
                </a:lnTo>
                <a:lnTo>
                  <a:pt x="1574" y="2739"/>
                </a:lnTo>
                <a:lnTo>
                  <a:pt x="1571" y="2734"/>
                </a:lnTo>
                <a:lnTo>
                  <a:pt x="1568" y="2730"/>
                </a:lnTo>
                <a:lnTo>
                  <a:pt x="1561" y="2721"/>
                </a:lnTo>
                <a:lnTo>
                  <a:pt x="1551" y="2712"/>
                </a:lnTo>
                <a:lnTo>
                  <a:pt x="1543" y="2704"/>
                </a:lnTo>
                <a:lnTo>
                  <a:pt x="1535" y="2696"/>
                </a:lnTo>
                <a:lnTo>
                  <a:pt x="1532" y="2692"/>
                </a:lnTo>
                <a:lnTo>
                  <a:pt x="1530" y="2687"/>
                </a:lnTo>
                <a:lnTo>
                  <a:pt x="1528" y="2682"/>
                </a:lnTo>
                <a:lnTo>
                  <a:pt x="1528" y="2676"/>
                </a:lnTo>
                <a:lnTo>
                  <a:pt x="1528" y="2670"/>
                </a:lnTo>
                <a:lnTo>
                  <a:pt x="1529" y="2666"/>
                </a:lnTo>
                <a:lnTo>
                  <a:pt x="1531" y="2662"/>
                </a:lnTo>
                <a:lnTo>
                  <a:pt x="1533" y="2658"/>
                </a:lnTo>
                <a:lnTo>
                  <a:pt x="1538" y="2652"/>
                </a:lnTo>
                <a:lnTo>
                  <a:pt x="1543" y="2646"/>
                </a:lnTo>
                <a:lnTo>
                  <a:pt x="1549" y="2640"/>
                </a:lnTo>
                <a:lnTo>
                  <a:pt x="1555" y="2632"/>
                </a:lnTo>
                <a:lnTo>
                  <a:pt x="1557" y="2627"/>
                </a:lnTo>
                <a:lnTo>
                  <a:pt x="1559" y="2622"/>
                </a:lnTo>
                <a:lnTo>
                  <a:pt x="1560" y="2616"/>
                </a:lnTo>
                <a:lnTo>
                  <a:pt x="1560" y="2608"/>
                </a:lnTo>
                <a:lnTo>
                  <a:pt x="1559" y="2601"/>
                </a:lnTo>
                <a:lnTo>
                  <a:pt x="1557" y="2596"/>
                </a:lnTo>
                <a:lnTo>
                  <a:pt x="1553" y="2593"/>
                </a:lnTo>
                <a:lnTo>
                  <a:pt x="1548" y="2589"/>
                </a:lnTo>
                <a:lnTo>
                  <a:pt x="1538" y="2583"/>
                </a:lnTo>
                <a:lnTo>
                  <a:pt x="1526" y="2575"/>
                </a:lnTo>
                <a:lnTo>
                  <a:pt x="1520" y="2570"/>
                </a:lnTo>
                <a:lnTo>
                  <a:pt x="1514" y="2564"/>
                </a:lnTo>
                <a:lnTo>
                  <a:pt x="1509" y="2555"/>
                </a:lnTo>
                <a:lnTo>
                  <a:pt x="1504" y="2545"/>
                </a:lnTo>
                <a:lnTo>
                  <a:pt x="1500" y="2533"/>
                </a:lnTo>
                <a:lnTo>
                  <a:pt x="1498" y="2517"/>
                </a:lnTo>
                <a:lnTo>
                  <a:pt x="1496" y="2499"/>
                </a:lnTo>
                <a:lnTo>
                  <a:pt x="1497" y="2476"/>
                </a:lnTo>
                <a:lnTo>
                  <a:pt x="1498" y="2467"/>
                </a:lnTo>
                <a:lnTo>
                  <a:pt x="1500" y="2459"/>
                </a:lnTo>
                <a:lnTo>
                  <a:pt x="1503" y="2452"/>
                </a:lnTo>
                <a:lnTo>
                  <a:pt x="1507" y="2447"/>
                </a:lnTo>
                <a:lnTo>
                  <a:pt x="1512" y="2443"/>
                </a:lnTo>
                <a:lnTo>
                  <a:pt x="1516" y="2440"/>
                </a:lnTo>
                <a:lnTo>
                  <a:pt x="1522" y="2437"/>
                </a:lnTo>
                <a:lnTo>
                  <a:pt x="1527" y="2435"/>
                </a:lnTo>
                <a:lnTo>
                  <a:pt x="1539" y="2429"/>
                </a:lnTo>
                <a:lnTo>
                  <a:pt x="1550" y="2422"/>
                </a:lnTo>
                <a:lnTo>
                  <a:pt x="1556" y="2417"/>
                </a:lnTo>
                <a:lnTo>
                  <a:pt x="1561" y="2411"/>
                </a:lnTo>
                <a:lnTo>
                  <a:pt x="1566" y="2403"/>
                </a:lnTo>
                <a:lnTo>
                  <a:pt x="1570" y="2393"/>
                </a:lnTo>
                <a:lnTo>
                  <a:pt x="1575" y="2386"/>
                </a:lnTo>
                <a:lnTo>
                  <a:pt x="1577" y="2379"/>
                </a:lnTo>
                <a:lnTo>
                  <a:pt x="1578" y="2373"/>
                </a:lnTo>
                <a:lnTo>
                  <a:pt x="1576" y="2368"/>
                </a:lnTo>
                <a:lnTo>
                  <a:pt x="1573" y="2364"/>
                </a:lnTo>
                <a:lnTo>
                  <a:pt x="1569" y="2361"/>
                </a:lnTo>
                <a:lnTo>
                  <a:pt x="1565" y="2358"/>
                </a:lnTo>
                <a:lnTo>
                  <a:pt x="1559" y="2355"/>
                </a:lnTo>
                <a:lnTo>
                  <a:pt x="1547" y="2350"/>
                </a:lnTo>
                <a:lnTo>
                  <a:pt x="1536" y="2345"/>
                </a:lnTo>
                <a:lnTo>
                  <a:pt x="1532" y="2342"/>
                </a:lnTo>
                <a:lnTo>
                  <a:pt x="1529" y="2338"/>
                </a:lnTo>
                <a:lnTo>
                  <a:pt x="1528" y="2334"/>
                </a:lnTo>
                <a:lnTo>
                  <a:pt x="1528" y="2330"/>
                </a:lnTo>
                <a:lnTo>
                  <a:pt x="1528" y="2326"/>
                </a:lnTo>
                <a:lnTo>
                  <a:pt x="1531" y="2323"/>
                </a:lnTo>
                <a:lnTo>
                  <a:pt x="1534" y="2321"/>
                </a:lnTo>
                <a:lnTo>
                  <a:pt x="1538" y="2319"/>
                </a:lnTo>
                <a:lnTo>
                  <a:pt x="1549" y="2316"/>
                </a:lnTo>
                <a:lnTo>
                  <a:pt x="1561" y="2313"/>
                </a:lnTo>
                <a:lnTo>
                  <a:pt x="1567" y="2311"/>
                </a:lnTo>
                <a:lnTo>
                  <a:pt x="1572" y="2309"/>
                </a:lnTo>
                <a:lnTo>
                  <a:pt x="1577" y="2307"/>
                </a:lnTo>
                <a:lnTo>
                  <a:pt x="1581" y="2305"/>
                </a:lnTo>
                <a:lnTo>
                  <a:pt x="1585" y="2302"/>
                </a:lnTo>
                <a:lnTo>
                  <a:pt x="1586" y="2298"/>
                </a:lnTo>
                <a:lnTo>
                  <a:pt x="1587" y="2293"/>
                </a:lnTo>
                <a:lnTo>
                  <a:pt x="1586" y="2288"/>
                </a:lnTo>
                <a:lnTo>
                  <a:pt x="1584" y="2281"/>
                </a:lnTo>
                <a:lnTo>
                  <a:pt x="1581" y="2274"/>
                </a:lnTo>
                <a:lnTo>
                  <a:pt x="1578" y="2267"/>
                </a:lnTo>
                <a:lnTo>
                  <a:pt x="1574" y="2262"/>
                </a:lnTo>
                <a:lnTo>
                  <a:pt x="1569" y="2258"/>
                </a:lnTo>
                <a:lnTo>
                  <a:pt x="1565" y="2254"/>
                </a:lnTo>
                <a:lnTo>
                  <a:pt x="1560" y="2250"/>
                </a:lnTo>
                <a:lnTo>
                  <a:pt x="1553" y="2247"/>
                </a:lnTo>
                <a:lnTo>
                  <a:pt x="1542" y="2243"/>
                </a:lnTo>
                <a:lnTo>
                  <a:pt x="1530" y="2239"/>
                </a:lnTo>
                <a:lnTo>
                  <a:pt x="1517" y="2236"/>
                </a:lnTo>
                <a:lnTo>
                  <a:pt x="1504" y="2234"/>
                </a:lnTo>
                <a:lnTo>
                  <a:pt x="1492" y="2231"/>
                </a:lnTo>
                <a:lnTo>
                  <a:pt x="1480" y="2228"/>
                </a:lnTo>
                <a:lnTo>
                  <a:pt x="1469" y="2224"/>
                </a:lnTo>
                <a:lnTo>
                  <a:pt x="1459" y="2218"/>
                </a:lnTo>
                <a:lnTo>
                  <a:pt x="1455" y="2215"/>
                </a:lnTo>
                <a:lnTo>
                  <a:pt x="1451" y="2211"/>
                </a:lnTo>
                <a:lnTo>
                  <a:pt x="1448" y="2206"/>
                </a:lnTo>
                <a:lnTo>
                  <a:pt x="1445" y="2201"/>
                </a:lnTo>
                <a:lnTo>
                  <a:pt x="1441" y="2195"/>
                </a:lnTo>
                <a:lnTo>
                  <a:pt x="1440" y="2188"/>
                </a:lnTo>
                <a:lnTo>
                  <a:pt x="1439" y="2181"/>
                </a:lnTo>
                <a:lnTo>
                  <a:pt x="1438" y="2173"/>
                </a:lnTo>
                <a:lnTo>
                  <a:pt x="1439" y="2159"/>
                </a:lnTo>
                <a:lnTo>
                  <a:pt x="1440" y="2147"/>
                </a:lnTo>
                <a:lnTo>
                  <a:pt x="1442" y="2136"/>
                </a:lnTo>
                <a:lnTo>
                  <a:pt x="1446" y="2126"/>
                </a:lnTo>
                <a:lnTo>
                  <a:pt x="1450" y="2117"/>
                </a:lnTo>
                <a:lnTo>
                  <a:pt x="1454" y="2108"/>
                </a:lnTo>
                <a:lnTo>
                  <a:pt x="1459" y="2101"/>
                </a:lnTo>
                <a:lnTo>
                  <a:pt x="1465" y="2094"/>
                </a:lnTo>
                <a:lnTo>
                  <a:pt x="1477" y="2081"/>
                </a:lnTo>
                <a:lnTo>
                  <a:pt x="1490" y="2069"/>
                </a:lnTo>
                <a:lnTo>
                  <a:pt x="1504" y="2058"/>
                </a:lnTo>
                <a:lnTo>
                  <a:pt x="1517" y="2046"/>
                </a:lnTo>
                <a:lnTo>
                  <a:pt x="1524" y="2041"/>
                </a:lnTo>
                <a:lnTo>
                  <a:pt x="1529" y="2036"/>
                </a:lnTo>
                <a:lnTo>
                  <a:pt x="1533" y="2032"/>
                </a:lnTo>
                <a:lnTo>
                  <a:pt x="1536" y="2027"/>
                </a:lnTo>
                <a:lnTo>
                  <a:pt x="1538" y="2023"/>
                </a:lnTo>
                <a:lnTo>
                  <a:pt x="1540" y="2019"/>
                </a:lnTo>
                <a:lnTo>
                  <a:pt x="1541" y="2015"/>
                </a:lnTo>
                <a:lnTo>
                  <a:pt x="1541" y="2011"/>
                </a:lnTo>
                <a:lnTo>
                  <a:pt x="1540" y="1996"/>
                </a:lnTo>
                <a:lnTo>
                  <a:pt x="1538" y="1983"/>
                </a:lnTo>
                <a:lnTo>
                  <a:pt x="1541" y="1977"/>
                </a:lnTo>
                <a:lnTo>
                  <a:pt x="1547" y="1971"/>
                </a:lnTo>
                <a:lnTo>
                  <a:pt x="1556" y="1964"/>
                </a:lnTo>
                <a:lnTo>
                  <a:pt x="1566" y="1957"/>
                </a:lnTo>
                <a:lnTo>
                  <a:pt x="1590" y="1941"/>
                </a:lnTo>
                <a:lnTo>
                  <a:pt x="1618" y="1923"/>
                </a:lnTo>
                <a:lnTo>
                  <a:pt x="1633" y="1913"/>
                </a:lnTo>
                <a:lnTo>
                  <a:pt x="1648" y="1903"/>
                </a:lnTo>
                <a:lnTo>
                  <a:pt x="1663" y="1893"/>
                </a:lnTo>
                <a:lnTo>
                  <a:pt x="1678" y="1882"/>
                </a:lnTo>
                <a:lnTo>
                  <a:pt x="1691" y="1870"/>
                </a:lnTo>
                <a:lnTo>
                  <a:pt x="1703" y="1858"/>
                </a:lnTo>
                <a:lnTo>
                  <a:pt x="1713" y="1845"/>
                </a:lnTo>
                <a:lnTo>
                  <a:pt x="1722" y="1832"/>
                </a:lnTo>
                <a:lnTo>
                  <a:pt x="1710" y="1832"/>
                </a:lnTo>
                <a:lnTo>
                  <a:pt x="1697" y="1832"/>
                </a:lnTo>
                <a:lnTo>
                  <a:pt x="1683" y="1832"/>
                </a:lnTo>
                <a:lnTo>
                  <a:pt x="1664" y="1832"/>
                </a:lnTo>
                <a:lnTo>
                  <a:pt x="1659" y="1831"/>
                </a:lnTo>
                <a:lnTo>
                  <a:pt x="1654" y="1829"/>
                </a:lnTo>
                <a:lnTo>
                  <a:pt x="1650" y="1825"/>
                </a:lnTo>
                <a:lnTo>
                  <a:pt x="1646" y="1822"/>
                </a:lnTo>
                <a:lnTo>
                  <a:pt x="1638" y="1813"/>
                </a:lnTo>
                <a:lnTo>
                  <a:pt x="1628" y="1805"/>
                </a:lnTo>
                <a:lnTo>
                  <a:pt x="1623" y="1801"/>
                </a:lnTo>
                <a:lnTo>
                  <a:pt x="1618" y="1796"/>
                </a:lnTo>
                <a:lnTo>
                  <a:pt x="1611" y="1792"/>
                </a:lnTo>
                <a:lnTo>
                  <a:pt x="1604" y="1788"/>
                </a:lnTo>
                <a:lnTo>
                  <a:pt x="1596" y="1784"/>
                </a:lnTo>
                <a:lnTo>
                  <a:pt x="1587" y="1781"/>
                </a:lnTo>
                <a:lnTo>
                  <a:pt x="1576" y="1779"/>
                </a:lnTo>
                <a:lnTo>
                  <a:pt x="1565" y="1779"/>
                </a:lnTo>
                <a:lnTo>
                  <a:pt x="1557" y="1778"/>
                </a:lnTo>
                <a:lnTo>
                  <a:pt x="1548" y="1777"/>
                </a:lnTo>
                <a:lnTo>
                  <a:pt x="1540" y="1776"/>
                </a:lnTo>
                <a:lnTo>
                  <a:pt x="1534" y="1774"/>
                </a:lnTo>
                <a:lnTo>
                  <a:pt x="1527" y="1772"/>
                </a:lnTo>
                <a:lnTo>
                  <a:pt x="1521" y="1769"/>
                </a:lnTo>
                <a:lnTo>
                  <a:pt x="1516" y="1766"/>
                </a:lnTo>
                <a:lnTo>
                  <a:pt x="1511" y="1762"/>
                </a:lnTo>
                <a:lnTo>
                  <a:pt x="1502" y="1754"/>
                </a:lnTo>
                <a:lnTo>
                  <a:pt x="1494" y="1744"/>
                </a:lnTo>
                <a:lnTo>
                  <a:pt x="1487" y="1734"/>
                </a:lnTo>
                <a:lnTo>
                  <a:pt x="1482" y="1723"/>
                </a:lnTo>
                <a:lnTo>
                  <a:pt x="1471" y="1700"/>
                </a:lnTo>
                <a:lnTo>
                  <a:pt x="1461" y="1679"/>
                </a:lnTo>
                <a:lnTo>
                  <a:pt x="1455" y="1669"/>
                </a:lnTo>
                <a:lnTo>
                  <a:pt x="1449" y="1661"/>
                </a:lnTo>
                <a:lnTo>
                  <a:pt x="1441" y="1653"/>
                </a:lnTo>
                <a:lnTo>
                  <a:pt x="1433" y="1648"/>
                </a:lnTo>
                <a:lnTo>
                  <a:pt x="1430" y="1644"/>
                </a:lnTo>
                <a:lnTo>
                  <a:pt x="1427" y="1640"/>
                </a:lnTo>
                <a:lnTo>
                  <a:pt x="1426" y="1635"/>
                </a:lnTo>
                <a:lnTo>
                  <a:pt x="1425" y="1629"/>
                </a:lnTo>
                <a:lnTo>
                  <a:pt x="1425" y="1623"/>
                </a:lnTo>
                <a:lnTo>
                  <a:pt x="1426" y="1617"/>
                </a:lnTo>
                <a:lnTo>
                  <a:pt x="1427" y="1611"/>
                </a:lnTo>
                <a:lnTo>
                  <a:pt x="1429" y="1603"/>
                </a:lnTo>
                <a:lnTo>
                  <a:pt x="1434" y="1590"/>
                </a:lnTo>
                <a:lnTo>
                  <a:pt x="1439" y="1579"/>
                </a:lnTo>
                <a:lnTo>
                  <a:pt x="1445" y="1569"/>
                </a:lnTo>
                <a:lnTo>
                  <a:pt x="1450" y="1563"/>
                </a:lnTo>
                <a:lnTo>
                  <a:pt x="1452" y="1558"/>
                </a:lnTo>
                <a:lnTo>
                  <a:pt x="1454" y="1554"/>
                </a:lnTo>
                <a:lnTo>
                  <a:pt x="1455" y="1549"/>
                </a:lnTo>
                <a:lnTo>
                  <a:pt x="1455" y="1545"/>
                </a:lnTo>
                <a:lnTo>
                  <a:pt x="1454" y="1542"/>
                </a:lnTo>
                <a:lnTo>
                  <a:pt x="1453" y="1538"/>
                </a:lnTo>
                <a:lnTo>
                  <a:pt x="1451" y="1535"/>
                </a:lnTo>
                <a:lnTo>
                  <a:pt x="1448" y="1532"/>
                </a:lnTo>
                <a:lnTo>
                  <a:pt x="1441" y="1527"/>
                </a:lnTo>
                <a:lnTo>
                  <a:pt x="1433" y="1522"/>
                </a:lnTo>
                <a:lnTo>
                  <a:pt x="1424" y="1517"/>
                </a:lnTo>
                <a:lnTo>
                  <a:pt x="1414" y="1513"/>
                </a:lnTo>
                <a:lnTo>
                  <a:pt x="1403" y="1508"/>
                </a:lnTo>
                <a:lnTo>
                  <a:pt x="1393" y="1502"/>
                </a:lnTo>
                <a:lnTo>
                  <a:pt x="1383" y="1495"/>
                </a:lnTo>
                <a:lnTo>
                  <a:pt x="1374" y="1486"/>
                </a:lnTo>
                <a:lnTo>
                  <a:pt x="1370" y="1482"/>
                </a:lnTo>
                <a:lnTo>
                  <a:pt x="1366" y="1477"/>
                </a:lnTo>
                <a:lnTo>
                  <a:pt x="1363" y="1472"/>
                </a:lnTo>
                <a:lnTo>
                  <a:pt x="1360" y="1466"/>
                </a:lnTo>
                <a:lnTo>
                  <a:pt x="1358" y="1460"/>
                </a:lnTo>
                <a:lnTo>
                  <a:pt x="1357" y="1453"/>
                </a:lnTo>
                <a:lnTo>
                  <a:pt x="1355" y="1446"/>
                </a:lnTo>
                <a:lnTo>
                  <a:pt x="1355" y="1438"/>
                </a:lnTo>
                <a:lnTo>
                  <a:pt x="1354" y="1423"/>
                </a:lnTo>
                <a:lnTo>
                  <a:pt x="1351" y="1410"/>
                </a:lnTo>
                <a:lnTo>
                  <a:pt x="1348" y="1401"/>
                </a:lnTo>
                <a:lnTo>
                  <a:pt x="1344" y="1393"/>
                </a:lnTo>
                <a:lnTo>
                  <a:pt x="1340" y="1388"/>
                </a:lnTo>
                <a:lnTo>
                  <a:pt x="1335" y="1384"/>
                </a:lnTo>
                <a:lnTo>
                  <a:pt x="1329" y="1380"/>
                </a:lnTo>
                <a:lnTo>
                  <a:pt x="1324" y="1379"/>
                </a:lnTo>
                <a:lnTo>
                  <a:pt x="1314" y="1377"/>
                </a:lnTo>
                <a:lnTo>
                  <a:pt x="1305" y="1376"/>
                </a:lnTo>
                <a:lnTo>
                  <a:pt x="1302" y="1375"/>
                </a:lnTo>
                <a:lnTo>
                  <a:pt x="1299" y="1372"/>
                </a:lnTo>
                <a:lnTo>
                  <a:pt x="1297" y="1369"/>
                </a:lnTo>
                <a:lnTo>
                  <a:pt x="1297" y="1364"/>
                </a:lnTo>
                <a:lnTo>
                  <a:pt x="1297" y="1355"/>
                </a:lnTo>
                <a:lnTo>
                  <a:pt x="1299" y="1347"/>
                </a:lnTo>
                <a:lnTo>
                  <a:pt x="1301" y="1339"/>
                </a:lnTo>
                <a:lnTo>
                  <a:pt x="1303" y="1333"/>
                </a:lnTo>
                <a:lnTo>
                  <a:pt x="1310" y="1322"/>
                </a:lnTo>
                <a:lnTo>
                  <a:pt x="1318" y="1313"/>
                </a:lnTo>
                <a:lnTo>
                  <a:pt x="1327" y="1304"/>
                </a:lnTo>
                <a:lnTo>
                  <a:pt x="1335" y="1295"/>
                </a:lnTo>
                <a:lnTo>
                  <a:pt x="1338" y="1290"/>
                </a:lnTo>
                <a:lnTo>
                  <a:pt x="1341" y="1284"/>
                </a:lnTo>
                <a:lnTo>
                  <a:pt x="1343" y="1278"/>
                </a:lnTo>
                <a:lnTo>
                  <a:pt x="1345" y="1270"/>
                </a:lnTo>
                <a:lnTo>
                  <a:pt x="1348" y="1246"/>
                </a:lnTo>
                <a:lnTo>
                  <a:pt x="1352" y="1217"/>
                </a:lnTo>
                <a:lnTo>
                  <a:pt x="1355" y="1203"/>
                </a:lnTo>
                <a:lnTo>
                  <a:pt x="1359" y="1189"/>
                </a:lnTo>
                <a:lnTo>
                  <a:pt x="1361" y="1182"/>
                </a:lnTo>
                <a:lnTo>
                  <a:pt x="1364" y="1176"/>
                </a:lnTo>
                <a:lnTo>
                  <a:pt x="1367" y="1170"/>
                </a:lnTo>
                <a:lnTo>
                  <a:pt x="1371" y="1165"/>
                </a:lnTo>
                <a:lnTo>
                  <a:pt x="1375" y="1162"/>
                </a:lnTo>
                <a:lnTo>
                  <a:pt x="1380" y="1159"/>
                </a:lnTo>
                <a:lnTo>
                  <a:pt x="1384" y="1156"/>
                </a:lnTo>
                <a:lnTo>
                  <a:pt x="1389" y="1154"/>
                </a:lnTo>
                <a:lnTo>
                  <a:pt x="1399" y="1152"/>
                </a:lnTo>
                <a:lnTo>
                  <a:pt x="1409" y="1152"/>
                </a:lnTo>
                <a:lnTo>
                  <a:pt x="1429" y="1153"/>
                </a:lnTo>
                <a:lnTo>
                  <a:pt x="1449" y="1153"/>
                </a:lnTo>
                <a:lnTo>
                  <a:pt x="1453" y="1152"/>
                </a:lnTo>
                <a:lnTo>
                  <a:pt x="1458" y="1151"/>
                </a:lnTo>
                <a:lnTo>
                  <a:pt x="1462" y="1149"/>
                </a:lnTo>
                <a:lnTo>
                  <a:pt x="1466" y="1147"/>
                </a:lnTo>
                <a:lnTo>
                  <a:pt x="1470" y="1144"/>
                </a:lnTo>
                <a:lnTo>
                  <a:pt x="1473" y="1140"/>
                </a:lnTo>
                <a:lnTo>
                  <a:pt x="1476" y="1135"/>
                </a:lnTo>
                <a:lnTo>
                  <a:pt x="1479" y="1130"/>
                </a:lnTo>
                <a:lnTo>
                  <a:pt x="1482" y="1123"/>
                </a:lnTo>
                <a:lnTo>
                  <a:pt x="1484" y="1116"/>
                </a:lnTo>
                <a:lnTo>
                  <a:pt x="1486" y="1107"/>
                </a:lnTo>
                <a:lnTo>
                  <a:pt x="1488" y="1097"/>
                </a:lnTo>
                <a:lnTo>
                  <a:pt x="1490" y="1074"/>
                </a:lnTo>
                <a:lnTo>
                  <a:pt x="1491" y="1044"/>
                </a:lnTo>
                <a:lnTo>
                  <a:pt x="1491" y="1037"/>
                </a:lnTo>
                <a:lnTo>
                  <a:pt x="1490" y="1030"/>
                </a:lnTo>
                <a:lnTo>
                  <a:pt x="1489" y="1024"/>
                </a:lnTo>
                <a:lnTo>
                  <a:pt x="1487" y="1018"/>
                </a:lnTo>
                <a:lnTo>
                  <a:pt x="1485" y="1013"/>
                </a:lnTo>
                <a:lnTo>
                  <a:pt x="1483" y="1008"/>
                </a:lnTo>
                <a:lnTo>
                  <a:pt x="1479" y="1003"/>
                </a:lnTo>
                <a:lnTo>
                  <a:pt x="1476" y="999"/>
                </a:lnTo>
                <a:lnTo>
                  <a:pt x="1472" y="995"/>
                </a:lnTo>
                <a:lnTo>
                  <a:pt x="1467" y="991"/>
                </a:lnTo>
                <a:lnTo>
                  <a:pt x="1462" y="988"/>
                </a:lnTo>
                <a:lnTo>
                  <a:pt x="1456" y="986"/>
                </a:lnTo>
                <a:lnTo>
                  <a:pt x="1450" y="984"/>
                </a:lnTo>
                <a:lnTo>
                  <a:pt x="1444" y="982"/>
                </a:lnTo>
                <a:lnTo>
                  <a:pt x="1435" y="981"/>
                </a:lnTo>
                <a:lnTo>
                  <a:pt x="1428" y="981"/>
                </a:lnTo>
                <a:lnTo>
                  <a:pt x="1408" y="982"/>
                </a:lnTo>
                <a:lnTo>
                  <a:pt x="1387" y="986"/>
                </a:lnTo>
                <a:lnTo>
                  <a:pt x="1366" y="990"/>
                </a:lnTo>
                <a:lnTo>
                  <a:pt x="1346" y="995"/>
                </a:lnTo>
                <a:lnTo>
                  <a:pt x="1326" y="999"/>
                </a:lnTo>
                <a:lnTo>
                  <a:pt x="1310" y="1001"/>
                </a:lnTo>
                <a:lnTo>
                  <a:pt x="1303" y="1001"/>
                </a:lnTo>
                <a:lnTo>
                  <a:pt x="1296" y="1001"/>
                </a:lnTo>
                <a:lnTo>
                  <a:pt x="1291" y="999"/>
                </a:lnTo>
                <a:lnTo>
                  <a:pt x="1287" y="997"/>
                </a:lnTo>
                <a:lnTo>
                  <a:pt x="1279" y="991"/>
                </a:lnTo>
                <a:lnTo>
                  <a:pt x="1269" y="981"/>
                </a:lnTo>
                <a:lnTo>
                  <a:pt x="1257" y="968"/>
                </a:lnTo>
                <a:lnTo>
                  <a:pt x="1245" y="953"/>
                </a:lnTo>
                <a:lnTo>
                  <a:pt x="1232" y="934"/>
                </a:lnTo>
                <a:lnTo>
                  <a:pt x="1221" y="915"/>
                </a:lnTo>
                <a:lnTo>
                  <a:pt x="1214" y="906"/>
                </a:lnTo>
                <a:lnTo>
                  <a:pt x="1210" y="896"/>
                </a:lnTo>
                <a:lnTo>
                  <a:pt x="1206" y="886"/>
                </a:lnTo>
                <a:lnTo>
                  <a:pt x="1202" y="876"/>
                </a:lnTo>
                <a:lnTo>
                  <a:pt x="1200" y="868"/>
                </a:lnTo>
                <a:lnTo>
                  <a:pt x="1197" y="861"/>
                </a:lnTo>
                <a:lnTo>
                  <a:pt x="1193" y="855"/>
                </a:lnTo>
                <a:lnTo>
                  <a:pt x="1189" y="850"/>
                </a:lnTo>
                <a:lnTo>
                  <a:pt x="1184" y="846"/>
                </a:lnTo>
                <a:lnTo>
                  <a:pt x="1179" y="842"/>
                </a:lnTo>
                <a:lnTo>
                  <a:pt x="1174" y="839"/>
                </a:lnTo>
                <a:lnTo>
                  <a:pt x="1169" y="837"/>
                </a:lnTo>
                <a:lnTo>
                  <a:pt x="1150" y="832"/>
                </a:lnTo>
                <a:lnTo>
                  <a:pt x="1140" y="829"/>
                </a:lnTo>
                <a:lnTo>
                  <a:pt x="1130" y="821"/>
                </a:lnTo>
                <a:lnTo>
                  <a:pt x="1124" y="815"/>
                </a:lnTo>
                <a:lnTo>
                  <a:pt x="1122" y="812"/>
                </a:lnTo>
                <a:lnTo>
                  <a:pt x="1121" y="809"/>
                </a:lnTo>
                <a:lnTo>
                  <a:pt x="1120" y="807"/>
                </a:lnTo>
                <a:lnTo>
                  <a:pt x="1120" y="804"/>
                </a:lnTo>
                <a:lnTo>
                  <a:pt x="1121" y="800"/>
                </a:lnTo>
                <a:lnTo>
                  <a:pt x="1123" y="797"/>
                </a:lnTo>
                <a:lnTo>
                  <a:pt x="1126" y="793"/>
                </a:lnTo>
                <a:lnTo>
                  <a:pt x="1130" y="790"/>
                </a:lnTo>
                <a:lnTo>
                  <a:pt x="1134" y="787"/>
                </a:lnTo>
                <a:lnTo>
                  <a:pt x="1136" y="784"/>
                </a:lnTo>
                <a:lnTo>
                  <a:pt x="1138" y="780"/>
                </a:lnTo>
                <a:lnTo>
                  <a:pt x="1138" y="776"/>
                </a:lnTo>
                <a:lnTo>
                  <a:pt x="1135" y="772"/>
                </a:lnTo>
                <a:lnTo>
                  <a:pt x="1130" y="767"/>
                </a:lnTo>
                <a:lnTo>
                  <a:pt x="1121" y="762"/>
                </a:lnTo>
                <a:lnTo>
                  <a:pt x="1108" y="755"/>
                </a:lnTo>
                <a:lnTo>
                  <a:pt x="1104" y="755"/>
                </a:lnTo>
                <a:lnTo>
                  <a:pt x="1096" y="754"/>
                </a:lnTo>
                <a:lnTo>
                  <a:pt x="1087" y="752"/>
                </a:lnTo>
                <a:lnTo>
                  <a:pt x="1078" y="750"/>
                </a:lnTo>
                <a:lnTo>
                  <a:pt x="1074" y="748"/>
                </a:lnTo>
                <a:lnTo>
                  <a:pt x="1070" y="746"/>
                </a:lnTo>
                <a:lnTo>
                  <a:pt x="1067" y="743"/>
                </a:lnTo>
                <a:lnTo>
                  <a:pt x="1065" y="740"/>
                </a:lnTo>
                <a:lnTo>
                  <a:pt x="1065" y="737"/>
                </a:lnTo>
                <a:lnTo>
                  <a:pt x="1065" y="733"/>
                </a:lnTo>
                <a:lnTo>
                  <a:pt x="1067" y="729"/>
                </a:lnTo>
                <a:lnTo>
                  <a:pt x="1071" y="724"/>
                </a:lnTo>
                <a:lnTo>
                  <a:pt x="1075" y="715"/>
                </a:lnTo>
                <a:lnTo>
                  <a:pt x="1079" y="707"/>
                </a:lnTo>
                <a:lnTo>
                  <a:pt x="1083" y="701"/>
                </a:lnTo>
                <a:lnTo>
                  <a:pt x="1089" y="696"/>
                </a:lnTo>
                <a:lnTo>
                  <a:pt x="1100" y="689"/>
                </a:lnTo>
                <a:lnTo>
                  <a:pt x="1113" y="684"/>
                </a:lnTo>
                <a:lnTo>
                  <a:pt x="1118" y="682"/>
                </a:lnTo>
                <a:lnTo>
                  <a:pt x="1124" y="679"/>
                </a:lnTo>
                <a:lnTo>
                  <a:pt x="1129" y="676"/>
                </a:lnTo>
                <a:lnTo>
                  <a:pt x="1134" y="672"/>
                </a:lnTo>
                <a:lnTo>
                  <a:pt x="1138" y="667"/>
                </a:lnTo>
                <a:lnTo>
                  <a:pt x="1141" y="661"/>
                </a:lnTo>
                <a:lnTo>
                  <a:pt x="1144" y="654"/>
                </a:lnTo>
                <a:lnTo>
                  <a:pt x="1145" y="645"/>
                </a:lnTo>
                <a:lnTo>
                  <a:pt x="1152" y="596"/>
                </a:lnTo>
                <a:lnTo>
                  <a:pt x="1159" y="552"/>
                </a:lnTo>
                <a:lnTo>
                  <a:pt x="1164" y="511"/>
                </a:lnTo>
                <a:lnTo>
                  <a:pt x="1168" y="470"/>
                </a:lnTo>
                <a:lnTo>
                  <a:pt x="1172" y="430"/>
                </a:lnTo>
                <a:lnTo>
                  <a:pt x="1174" y="390"/>
                </a:lnTo>
                <a:lnTo>
                  <a:pt x="1176" y="346"/>
                </a:lnTo>
                <a:lnTo>
                  <a:pt x="1176" y="299"/>
                </a:lnTo>
                <a:lnTo>
                  <a:pt x="1176" y="278"/>
                </a:lnTo>
                <a:lnTo>
                  <a:pt x="1173" y="257"/>
                </a:lnTo>
                <a:lnTo>
                  <a:pt x="1170" y="238"/>
                </a:lnTo>
                <a:lnTo>
                  <a:pt x="1165" y="221"/>
                </a:lnTo>
                <a:lnTo>
                  <a:pt x="1160" y="204"/>
                </a:lnTo>
                <a:lnTo>
                  <a:pt x="1154" y="189"/>
                </a:lnTo>
                <a:lnTo>
                  <a:pt x="1147" y="174"/>
                </a:lnTo>
                <a:lnTo>
                  <a:pt x="1141" y="162"/>
                </a:lnTo>
                <a:lnTo>
                  <a:pt x="1133" y="149"/>
                </a:lnTo>
                <a:lnTo>
                  <a:pt x="1126" y="139"/>
                </a:lnTo>
                <a:lnTo>
                  <a:pt x="1119" y="130"/>
                </a:lnTo>
                <a:lnTo>
                  <a:pt x="1113" y="123"/>
                </a:lnTo>
                <a:lnTo>
                  <a:pt x="1106" y="117"/>
                </a:lnTo>
                <a:lnTo>
                  <a:pt x="1100" y="113"/>
                </a:lnTo>
                <a:lnTo>
                  <a:pt x="1096" y="111"/>
                </a:lnTo>
                <a:lnTo>
                  <a:pt x="1092" y="110"/>
                </a:lnTo>
                <a:lnTo>
                  <a:pt x="1084" y="109"/>
                </a:lnTo>
                <a:lnTo>
                  <a:pt x="1076" y="108"/>
                </a:lnTo>
                <a:lnTo>
                  <a:pt x="1070" y="107"/>
                </a:lnTo>
                <a:lnTo>
                  <a:pt x="1064" y="105"/>
                </a:lnTo>
                <a:lnTo>
                  <a:pt x="1054" y="100"/>
                </a:lnTo>
                <a:lnTo>
                  <a:pt x="1046" y="95"/>
                </a:lnTo>
                <a:lnTo>
                  <a:pt x="1040" y="89"/>
                </a:lnTo>
                <a:lnTo>
                  <a:pt x="1034" y="82"/>
                </a:lnTo>
                <a:lnTo>
                  <a:pt x="1030" y="75"/>
                </a:lnTo>
                <a:lnTo>
                  <a:pt x="1026" y="68"/>
                </a:lnTo>
                <a:lnTo>
                  <a:pt x="1021" y="61"/>
                </a:lnTo>
                <a:lnTo>
                  <a:pt x="1016" y="54"/>
                </a:lnTo>
                <a:lnTo>
                  <a:pt x="1009" y="48"/>
                </a:lnTo>
                <a:lnTo>
                  <a:pt x="1000" y="42"/>
                </a:lnTo>
                <a:lnTo>
                  <a:pt x="994" y="40"/>
                </a:lnTo>
                <a:lnTo>
                  <a:pt x="988" y="38"/>
                </a:lnTo>
                <a:lnTo>
                  <a:pt x="981" y="37"/>
                </a:lnTo>
                <a:lnTo>
                  <a:pt x="974" y="36"/>
                </a:lnTo>
                <a:lnTo>
                  <a:pt x="956" y="35"/>
                </a:lnTo>
                <a:lnTo>
                  <a:pt x="935" y="36"/>
                </a:lnTo>
                <a:lnTo>
                  <a:pt x="926" y="37"/>
                </a:lnTo>
                <a:lnTo>
                  <a:pt x="918" y="37"/>
                </a:lnTo>
                <a:lnTo>
                  <a:pt x="910" y="36"/>
                </a:lnTo>
                <a:lnTo>
                  <a:pt x="902" y="35"/>
                </a:lnTo>
                <a:lnTo>
                  <a:pt x="885" y="31"/>
                </a:lnTo>
                <a:lnTo>
                  <a:pt x="870" y="26"/>
                </a:lnTo>
                <a:lnTo>
                  <a:pt x="840" y="13"/>
                </a:lnTo>
                <a:lnTo>
                  <a:pt x="809" y="0"/>
                </a:lnTo>
                <a:lnTo>
                  <a:pt x="786" y="15"/>
                </a:lnTo>
                <a:lnTo>
                  <a:pt x="765" y="30"/>
                </a:lnTo>
                <a:lnTo>
                  <a:pt x="757" y="38"/>
                </a:lnTo>
                <a:lnTo>
                  <a:pt x="751" y="47"/>
                </a:lnTo>
                <a:lnTo>
                  <a:pt x="749" y="52"/>
                </a:lnTo>
                <a:lnTo>
                  <a:pt x="747" y="57"/>
                </a:lnTo>
                <a:lnTo>
                  <a:pt x="746" y="63"/>
                </a:lnTo>
                <a:lnTo>
                  <a:pt x="746" y="68"/>
                </a:lnTo>
                <a:lnTo>
                  <a:pt x="746" y="73"/>
                </a:lnTo>
                <a:lnTo>
                  <a:pt x="748" y="77"/>
                </a:lnTo>
                <a:lnTo>
                  <a:pt x="751" y="80"/>
                </a:lnTo>
                <a:lnTo>
                  <a:pt x="754" y="83"/>
                </a:lnTo>
                <a:lnTo>
                  <a:pt x="759" y="86"/>
                </a:lnTo>
                <a:lnTo>
                  <a:pt x="764" y="88"/>
                </a:lnTo>
                <a:lnTo>
                  <a:pt x="769" y="90"/>
                </a:lnTo>
                <a:lnTo>
                  <a:pt x="775" y="92"/>
                </a:lnTo>
                <a:lnTo>
                  <a:pt x="802" y="96"/>
                </a:lnTo>
                <a:lnTo>
                  <a:pt x="825" y="99"/>
                </a:lnTo>
                <a:lnTo>
                  <a:pt x="832" y="100"/>
                </a:lnTo>
                <a:lnTo>
                  <a:pt x="839" y="101"/>
                </a:lnTo>
                <a:lnTo>
                  <a:pt x="845" y="103"/>
                </a:lnTo>
                <a:lnTo>
                  <a:pt x="851" y="105"/>
                </a:lnTo>
                <a:lnTo>
                  <a:pt x="856" y="108"/>
                </a:lnTo>
                <a:lnTo>
                  <a:pt x="861" y="111"/>
                </a:lnTo>
                <a:lnTo>
                  <a:pt x="866" y="115"/>
                </a:lnTo>
                <a:lnTo>
                  <a:pt x="870" y="119"/>
                </a:lnTo>
                <a:lnTo>
                  <a:pt x="889" y="139"/>
                </a:lnTo>
                <a:lnTo>
                  <a:pt x="909" y="163"/>
                </a:lnTo>
                <a:lnTo>
                  <a:pt x="912" y="167"/>
                </a:lnTo>
                <a:lnTo>
                  <a:pt x="913" y="170"/>
                </a:lnTo>
                <a:lnTo>
                  <a:pt x="913" y="174"/>
                </a:lnTo>
                <a:lnTo>
                  <a:pt x="912" y="178"/>
                </a:lnTo>
                <a:lnTo>
                  <a:pt x="907" y="186"/>
                </a:lnTo>
                <a:lnTo>
                  <a:pt x="899" y="196"/>
                </a:lnTo>
                <a:lnTo>
                  <a:pt x="894" y="202"/>
                </a:lnTo>
                <a:lnTo>
                  <a:pt x="890" y="209"/>
                </a:lnTo>
                <a:lnTo>
                  <a:pt x="884" y="216"/>
                </a:lnTo>
                <a:lnTo>
                  <a:pt x="880" y="225"/>
                </a:lnTo>
                <a:lnTo>
                  <a:pt x="877" y="235"/>
                </a:lnTo>
                <a:lnTo>
                  <a:pt x="874" y="246"/>
                </a:lnTo>
                <a:lnTo>
                  <a:pt x="872" y="258"/>
                </a:lnTo>
                <a:lnTo>
                  <a:pt x="872" y="273"/>
                </a:lnTo>
                <a:lnTo>
                  <a:pt x="870" y="290"/>
                </a:lnTo>
                <a:lnTo>
                  <a:pt x="868" y="305"/>
                </a:lnTo>
                <a:lnTo>
                  <a:pt x="864" y="318"/>
                </a:lnTo>
                <a:lnTo>
                  <a:pt x="861" y="329"/>
                </a:lnTo>
                <a:lnTo>
                  <a:pt x="856" y="338"/>
                </a:lnTo>
                <a:lnTo>
                  <a:pt x="851" y="346"/>
                </a:lnTo>
                <a:lnTo>
                  <a:pt x="846" y="352"/>
                </a:lnTo>
                <a:lnTo>
                  <a:pt x="841" y="357"/>
                </a:lnTo>
                <a:lnTo>
                  <a:pt x="831" y="365"/>
                </a:lnTo>
                <a:lnTo>
                  <a:pt x="823" y="370"/>
                </a:lnTo>
                <a:lnTo>
                  <a:pt x="819" y="373"/>
                </a:lnTo>
                <a:lnTo>
                  <a:pt x="817" y="376"/>
                </a:lnTo>
                <a:lnTo>
                  <a:pt x="815" y="380"/>
                </a:lnTo>
                <a:lnTo>
                  <a:pt x="814" y="383"/>
                </a:lnTo>
                <a:lnTo>
                  <a:pt x="813" y="397"/>
                </a:lnTo>
                <a:lnTo>
                  <a:pt x="810" y="408"/>
                </a:lnTo>
                <a:lnTo>
                  <a:pt x="807" y="418"/>
                </a:lnTo>
                <a:lnTo>
                  <a:pt x="802" y="426"/>
                </a:lnTo>
                <a:lnTo>
                  <a:pt x="797" y="433"/>
                </a:lnTo>
                <a:lnTo>
                  <a:pt x="792" y="438"/>
                </a:lnTo>
                <a:lnTo>
                  <a:pt x="786" y="443"/>
                </a:lnTo>
                <a:lnTo>
                  <a:pt x="780" y="447"/>
                </a:lnTo>
                <a:lnTo>
                  <a:pt x="767" y="454"/>
                </a:lnTo>
                <a:lnTo>
                  <a:pt x="756" y="462"/>
                </a:lnTo>
                <a:lnTo>
                  <a:pt x="751" y="467"/>
                </a:lnTo>
                <a:lnTo>
                  <a:pt x="747" y="473"/>
                </a:lnTo>
                <a:lnTo>
                  <a:pt x="743" y="479"/>
                </a:lnTo>
                <a:lnTo>
                  <a:pt x="741" y="487"/>
                </a:lnTo>
                <a:lnTo>
                  <a:pt x="739" y="502"/>
                </a:lnTo>
                <a:lnTo>
                  <a:pt x="738" y="514"/>
                </a:lnTo>
                <a:lnTo>
                  <a:pt x="737" y="524"/>
                </a:lnTo>
                <a:lnTo>
                  <a:pt x="735" y="531"/>
                </a:lnTo>
                <a:lnTo>
                  <a:pt x="733" y="534"/>
                </a:lnTo>
                <a:lnTo>
                  <a:pt x="730" y="537"/>
                </a:lnTo>
                <a:lnTo>
                  <a:pt x="727" y="540"/>
                </a:lnTo>
                <a:lnTo>
                  <a:pt x="722" y="542"/>
                </a:lnTo>
                <a:lnTo>
                  <a:pt x="711" y="547"/>
                </a:lnTo>
                <a:lnTo>
                  <a:pt x="694" y="551"/>
                </a:lnTo>
                <a:lnTo>
                  <a:pt x="673" y="555"/>
                </a:lnTo>
                <a:lnTo>
                  <a:pt x="647" y="561"/>
                </a:lnTo>
                <a:lnTo>
                  <a:pt x="634" y="565"/>
                </a:lnTo>
                <a:lnTo>
                  <a:pt x="621" y="569"/>
                </a:lnTo>
                <a:lnTo>
                  <a:pt x="607" y="574"/>
                </a:lnTo>
                <a:lnTo>
                  <a:pt x="595" y="580"/>
                </a:lnTo>
                <a:lnTo>
                  <a:pt x="583" y="586"/>
                </a:lnTo>
                <a:lnTo>
                  <a:pt x="572" y="594"/>
                </a:lnTo>
                <a:lnTo>
                  <a:pt x="562" y="603"/>
                </a:lnTo>
                <a:lnTo>
                  <a:pt x="555" y="612"/>
                </a:lnTo>
                <a:lnTo>
                  <a:pt x="550" y="617"/>
                </a:lnTo>
                <a:lnTo>
                  <a:pt x="548" y="623"/>
                </a:lnTo>
                <a:lnTo>
                  <a:pt x="546" y="628"/>
                </a:lnTo>
                <a:lnTo>
                  <a:pt x="545" y="634"/>
                </a:lnTo>
                <a:lnTo>
                  <a:pt x="544" y="640"/>
                </a:lnTo>
                <a:lnTo>
                  <a:pt x="544" y="647"/>
                </a:lnTo>
                <a:lnTo>
                  <a:pt x="545" y="654"/>
                </a:lnTo>
                <a:lnTo>
                  <a:pt x="546" y="661"/>
                </a:lnTo>
                <a:lnTo>
                  <a:pt x="549" y="677"/>
                </a:lnTo>
                <a:lnTo>
                  <a:pt x="550" y="692"/>
                </a:lnTo>
                <a:lnTo>
                  <a:pt x="549" y="707"/>
                </a:lnTo>
                <a:lnTo>
                  <a:pt x="547" y="721"/>
                </a:lnTo>
                <a:lnTo>
                  <a:pt x="543" y="734"/>
                </a:lnTo>
                <a:lnTo>
                  <a:pt x="539" y="746"/>
                </a:lnTo>
                <a:lnTo>
                  <a:pt x="534" y="758"/>
                </a:lnTo>
                <a:lnTo>
                  <a:pt x="528" y="769"/>
                </a:lnTo>
                <a:lnTo>
                  <a:pt x="516" y="790"/>
                </a:lnTo>
                <a:lnTo>
                  <a:pt x="505" y="810"/>
                </a:lnTo>
                <a:lnTo>
                  <a:pt x="501" y="820"/>
                </a:lnTo>
                <a:lnTo>
                  <a:pt x="497" y="831"/>
                </a:lnTo>
                <a:lnTo>
                  <a:pt x="495" y="840"/>
                </a:lnTo>
                <a:lnTo>
                  <a:pt x="494" y="850"/>
                </a:lnTo>
                <a:lnTo>
                  <a:pt x="495" y="857"/>
                </a:lnTo>
                <a:lnTo>
                  <a:pt x="495" y="862"/>
                </a:lnTo>
                <a:lnTo>
                  <a:pt x="497" y="868"/>
                </a:lnTo>
                <a:lnTo>
                  <a:pt x="498" y="872"/>
                </a:lnTo>
                <a:lnTo>
                  <a:pt x="503" y="880"/>
                </a:lnTo>
                <a:lnTo>
                  <a:pt x="509" y="887"/>
                </a:lnTo>
                <a:lnTo>
                  <a:pt x="523" y="897"/>
                </a:lnTo>
                <a:lnTo>
                  <a:pt x="537" y="907"/>
                </a:lnTo>
                <a:lnTo>
                  <a:pt x="544" y="912"/>
                </a:lnTo>
                <a:lnTo>
                  <a:pt x="549" y="919"/>
                </a:lnTo>
                <a:lnTo>
                  <a:pt x="551" y="923"/>
                </a:lnTo>
                <a:lnTo>
                  <a:pt x="554" y="927"/>
                </a:lnTo>
                <a:lnTo>
                  <a:pt x="556" y="932"/>
                </a:lnTo>
                <a:lnTo>
                  <a:pt x="557" y="938"/>
                </a:lnTo>
                <a:lnTo>
                  <a:pt x="557" y="944"/>
                </a:lnTo>
                <a:lnTo>
                  <a:pt x="557" y="951"/>
                </a:lnTo>
                <a:lnTo>
                  <a:pt x="556" y="958"/>
                </a:lnTo>
                <a:lnTo>
                  <a:pt x="555" y="966"/>
                </a:lnTo>
                <a:lnTo>
                  <a:pt x="549" y="985"/>
                </a:lnTo>
                <a:lnTo>
                  <a:pt x="541" y="1007"/>
                </a:lnTo>
                <a:lnTo>
                  <a:pt x="528" y="1044"/>
                </a:lnTo>
                <a:lnTo>
                  <a:pt x="512" y="1086"/>
                </a:lnTo>
                <a:lnTo>
                  <a:pt x="503" y="1108"/>
                </a:lnTo>
                <a:lnTo>
                  <a:pt x="494" y="1131"/>
                </a:lnTo>
                <a:lnTo>
                  <a:pt x="484" y="1153"/>
                </a:lnTo>
                <a:lnTo>
                  <a:pt x="473" y="1176"/>
                </a:lnTo>
                <a:lnTo>
                  <a:pt x="462" y="1197"/>
                </a:lnTo>
                <a:lnTo>
                  <a:pt x="451" y="1217"/>
                </a:lnTo>
                <a:lnTo>
                  <a:pt x="438" y="1235"/>
                </a:lnTo>
                <a:lnTo>
                  <a:pt x="426" y="1252"/>
                </a:lnTo>
                <a:lnTo>
                  <a:pt x="413" y="1267"/>
                </a:lnTo>
                <a:lnTo>
                  <a:pt x="400" y="1280"/>
                </a:lnTo>
                <a:lnTo>
                  <a:pt x="394" y="1285"/>
                </a:lnTo>
                <a:lnTo>
                  <a:pt x="387" y="1290"/>
                </a:lnTo>
                <a:lnTo>
                  <a:pt x="380" y="1293"/>
                </a:lnTo>
                <a:lnTo>
                  <a:pt x="374" y="1296"/>
                </a:lnTo>
                <a:lnTo>
                  <a:pt x="358" y="1308"/>
                </a:lnTo>
                <a:lnTo>
                  <a:pt x="344" y="1319"/>
                </a:lnTo>
                <a:lnTo>
                  <a:pt x="329" y="1332"/>
                </a:lnTo>
                <a:lnTo>
                  <a:pt x="317" y="1344"/>
                </a:lnTo>
                <a:lnTo>
                  <a:pt x="304" y="1357"/>
                </a:lnTo>
                <a:lnTo>
                  <a:pt x="293" y="1370"/>
                </a:lnTo>
                <a:lnTo>
                  <a:pt x="282" y="1384"/>
                </a:lnTo>
                <a:lnTo>
                  <a:pt x="272" y="1397"/>
                </a:lnTo>
                <a:lnTo>
                  <a:pt x="254" y="1424"/>
                </a:lnTo>
                <a:lnTo>
                  <a:pt x="239" y="1450"/>
                </a:lnTo>
                <a:lnTo>
                  <a:pt x="225" y="1476"/>
                </a:lnTo>
                <a:lnTo>
                  <a:pt x="213" y="1502"/>
                </a:lnTo>
                <a:lnTo>
                  <a:pt x="204" y="1525"/>
                </a:lnTo>
                <a:lnTo>
                  <a:pt x="196" y="1547"/>
                </a:lnTo>
                <a:lnTo>
                  <a:pt x="190" y="1566"/>
                </a:lnTo>
                <a:lnTo>
                  <a:pt x="186" y="1583"/>
                </a:lnTo>
                <a:lnTo>
                  <a:pt x="181" y="1608"/>
                </a:lnTo>
                <a:lnTo>
                  <a:pt x="179" y="1616"/>
                </a:lnTo>
                <a:lnTo>
                  <a:pt x="162" y="1648"/>
                </a:lnTo>
                <a:lnTo>
                  <a:pt x="146" y="1678"/>
                </a:lnTo>
                <a:lnTo>
                  <a:pt x="132" y="1705"/>
                </a:lnTo>
                <a:lnTo>
                  <a:pt x="119" y="1732"/>
                </a:lnTo>
                <a:lnTo>
                  <a:pt x="109" y="1755"/>
                </a:lnTo>
                <a:lnTo>
                  <a:pt x="99" y="1777"/>
                </a:lnTo>
                <a:lnTo>
                  <a:pt x="96" y="1787"/>
                </a:lnTo>
                <a:lnTo>
                  <a:pt x="93" y="1797"/>
                </a:lnTo>
                <a:lnTo>
                  <a:pt x="91" y="1806"/>
                </a:lnTo>
                <a:lnTo>
                  <a:pt x="90" y="1815"/>
                </a:lnTo>
                <a:lnTo>
                  <a:pt x="89" y="1825"/>
                </a:lnTo>
                <a:lnTo>
                  <a:pt x="88" y="1834"/>
                </a:lnTo>
                <a:lnTo>
                  <a:pt x="86" y="1841"/>
                </a:lnTo>
                <a:lnTo>
                  <a:pt x="83" y="1848"/>
                </a:lnTo>
                <a:lnTo>
                  <a:pt x="76" y="1861"/>
                </a:lnTo>
                <a:lnTo>
                  <a:pt x="68" y="1877"/>
                </a:lnTo>
                <a:lnTo>
                  <a:pt x="63" y="1887"/>
                </a:lnTo>
                <a:lnTo>
                  <a:pt x="59" y="1899"/>
                </a:lnTo>
                <a:lnTo>
                  <a:pt x="54" y="1914"/>
                </a:lnTo>
                <a:lnTo>
                  <a:pt x="50" y="1932"/>
                </a:lnTo>
                <a:lnTo>
                  <a:pt x="46" y="1953"/>
                </a:lnTo>
                <a:lnTo>
                  <a:pt x="43" y="1978"/>
                </a:lnTo>
                <a:lnTo>
                  <a:pt x="40" y="2007"/>
                </a:lnTo>
                <a:lnTo>
                  <a:pt x="38" y="2041"/>
                </a:lnTo>
                <a:lnTo>
                  <a:pt x="36" y="2057"/>
                </a:lnTo>
                <a:lnTo>
                  <a:pt x="34" y="2071"/>
                </a:lnTo>
                <a:lnTo>
                  <a:pt x="30" y="2084"/>
                </a:lnTo>
                <a:lnTo>
                  <a:pt x="26" y="2097"/>
                </a:lnTo>
                <a:lnTo>
                  <a:pt x="18" y="2121"/>
                </a:lnTo>
                <a:lnTo>
                  <a:pt x="9" y="2145"/>
                </a:lnTo>
                <a:lnTo>
                  <a:pt x="6" y="2158"/>
                </a:lnTo>
                <a:lnTo>
                  <a:pt x="3" y="2172"/>
                </a:lnTo>
                <a:lnTo>
                  <a:pt x="1" y="2186"/>
                </a:lnTo>
                <a:lnTo>
                  <a:pt x="0" y="2201"/>
                </a:lnTo>
                <a:lnTo>
                  <a:pt x="0" y="2218"/>
                </a:lnTo>
                <a:lnTo>
                  <a:pt x="2" y="2236"/>
                </a:lnTo>
                <a:lnTo>
                  <a:pt x="6" y="2255"/>
                </a:lnTo>
                <a:lnTo>
                  <a:pt x="12" y="2278"/>
                </a:lnTo>
                <a:lnTo>
                  <a:pt x="14" y="2288"/>
                </a:lnTo>
                <a:lnTo>
                  <a:pt x="16" y="2298"/>
                </a:lnTo>
                <a:lnTo>
                  <a:pt x="16" y="2309"/>
                </a:lnTo>
                <a:lnTo>
                  <a:pt x="16" y="2320"/>
                </a:lnTo>
                <a:lnTo>
                  <a:pt x="15" y="2342"/>
                </a:lnTo>
                <a:lnTo>
                  <a:pt x="12" y="2364"/>
                </a:lnTo>
                <a:lnTo>
                  <a:pt x="10" y="2387"/>
                </a:lnTo>
                <a:lnTo>
                  <a:pt x="10" y="2407"/>
                </a:lnTo>
                <a:lnTo>
                  <a:pt x="10" y="2416"/>
                </a:lnTo>
                <a:lnTo>
                  <a:pt x="11" y="2425"/>
                </a:lnTo>
                <a:lnTo>
                  <a:pt x="14" y="2433"/>
                </a:lnTo>
                <a:lnTo>
                  <a:pt x="17" y="2440"/>
                </a:lnTo>
                <a:lnTo>
                  <a:pt x="22" y="2452"/>
                </a:lnTo>
                <a:lnTo>
                  <a:pt x="27" y="2464"/>
                </a:lnTo>
                <a:lnTo>
                  <a:pt x="30" y="2474"/>
                </a:lnTo>
                <a:lnTo>
                  <a:pt x="33" y="2485"/>
                </a:lnTo>
                <a:lnTo>
                  <a:pt x="35" y="2495"/>
                </a:lnTo>
                <a:lnTo>
                  <a:pt x="37" y="2504"/>
                </a:lnTo>
                <a:lnTo>
                  <a:pt x="38" y="2513"/>
                </a:lnTo>
                <a:lnTo>
                  <a:pt x="38" y="2522"/>
                </a:lnTo>
                <a:lnTo>
                  <a:pt x="37" y="2538"/>
                </a:lnTo>
                <a:lnTo>
                  <a:pt x="35" y="2554"/>
                </a:lnTo>
                <a:lnTo>
                  <a:pt x="31" y="2570"/>
                </a:lnTo>
                <a:lnTo>
                  <a:pt x="27" y="2587"/>
                </a:lnTo>
                <a:lnTo>
                  <a:pt x="26" y="2600"/>
                </a:lnTo>
                <a:lnTo>
                  <a:pt x="27" y="2612"/>
                </a:lnTo>
                <a:lnTo>
                  <a:pt x="29" y="2623"/>
                </a:lnTo>
                <a:lnTo>
                  <a:pt x="32" y="2633"/>
                </a:lnTo>
                <a:lnTo>
                  <a:pt x="35" y="2642"/>
                </a:lnTo>
                <a:lnTo>
                  <a:pt x="40" y="2650"/>
                </a:lnTo>
                <a:lnTo>
                  <a:pt x="45" y="2657"/>
                </a:lnTo>
                <a:lnTo>
                  <a:pt x="49" y="2664"/>
                </a:lnTo>
                <a:lnTo>
                  <a:pt x="59" y="2677"/>
                </a:lnTo>
                <a:lnTo>
                  <a:pt x="65" y="2690"/>
                </a:lnTo>
                <a:lnTo>
                  <a:pt x="67" y="2696"/>
                </a:lnTo>
                <a:lnTo>
                  <a:pt x="68" y="2703"/>
                </a:lnTo>
                <a:lnTo>
                  <a:pt x="67" y="2710"/>
                </a:lnTo>
                <a:lnTo>
                  <a:pt x="64" y="2719"/>
                </a:lnTo>
                <a:lnTo>
                  <a:pt x="59" y="2731"/>
                </a:lnTo>
                <a:lnTo>
                  <a:pt x="55" y="2745"/>
                </a:lnTo>
                <a:lnTo>
                  <a:pt x="51" y="2761"/>
                </a:lnTo>
                <a:lnTo>
                  <a:pt x="48" y="2777"/>
                </a:lnTo>
                <a:lnTo>
                  <a:pt x="45" y="2794"/>
                </a:lnTo>
                <a:lnTo>
                  <a:pt x="42" y="2811"/>
                </a:lnTo>
                <a:lnTo>
                  <a:pt x="38" y="2827"/>
                </a:lnTo>
                <a:lnTo>
                  <a:pt x="33" y="2844"/>
                </a:lnTo>
                <a:lnTo>
                  <a:pt x="85" y="2823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49" name="Freeform 52"/>
          <p:cNvSpPr>
            <a:spLocks/>
          </p:cNvSpPr>
          <p:nvPr/>
        </p:nvSpPr>
        <p:spPr bwMode="auto">
          <a:xfrm>
            <a:off x="4802454" y="3251504"/>
            <a:ext cx="874388" cy="696327"/>
          </a:xfrm>
          <a:custGeom>
            <a:avLst/>
            <a:gdLst>
              <a:gd name="T0" fmla="*/ 263 w 2457"/>
              <a:gd name="T1" fmla="*/ 716 h 1984"/>
              <a:gd name="T2" fmla="*/ 439 w 2457"/>
              <a:gd name="T3" fmla="*/ 714 h 1984"/>
              <a:gd name="T4" fmla="*/ 507 w 2457"/>
              <a:gd name="T5" fmla="*/ 667 h 1984"/>
              <a:gd name="T6" fmla="*/ 552 w 2457"/>
              <a:gd name="T7" fmla="*/ 725 h 1984"/>
              <a:gd name="T8" fmla="*/ 555 w 2457"/>
              <a:gd name="T9" fmla="*/ 870 h 1984"/>
              <a:gd name="T10" fmla="*/ 520 w 2457"/>
              <a:gd name="T11" fmla="*/ 965 h 1984"/>
              <a:gd name="T12" fmla="*/ 559 w 2457"/>
              <a:gd name="T13" fmla="*/ 1068 h 1984"/>
              <a:gd name="T14" fmla="*/ 559 w 2457"/>
              <a:gd name="T15" fmla="*/ 1184 h 1984"/>
              <a:gd name="T16" fmla="*/ 574 w 2457"/>
              <a:gd name="T17" fmla="*/ 1305 h 1984"/>
              <a:gd name="T18" fmla="*/ 634 w 2457"/>
              <a:gd name="T19" fmla="*/ 1374 h 1984"/>
              <a:gd name="T20" fmla="*/ 681 w 2457"/>
              <a:gd name="T21" fmla="*/ 1445 h 1984"/>
              <a:gd name="T22" fmla="*/ 747 w 2457"/>
              <a:gd name="T23" fmla="*/ 1484 h 1984"/>
              <a:gd name="T24" fmla="*/ 808 w 2457"/>
              <a:gd name="T25" fmla="*/ 1541 h 1984"/>
              <a:gd name="T26" fmla="*/ 873 w 2457"/>
              <a:gd name="T27" fmla="*/ 1576 h 1984"/>
              <a:gd name="T28" fmla="*/ 933 w 2457"/>
              <a:gd name="T29" fmla="*/ 1634 h 1984"/>
              <a:gd name="T30" fmla="*/ 1044 w 2457"/>
              <a:gd name="T31" fmla="*/ 1636 h 1984"/>
              <a:gd name="T32" fmla="*/ 1138 w 2457"/>
              <a:gd name="T33" fmla="*/ 1618 h 1984"/>
              <a:gd name="T34" fmla="*/ 1223 w 2457"/>
              <a:gd name="T35" fmla="*/ 1667 h 1984"/>
              <a:gd name="T36" fmla="*/ 1288 w 2457"/>
              <a:gd name="T37" fmla="*/ 1689 h 1984"/>
              <a:gd name="T38" fmla="*/ 1344 w 2457"/>
              <a:gd name="T39" fmla="*/ 1679 h 1984"/>
              <a:gd name="T40" fmla="*/ 1412 w 2457"/>
              <a:gd name="T41" fmla="*/ 1760 h 1984"/>
              <a:gd name="T42" fmla="*/ 1563 w 2457"/>
              <a:gd name="T43" fmla="*/ 1810 h 1984"/>
              <a:gd name="T44" fmla="*/ 1630 w 2457"/>
              <a:gd name="T45" fmla="*/ 1841 h 1984"/>
              <a:gd name="T46" fmla="*/ 1689 w 2457"/>
              <a:gd name="T47" fmla="*/ 1841 h 1984"/>
              <a:gd name="T48" fmla="*/ 1732 w 2457"/>
              <a:gd name="T49" fmla="*/ 1895 h 1984"/>
              <a:gd name="T50" fmla="*/ 1816 w 2457"/>
              <a:gd name="T51" fmla="*/ 1966 h 1984"/>
              <a:gd name="T52" fmla="*/ 2042 w 2457"/>
              <a:gd name="T53" fmla="*/ 1948 h 1984"/>
              <a:gd name="T54" fmla="*/ 2186 w 2457"/>
              <a:gd name="T55" fmla="*/ 1949 h 1984"/>
              <a:gd name="T56" fmla="*/ 2292 w 2457"/>
              <a:gd name="T57" fmla="*/ 1838 h 1984"/>
              <a:gd name="T58" fmla="*/ 2344 w 2457"/>
              <a:gd name="T59" fmla="*/ 1718 h 1984"/>
              <a:gd name="T60" fmla="*/ 2444 w 2457"/>
              <a:gd name="T61" fmla="*/ 1557 h 1984"/>
              <a:gd name="T62" fmla="*/ 2451 w 2457"/>
              <a:gd name="T63" fmla="*/ 1426 h 1984"/>
              <a:gd name="T64" fmla="*/ 2372 w 2457"/>
              <a:gd name="T65" fmla="*/ 1299 h 1984"/>
              <a:gd name="T66" fmla="*/ 2389 w 2457"/>
              <a:gd name="T67" fmla="*/ 1223 h 1984"/>
              <a:gd name="T68" fmla="*/ 2424 w 2457"/>
              <a:gd name="T69" fmla="*/ 1123 h 1984"/>
              <a:gd name="T70" fmla="*/ 2382 w 2457"/>
              <a:gd name="T71" fmla="*/ 1080 h 1984"/>
              <a:gd name="T72" fmla="*/ 2188 w 2457"/>
              <a:gd name="T73" fmla="*/ 1040 h 1984"/>
              <a:gd name="T74" fmla="*/ 2025 w 2457"/>
              <a:gd name="T75" fmla="*/ 1042 h 1984"/>
              <a:gd name="T76" fmla="*/ 2000 w 2457"/>
              <a:gd name="T77" fmla="*/ 1010 h 1984"/>
              <a:gd name="T78" fmla="*/ 1875 w 2457"/>
              <a:gd name="T79" fmla="*/ 877 h 1984"/>
              <a:gd name="T80" fmla="*/ 1860 w 2457"/>
              <a:gd name="T81" fmla="*/ 780 h 1984"/>
              <a:gd name="T82" fmla="*/ 1921 w 2457"/>
              <a:gd name="T83" fmla="*/ 584 h 1984"/>
              <a:gd name="T84" fmla="*/ 1885 w 2457"/>
              <a:gd name="T85" fmla="*/ 356 h 1984"/>
              <a:gd name="T86" fmla="*/ 1843 w 2457"/>
              <a:gd name="T87" fmla="*/ 256 h 1984"/>
              <a:gd name="T88" fmla="*/ 1703 w 2457"/>
              <a:gd name="T89" fmla="*/ 235 h 1984"/>
              <a:gd name="T90" fmla="*/ 1580 w 2457"/>
              <a:gd name="T91" fmla="*/ 175 h 1984"/>
              <a:gd name="T92" fmla="*/ 1469 w 2457"/>
              <a:gd name="T93" fmla="*/ 101 h 1984"/>
              <a:gd name="T94" fmla="*/ 1372 w 2457"/>
              <a:gd name="T95" fmla="*/ 1 h 1984"/>
              <a:gd name="T96" fmla="*/ 1136 w 2457"/>
              <a:gd name="T97" fmla="*/ 24 h 1984"/>
              <a:gd name="T98" fmla="*/ 1092 w 2457"/>
              <a:gd name="T99" fmla="*/ 87 h 1984"/>
              <a:gd name="T100" fmla="*/ 1083 w 2457"/>
              <a:gd name="T101" fmla="*/ 117 h 1984"/>
              <a:gd name="T102" fmla="*/ 1003 w 2457"/>
              <a:gd name="T103" fmla="*/ 138 h 1984"/>
              <a:gd name="T104" fmla="*/ 981 w 2457"/>
              <a:gd name="T105" fmla="*/ 191 h 1984"/>
              <a:gd name="T106" fmla="*/ 960 w 2457"/>
              <a:gd name="T107" fmla="*/ 278 h 1984"/>
              <a:gd name="T108" fmla="*/ 890 w 2457"/>
              <a:gd name="T109" fmla="*/ 344 h 1984"/>
              <a:gd name="T110" fmla="*/ 746 w 2457"/>
              <a:gd name="T111" fmla="*/ 383 h 1984"/>
              <a:gd name="T112" fmla="*/ 617 w 2457"/>
              <a:gd name="T113" fmla="*/ 518 h 1984"/>
              <a:gd name="T114" fmla="*/ 577 w 2457"/>
              <a:gd name="T115" fmla="*/ 528 h 1984"/>
              <a:gd name="T116" fmla="*/ 506 w 2457"/>
              <a:gd name="T117" fmla="*/ 545 h 1984"/>
              <a:gd name="T118" fmla="*/ 417 w 2457"/>
              <a:gd name="T119" fmla="*/ 569 h 1984"/>
              <a:gd name="T120" fmla="*/ 310 w 2457"/>
              <a:gd name="T121" fmla="*/ 531 h 1984"/>
              <a:gd name="T122" fmla="*/ 211 w 2457"/>
              <a:gd name="T123" fmla="*/ 544 h 1984"/>
              <a:gd name="T124" fmla="*/ 99 w 2457"/>
              <a:gd name="T125" fmla="*/ 643 h 198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457"/>
              <a:gd name="T190" fmla="*/ 0 h 1984"/>
              <a:gd name="T191" fmla="*/ 2457 w 2457"/>
              <a:gd name="T192" fmla="*/ 1984 h 198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457" h="1984">
                <a:moveTo>
                  <a:pt x="153" y="756"/>
                </a:moveTo>
                <a:lnTo>
                  <a:pt x="173" y="748"/>
                </a:lnTo>
                <a:lnTo>
                  <a:pt x="189" y="741"/>
                </a:lnTo>
                <a:lnTo>
                  <a:pt x="202" y="734"/>
                </a:lnTo>
                <a:lnTo>
                  <a:pt x="214" y="728"/>
                </a:lnTo>
                <a:lnTo>
                  <a:pt x="227" y="722"/>
                </a:lnTo>
                <a:lnTo>
                  <a:pt x="243" y="718"/>
                </a:lnTo>
                <a:lnTo>
                  <a:pt x="253" y="717"/>
                </a:lnTo>
                <a:lnTo>
                  <a:pt x="263" y="716"/>
                </a:lnTo>
                <a:lnTo>
                  <a:pt x="275" y="715"/>
                </a:lnTo>
                <a:lnTo>
                  <a:pt x="289" y="715"/>
                </a:lnTo>
                <a:lnTo>
                  <a:pt x="333" y="714"/>
                </a:lnTo>
                <a:lnTo>
                  <a:pt x="364" y="713"/>
                </a:lnTo>
                <a:lnTo>
                  <a:pt x="378" y="712"/>
                </a:lnTo>
                <a:lnTo>
                  <a:pt x="392" y="712"/>
                </a:lnTo>
                <a:lnTo>
                  <a:pt x="409" y="713"/>
                </a:lnTo>
                <a:lnTo>
                  <a:pt x="430" y="715"/>
                </a:lnTo>
                <a:lnTo>
                  <a:pt x="439" y="714"/>
                </a:lnTo>
                <a:lnTo>
                  <a:pt x="446" y="712"/>
                </a:lnTo>
                <a:lnTo>
                  <a:pt x="453" y="710"/>
                </a:lnTo>
                <a:lnTo>
                  <a:pt x="459" y="707"/>
                </a:lnTo>
                <a:lnTo>
                  <a:pt x="469" y="697"/>
                </a:lnTo>
                <a:lnTo>
                  <a:pt x="479" y="688"/>
                </a:lnTo>
                <a:lnTo>
                  <a:pt x="488" y="679"/>
                </a:lnTo>
                <a:lnTo>
                  <a:pt x="497" y="672"/>
                </a:lnTo>
                <a:lnTo>
                  <a:pt x="502" y="669"/>
                </a:lnTo>
                <a:lnTo>
                  <a:pt x="507" y="667"/>
                </a:lnTo>
                <a:lnTo>
                  <a:pt x="513" y="666"/>
                </a:lnTo>
                <a:lnTo>
                  <a:pt x="520" y="667"/>
                </a:lnTo>
                <a:lnTo>
                  <a:pt x="529" y="676"/>
                </a:lnTo>
                <a:lnTo>
                  <a:pt x="536" y="685"/>
                </a:lnTo>
                <a:lnTo>
                  <a:pt x="541" y="694"/>
                </a:lnTo>
                <a:lnTo>
                  <a:pt x="546" y="702"/>
                </a:lnTo>
                <a:lnTo>
                  <a:pt x="549" y="710"/>
                </a:lnTo>
                <a:lnTo>
                  <a:pt x="551" y="718"/>
                </a:lnTo>
                <a:lnTo>
                  <a:pt x="552" y="725"/>
                </a:lnTo>
                <a:lnTo>
                  <a:pt x="552" y="732"/>
                </a:lnTo>
                <a:lnTo>
                  <a:pt x="549" y="758"/>
                </a:lnTo>
                <a:lnTo>
                  <a:pt x="546" y="787"/>
                </a:lnTo>
                <a:lnTo>
                  <a:pt x="547" y="809"/>
                </a:lnTo>
                <a:lnTo>
                  <a:pt x="551" y="832"/>
                </a:lnTo>
                <a:lnTo>
                  <a:pt x="554" y="849"/>
                </a:lnTo>
                <a:lnTo>
                  <a:pt x="556" y="856"/>
                </a:lnTo>
                <a:lnTo>
                  <a:pt x="556" y="863"/>
                </a:lnTo>
                <a:lnTo>
                  <a:pt x="555" y="870"/>
                </a:lnTo>
                <a:lnTo>
                  <a:pt x="553" y="877"/>
                </a:lnTo>
                <a:lnTo>
                  <a:pt x="550" y="883"/>
                </a:lnTo>
                <a:lnTo>
                  <a:pt x="545" y="894"/>
                </a:lnTo>
                <a:lnTo>
                  <a:pt x="538" y="906"/>
                </a:lnTo>
                <a:lnTo>
                  <a:pt x="531" y="919"/>
                </a:lnTo>
                <a:lnTo>
                  <a:pt x="525" y="935"/>
                </a:lnTo>
                <a:lnTo>
                  <a:pt x="523" y="944"/>
                </a:lnTo>
                <a:lnTo>
                  <a:pt x="521" y="954"/>
                </a:lnTo>
                <a:lnTo>
                  <a:pt x="520" y="965"/>
                </a:lnTo>
                <a:lnTo>
                  <a:pt x="520" y="977"/>
                </a:lnTo>
                <a:lnTo>
                  <a:pt x="520" y="989"/>
                </a:lnTo>
                <a:lnTo>
                  <a:pt x="522" y="999"/>
                </a:lnTo>
                <a:lnTo>
                  <a:pt x="524" y="1008"/>
                </a:lnTo>
                <a:lnTo>
                  <a:pt x="527" y="1017"/>
                </a:lnTo>
                <a:lnTo>
                  <a:pt x="534" y="1031"/>
                </a:lnTo>
                <a:lnTo>
                  <a:pt x="543" y="1044"/>
                </a:lnTo>
                <a:lnTo>
                  <a:pt x="552" y="1056"/>
                </a:lnTo>
                <a:lnTo>
                  <a:pt x="559" y="1068"/>
                </a:lnTo>
                <a:lnTo>
                  <a:pt x="562" y="1075"/>
                </a:lnTo>
                <a:lnTo>
                  <a:pt x="564" y="1083"/>
                </a:lnTo>
                <a:lnTo>
                  <a:pt x="566" y="1092"/>
                </a:lnTo>
                <a:lnTo>
                  <a:pt x="566" y="1102"/>
                </a:lnTo>
                <a:lnTo>
                  <a:pt x="566" y="1120"/>
                </a:lnTo>
                <a:lnTo>
                  <a:pt x="565" y="1136"/>
                </a:lnTo>
                <a:lnTo>
                  <a:pt x="563" y="1153"/>
                </a:lnTo>
                <a:lnTo>
                  <a:pt x="561" y="1168"/>
                </a:lnTo>
                <a:lnTo>
                  <a:pt x="559" y="1184"/>
                </a:lnTo>
                <a:lnTo>
                  <a:pt x="558" y="1200"/>
                </a:lnTo>
                <a:lnTo>
                  <a:pt x="557" y="1216"/>
                </a:lnTo>
                <a:lnTo>
                  <a:pt x="556" y="1233"/>
                </a:lnTo>
                <a:lnTo>
                  <a:pt x="557" y="1245"/>
                </a:lnTo>
                <a:lnTo>
                  <a:pt x="558" y="1257"/>
                </a:lnTo>
                <a:lnTo>
                  <a:pt x="561" y="1270"/>
                </a:lnTo>
                <a:lnTo>
                  <a:pt x="565" y="1282"/>
                </a:lnTo>
                <a:lnTo>
                  <a:pt x="569" y="1294"/>
                </a:lnTo>
                <a:lnTo>
                  <a:pt x="574" y="1305"/>
                </a:lnTo>
                <a:lnTo>
                  <a:pt x="580" y="1316"/>
                </a:lnTo>
                <a:lnTo>
                  <a:pt x="587" y="1326"/>
                </a:lnTo>
                <a:lnTo>
                  <a:pt x="593" y="1336"/>
                </a:lnTo>
                <a:lnTo>
                  <a:pt x="600" y="1345"/>
                </a:lnTo>
                <a:lnTo>
                  <a:pt x="607" y="1353"/>
                </a:lnTo>
                <a:lnTo>
                  <a:pt x="614" y="1360"/>
                </a:lnTo>
                <a:lnTo>
                  <a:pt x="621" y="1365"/>
                </a:lnTo>
                <a:lnTo>
                  <a:pt x="628" y="1370"/>
                </a:lnTo>
                <a:lnTo>
                  <a:pt x="634" y="1374"/>
                </a:lnTo>
                <a:lnTo>
                  <a:pt x="640" y="1376"/>
                </a:lnTo>
                <a:lnTo>
                  <a:pt x="647" y="1380"/>
                </a:lnTo>
                <a:lnTo>
                  <a:pt x="652" y="1384"/>
                </a:lnTo>
                <a:lnTo>
                  <a:pt x="657" y="1390"/>
                </a:lnTo>
                <a:lnTo>
                  <a:pt x="661" y="1397"/>
                </a:lnTo>
                <a:lnTo>
                  <a:pt x="668" y="1413"/>
                </a:lnTo>
                <a:lnTo>
                  <a:pt x="675" y="1429"/>
                </a:lnTo>
                <a:lnTo>
                  <a:pt x="678" y="1437"/>
                </a:lnTo>
                <a:lnTo>
                  <a:pt x="681" y="1445"/>
                </a:lnTo>
                <a:lnTo>
                  <a:pt x="685" y="1453"/>
                </a:lnTo>
                <a:lnTo>
                  <a:pt x="689" y="1459"/>
                </a:lnTo>
                <a:lnTo>
                  <a:pt x="695" y="1465"/>
                </a:lnTo>
                <a:lnTo>
                  <a:pt x="701" y="1470"/>
                </a:lnTo>
                <a:lnTo>
                  <a:pt x="707" y="1473"/>
                </a:lnTo>
                <a:lnTo>
                  <a:pt x="714" y="1475"/>
                </a:lnTo>
                <a:lnTo>
                  <a:pt x="727" y="1476"/>
                </a:lnTo>
                <a:lnTo>
                  <a:pt x="738" y="1479"/>
                </a:lnTo>
                <a:lnTo>
                  <a:pt x="747" y="1484"/>
                </a:lnTo>
                <a:lnTo>
                  <a:pt x="755" y="1488"/>
                </a:lnTo>
                <a:lnTo>
                  <a:pt x="761" y="1494"/>
                </a:lnTo>
                <a:lnTo>
                  <a:pt x="767" y="1499"/>
                </a:lnTo>
                <a:lnTo>
                  <a:pt x="772" y="1505"/>
                </a:lnTo>
                <a:lnTo>
                  <a:pt x="777" y="1511"/>
                </a:lnTo>
                <a:lnTo>
                  <a:pt x="785" y="1523"/>
                </a:lnTo>
                <a:lnTo>
                  <a:pt x="795" y="1533"/>
                </a:lnTo>
                <a:lnTo>
                  <a:pt x="800" y="1538"/>
                </a:lnTo>
                <a:lnTo>
                  <a:pt x="808" y="1541"/>
                </a:lnTo>
                <a:lnTo>
                  <a:pt x="815" y="1543"/>
                </a:lnTo>
                <a:lnTo>
                  <a:pt x="824" y="1543"/>
                </a:lnTo>
                <a:lnTo>
                  <a:pt x="837" y="1544"/>
                </a:lnTo>
                <a:lnTo>
                  <a:pt x="847" y="1547"/>
                </a:lnTo>
                <a:lnTo>
                  <a:pt x="854" y="1551"/>
                </a:lnTo>
                <a:lnTo>
                  <a:pt x="861" y="1556"/>
                </a:lnTo>
                <a:lnTo>
                  <a:pt x="866" y="1562"/>
                </a:lnTo>
                <a:lnTo>
                  <a:pt x="870" y="1569"/>
                </a:lnTo>
                <a:lnTo>
                  <a:pt x="873" y="1576"/>
                </a:lnTo>
                <a:lnTo>
                  <a:pt x="877" y="1584"/>
                </a:lnTo>
                <a:lnTo>
                  <a:pt x="881" y="1592"/>
                </a:lnTo>
                <a:lnTo>
                  <a:pt x="885" y="1601"/>
                </a:lnTo>
                <a:lnTo>
                  <a:pt x="891" y="1609"/>
                </a:lnTo>
                <a:lnTo>
                  <a:pt x="898" y="1617"/>
                </a:lnTo>
                <a:lnTo>
                  <a:pt x="907" y="1623"/>
                </a:lnTo>
                <a:lnTo>
                  <a:pt x="919" y="1629"/>
                </a:lnTo>
                <a:lnTo>
                  <a:pt x="926" y="1632"/>
                </a:lnTo>
                <a:lnTo>
                  <a:pt x="933" y="1634"/>
                </a:lnTo>
                <a:lnTo>
                  <a:pt x="941" y="1636"/>
                </a:lnTo>
                <a:lnTo>
                  <a:pt x="950" y="1638"/>
                </a:lnTo>
                <a:lnTo>
                  <a:pt x="969" y="1640"/>
                </a:lnTo>
                <a:lnTo>
                  <a:pt x="985" y="1642"/>
                </a:lnTo>
                <a:lnTo>
                  <a:pt x="1000" y="1642"/>
                </a:lnTo>
                <a:lnTo>
                  <a:pt x="1013" y="1641"/>
                </a:lnTo>
                <a:lnTo>
                  <a:pt x="1024" y="1640"/>
                </a:lnTo>
                <a:lnTo>
                  <a:pt x="1035" y="1638"/>
                </a:lnTo>
                <a:lnTo>
                  <a:pt x="1044" y="1636"/>
                </a:lnTo>
                <a:lnTo>
                  <a:pt x="1053" y="1633"/>
                </a:lnTo>
                <a:lnTo>
                  <a:pt x="1067" y="1628"/>
                </a:lnTo>
                <a:lnTo>
                  <a:pt x="1080" y="1623"/>
                </a:lnTo>
                <a:lnTo>
                  <a:pt x="1086" y="1620"/>
                </a:lnTo>
                <a:lnTo>
                  <a:pt x="1093" y="1619"/>
                </a:lnTo>
                <a:lnTo>
                  <a:pt x="1100" y="1618"/>
                </a:lnTo>
                <a:lnTo>
                  <a:pt x="1107" y="1617"/>
                </a:lnTo>
                <a:lnTo>
                  <a:pt x="1123" y="1617"/>
                </a:lnTo>
                <a:lnTo>
                  <a:pt x="1138" y="1618"/>
                </a:lnTo>
                <a:lnTo>
                  <a:pt x="1150" y="1619"/>
                </a:lnTo>
                <a:lnTo>
                  <a:pt x="1160" y="1620"/>
                </a:lnTo>
                <a:lnTo>
                  <a:pt x="1168" y="1622"/>
                </a:lnTo>
                <a:lnTo>
                  <a:pt x="1176" y="1625"/>
                </a:lnTo>
                <a:lnTo>
                  <a:pt x="1182" y="1628"/>
                </a:lnTo>
                <a:lnTo>
                  <a:pt x="1187" y="1631"/>
                </a:lnTo>
                <a:lnTo>
                  <a:pt x="1198" y="1640"/>
                </a:lnTo>
                <a:lnTo>
                  <a:pt x="1209" y="1652"/>
                </a:lnTo>
                <a:lnTo>
                  <a:pt x="1223" y="1667"/>
                </a:lnTo>
                <a:lnTo>
                  <a:pt x="1243" y="1685"/>
                </a:lnTo>
                <a:lnTo>
                  <a:pt x="1250" y="1689"/>
                </a:lnTo>
                <a:lnTo>
                  <a:pt x="1256" y="1692"/>
                </a:lnTo>
                <a:lnTo>
                  <a:pt x="1261" y="1693"/>
                </a:lnTo>
                <a:lnTo>
                  <a:pt x="1267" y="1694"/>
                </a:lnTo>
                <a:lnTo>
                  <a:pt x="1272" y="1694"/>
                </a:lnTo>
                <a:lnTo>
                  <a:pt x="1278" y="1693"/>
                </a:lnTo>
                <a:lnTo>
                  <a:pt x="1283" y="1691"/>
                </a:lnTo>
                <a:lnTo>
                  <a:pt x="1288" y="1689"/>
                </a:lnTo>
                <a:lnTo>
                  <a:pt x="1298" y="1684"/>
                </a:lnTo>
                <a:lnTo>
                  <a:pt x="1308" y="1680"/>
                </a:lnTo>
                <a:lnTo>
                  <a:pt x="1313" y="1678"/>
                </a:lnTo>
                <a:lnTo>
                  <a:pt x="1318" y="1676"/>
                </a:lnTo>
                <a:lnTo>
                  <a:pt x="1323" y="1675"/>
                </a:lnTo>
                <a:lnTo>
                  <a:pt x="1328" y="1674"/>
                </a:lnTo>
                <a:lnTo>
                  <a:pt x="1333" y="1675"/>
                </a:lnTo>
                <a:lnTo>
                  <a:pt x="1339" y="1676"/>
                </a:lnTo>
                <a:lnTo>
                  <a:pt x="1344" y="1679"/>
                </a:lnTo>
                <a:lnTo>
                  <a:pt x="1349" y="1682"/>
                </a:lnTo>
                <a:lnTo>
                  <a:pt x="1358" y="1690"/>
                </a:lnTo>
                <a:lnTo>
                  <a:pt x="1368" y="1700"/>
                </a:lnTo>
                <a:lnTo>
                  <a:pt x="1381" y="1721"/>
                </a:lnTo>
                <a:lnTo>
                  <a:pt x="1391" y="1738"/>
                </a:lnTo>
                <a:lnTo>
                  <a:pt x="1396" y="1744"/>
                </a:lnTo>
                <a:lnTo>
                  <a:pt x="1401" y="1750"/>
                </a:lnTo>
                <a:lnTo>
                  <a:pt x="1407" y="1756"/>
                </a:lnTo>
                <a:lnTo>
                  <a:pt x="1412" y="1760"/>
                </a:lnTo>
                <a:lnTo>
                  <a:pt x="1424" y="1769"/>
                </a:lnTo>
                <a:lnTo>
                  <a:pt x="1436" y="1775"/>
                </a:lnTo>
                <a:lnTo>
                  <a:pt x="1449" y="1780"/>
                </a:lnTo>
                <a:lnTo>
                  <a:pt x="1462" y="1785"/>
                </a:lnTo>
                <a:lnTo>
                  <a:pt x="1477" y="1788"/>
                </a:lnTo>
                <a:lnTo>
                  <a:pt x="1491" y="1791"/>
                </a:lnTo>
                <a:lnTo>
                  <a:pt x="1519" y="1797"/>
                </a:lnTo>
                <a:lnTo>
                  <a:pt x="1548" y="1805"/>
                </a:lnTo>
                <a:lnTo>
                  <a:pt x="1563" y="1810"/>
                </a:lnTo>
                <a:lnTo>
                  <a:pt x="1577" y="1818"/>
                </a:lnTo>
                <a:lnTo>
                  <a:pt x="1592" y="1827"/>
                </a:lnTo>
                <a:lnTo>
                  <a:pt x="1606" y="1838"/>
                </a:lnTo>
                <a:lnTo>
                  <a:pt x="1610" y="1840"/>
                </a:lnTo>
                <a:lnTo>
                  <a:pt x="1613" y="1842"/>
                </a:lnTo>
                <a:lnTo>
                  <a:pt x="1616" y="1843"/>
                </a:lnTo>
                <a:lnTo>
                  <a:pt x="1619" y="1843"/>
                </a:lnTo>
                <a:lnTo>
                  <a:pt x="1625" y="1843"/>
                </a:lnTo>
                <a:lnTo>
                  <a:pt x="1630" y="1841"/>
                </a:lnTo>
                <a:lnTo>
                  <a:pt x="1636" y="1838"/>
                </a:lnTo>
                <a:lnTo>
                  <a:pt x="1642" y="1835"/>
                </a:lnTo>
                <a:lnTo>
                  <a:pt x="1649" y="1833"/>
                </a:lnTo>
                <a:lnTo>
                  <a:pt x="1658" y="1832"/>
                </a:lnTo>
                <a:lnTo>
                  <a:pt x="1667" y="1832"/>
                </a:lnTo>
                <a:lnTo>
                  <a:pt x="1674" y="1833"/>
                </a:lnTo>
                <a:lnTo>
                  <a:pt x="1680" y="1835"/>
                </a:lnTo>
                <a:lnTo>
                  <a:pt x="1685" y="1838"/>
                </a:lnTo>
                <a:lnTo>
                  <a:pt x="1689" y="1841"/>
                </a:lnTo>
                <a:lnTo>
                  <a:pt x="1692" y="1846"/>
                </a:lnTo>
                <a:lnTo>
                  <a:pt x="1695" y="1851"/>
                </a:lnTo>
                <a:lnTo>
                  <a:pt x="1698" y="1856"/>
                </a:lnTo>
                <a:lnTo>
                  <a:pt x="1702" y="1867"/>
                </a:lnTo>
                <a:lnTo>
                  <a:pt x="1708" y="1878"/>
                </a:lnTo>
                <a:lnTo>
                  <a:pt x="1712" y="1883"/>
                </a:lnTo>
                <a:lnTo>
                  <a:pt x="1718" y="1887"/>
                </a:lnTo>
                <a:lnTo>
                  <a:pt x="1724" y="1891"/>
                </a:lnTo>
                <a:lnTo>
                  <a:pt x="1732" y="1895"/>
                </a:lnTo>
                <a:lnTo>
                  <a:pt x="1741" y="1909"/>
                </a:lnTo>
                <a:lnTo>
                  <a:pt x="1749" y="1922"/>
                </a:lnTo>
                <a:lnTo>
                  <a:pt x="1758" y="1934"/>
                </a:lnTo>
                <a:lnTo>
                  <a:pt x="1767" y="1943"/>
                </a:lnTo>
                <a:lnTo>
                  <a:pt x="1776" y="1950"/>
                </a:lnTo>
                <a:lnTo>
                  <a:pt x="1785" y="1956"/>
                </a:lnTo>
                <a:lnTo>
                  <a:pt x="1795" y="1961"/>
                </a:lnTo>
                <a:lnTo>
                  <a:pt x="1806" y="1964"/>
                </a:lnTo>
                <a:lnTo>
                  <a:pt x="1816" y="1966"/>
                </a:lnTo>
                <a:lnTo>
                  <a:pt x="1827" y="1967"/>
                </a:lnTo>
                <a:lnTo>
                  <a:pt x="1839" y="1967"/>
                </a:lnTo>
                <a:lnTo>
                  <a:pt x="1851" y="1967"/>
                </a:lnTo>
                <a:lnTo>
                  <a:pt x="1879" y="1963"/>
                </a:lnTo>
                <a:lnTo>
                  <a:pt x="1910" y="1958"/>
                </a:lnTo>
                <a:lnTo>
                  <a:pt x="1948" y="1954"/>
                </a:lnTo>
                <a:lnTo>
                  <a:pt x="1982" y="1951"/>
                </a:lnTo>
                <a:lnTo>
                  <a:pt x="2012" y="1949"/>
                </a:lnTo>
                <a:lnTo>
                  <a:pt x="2042" y="1948"/>
                </a:lnTo>
                <a:lnTo>
                  <a:pt x="2050" y="1948"/>
                </a:lnTo>
                <a:lnTo>
                  <a:pt x="2060" y="1951"/>
                </a:lnTo>
                <a:lnTo>
                  <a:pt x="2071" y="1954"/>
                </a:lnTo>
                <a:lnTo>
                  <a:pt x="2083" y="1958"/>
                </a:lnTo>
                <a:lnTo>
                  <a:pt x="2111" y="1970"/>
                </a:lnTo>
                <a:lnTo>
                  <a:pt x="2142" y="1984"/>
                </a:lnTo>
                <a:lnTo>
                  <a:pt x="2156" y="1971"/>
                </a:lnTo>
                <a:lnTo>
                  <a:pt x="2171" y="1959"/>
                </a:lnTo>
                <a:lnTo>
                  <a:pt x="2186" y="1949"/>
                </a:lnTo>
                <a:lnTo>
                  <a:pt x="2201" y="1939"/>
                </a:lnTo>
                <a:lnTo>
                  <a:pt x="2232" y="1919"/>
                </a:lnTo>
                <a:lnTo>
                  <a:pt x="2262" y="1900"/>
                </a:lnTo>
                <a:lnTo>
                  <a:pt x="2269" y="1895"/>
                </a:lnTo>
                <a:lnTo>
                  <a:pt x="2274" y="1888"/>
                </a:lnTo>
                <a:lnTo>
                  <a:pt x="2278" y="1881"/>
                </a:lnTo>
                <a:lnTo>
                  <a:pt x="2282" y="1874"/>
                </a:lnTo>
                <a:lnTo>
                  <a:pt x="2288" y="1856"/>
                </a:lnTo>
                <a:lnTo>
                  <a:pt x="2292" y="1838"/>
                </a:lnTo>
                <a:lnTo>
                  <a:pt x="2296" y="1818"/>
                </a:lnTo>
                <a:lnTo>
                  <a:pt x="2300" y="1797"/>
                </a:lnTo>
                <a:lnTo>
                  <a:pt x="2303" y="1787"/>
                </a:lnTo>
                <a:lnTo>
                  <a:pt x="2306" y="1777"/>
                </a:lnTo>
                <a:lnTo>
                  <a:pt x="2310" y="1768"/>
                </a:lnTo>
                <a:lnTo>
                  <a:pt x="2314" y="1759"/>
                </a:lnTo>
                <a:lnTo>
                  <a:pt x="2324" y="1744"/>
                </a:lnTo>
                <a:lnTo>
                  <a:pt x="2334" y="1731"/>
                </a:lnTo>
                <a:lnTo>
                  <a:pt x="2344" y="1718"/>
                </a:lnTo>
                <a:lnTo>
                  <a:pt x="2354" y="1707"/>
                </a:lnTo>
                <a:lnTo>
                  <a:pt x="2376" y="1684"/>
                </a:lnTo>
                <a:lnTo>
                  <a:pt x="2395" y="1661"/>
                </a:lnTo>
                <a:lnTo>
                  <a:pt x="2405" y="1649"/>
                </a:lnTo>
                <a:lnTo>
                  <a:pt x="2414" y="1635"/>
                </a:lnTo>
                <a:lnTo>
                  <a:pt x="2422" y="1619"/>
                </a:lnTo>
                <a:lnTo>
                  <a:pt x="2430" y="1601"/>
                </a:lnTo>
                <a:lnTo>
                  <a:pt x="2438" y="1580"/>
                </a:lnTo>
                <a:lnTo>
                  <a:pt x="2444" y="1557"/>
                </a:lnTo>
                <a:lnTo>
                  <a:pt x="2450" y="1531"/>
                </a:lnTo>
                <a:lnTo>
                  <a:pt x="2456" y="1502"/>
                </a:lnTo>
                <a:lnTo>
                  <a:pt x="2457" y="1489"/>
                </a:lnTo>
                <a:lnTo>
                  <a:pt x="2457" y="1476"/>
                </a:lnTo>
                <a:lnTo>
                  <a:pt x="2457" y="1465"/>
                </a:lnTo>
                <a:lnTo>
                  <a:pt x="2456" y="1454"/>
                </a:lnTo>
                <a:lnTo>
                  <a:pt x="2455" y="1444"/>
                </a:lnTo>
                <a:lnTo>
                  <a:pt x="2453" y="1435"/>
                </a:lnTo>
                <a:lnTo>
                  <a:pt x="2451" y="1426"/>
                </a:lnTo>
                <a:lnTo>
                  <a:pt x="2448" y="1417"/>
                </a:lnTo>
                <a:lnTo>
                  <a:pt x="2442" y="1402"/>
                </a:lnTo>
                <a:lnTo>
                  <a:pt x="2435" y="1389"/>
                </a:lnTo>
                <a:lnTo>
                  <a:pt x="2426" y="1376"/>
                </a:lnTo>
                <a:lnTo>
                  <a:pt x="2417" y="1364"/>
                </a:lnTo>
                <a:lnTo>
                  <a:pt x="2399" y="1343"/>
                </a:lnTo>
                <a:lnTo>
                  <a:pt x="2383" y="1322"/>
                </a:lnTo>
                <a:lnTo>
                  <a:pt x="2377" y="1311"/>
                </a:lnTo>
                <a:lnTo>
                  <a:pt x="2372" y="1299"/>
                </a:lnTo>
                <a:lnTo>
                  <a:pt x="2370" y="1292"/>
                </a:lnTo>
                <a:lnTo>
                  <a:pt x="2368" y="1286"/>
                </a:lnTo>
                <a:lnTo>
                  <a:pt x="2368" y="1278"/>
                </a:lnTo>
                <a:lnTo>
                  <a:pt x="2367" y="1271"/>
                </a:lnTo>
                <a:lnTo>
                  <a:pt x="2368" y="1261"/>
                </a:lnTo>
                <a:lnTo>
                  <a:pt x="2370" y="1251"/>
                </a:lnTo>
                <a:lnTo>
                  <a:pt x="2374" y="1243"/>
                </a:lnTo>
                <a:lnTo>
                  <a:pt x="2378" y="1236"/>
                </a:lnTo>
                <a:lnTo>
                  <a:pt x="2389" y="1223"/>
                </a:lnTo>
                <a:lnTo>
                  <a:pt x="2402" y="1211"/>
                </a:lnTo>
                <a:lnTo>
                  <a:pt x="2408" y="1204"/>
                </a:lnTo>
                <a:lnTo>
                  <a:pt x="2413" y="1196"/>
                </a:lnTo>
                <a:lnTo>
                  <a:pt x="2418" y="1188"/>
                </a:lnTo>
                <a:lnTo>
                  <a:pt x="2422" y="1178"/>
                </a:lnTo>
                <a:lnTo>
                  <a:pt x="2425" y="1168"/>
                </a:lnTo>
                <a:lnTo>
                  <a:pt x="2426" y="1155"/>
                </a:lnTo>
                <a:lnTo>
                  <a:pt x="2426" y="1140"/>
                </a:lnTo>
                <a:lnTo>
                  <a:pt x="2424" y="1123"/>
                </a:lnTo>
                <a:lnTo>
                  <a:pt x="2423" y="1117"/>
                </a:lnTo>
                <a:lnTo>
                  <a:pt x="2420" y="1112"/>
                </a:lnTo>
                <a:lnTo>
                  <a:pt x="2417" y="1106"/>
                </a:lnTo>
                <a:lnTo>
                  <a:pt x="2414" y="1102"/>
                </a:lnTo>
                <a:lnTo>
                  <a:pt x="2410" y="1097"/>
                </a:lnTo>
                <a:lnTo>
                  <a:pt x="2405" y="1093"/>
                </a:lnTo>
                <a:lnTo>
                  <a:pt x="2400" y="1089"/>
                </a:lnTo>
                <a:lnTo>
                  <a:pt x="2394" y="1086"/>
                </a:lnTo>
                <a:lnTo>
                  <a:pt x="2382" y="1080"/>
                </a:lnTo>
                <a:lnTo>
                  <a:pt x="2368" y="1075"/>
                </a:lnTo>
                <a:lnTo>
                  <a:pt x="2352" y="1071"/>
                </a:lnTo>
                <a:lnTo>
                  <a:pt x="2336" y="1068"/>
                </a:lnTo>
                <a:lnTo>
                  <a:pt x="2301" y="1062"/>
                </a:lnTo>
                <a:lnTo>
                  <a:pt x="2263" y="1057"/>
                </a:lnTo>
                <a:lnTo>
                  <a:pt x="2243" y="1054"/>
                </a:lnTo>
                <a:lnTo>
                  <a:pt x="2225" y="1050"/>
                </a:lnTo>
                <a:lnTo>
                  <a:pt x="2206" y="1045"/>
                </a:lnTo>
                <a:lnTo>
                  <a:pt x="2188" y="1040"/>
                </a:lnTo>
                <a:lnTo>
                  <a:pt x="2181" y="1038"/>
                </a:lnTo>
                <a:lnTo>
                  <a:pt x="2171" y="1035"/>
                </a:lnTo>
                <a:lnTo>
                  <a:pt x="2159" y="1035"/>
                </a:lnTo>
                <a:lnTo>
                  <a:pt x="2146" y="1035"/>
                </a:lnTo>
                <a:lnTo>
                  <a:pt x="2117" y="1036"/>
                </a:lnTo>
                <a:lnTo>
                  <a:pt x="2087" y="1039"/>
                </a:lnTo>
                <a:lnTo>
                  <a:pt x="2059" y="1042"/>
                </a:lnTo>
                <a:lnTo>
                  <a:pt x="2035" y="1042"/>
                </a:lnTo>
                <a:lnTo>
                  <a:pt x="2025" y="1042"/>
                </a:lnTo>
                <a:lnTo>
                  <a:pt x="2017" y="1040"/>
                </a:lnTo>
                <a:lnTo>
                  <a:pt x="2014" y="1039"/>
                </a:lnTo>
                <a:lnTo>
                  <a:pt x="2012" y="1038"/>
                </a:lnTo>
                <a:lnTo>
                  <a:pt x="2010" y="1036"/>
                </a:lnTo>
                <a:lnTo>
                  <a:pt x="2010" y="1034"/>
                </a:lnTo>
                <a:lnTo>
                  <a:pt x="2008" y="1028"/>
                </a:lnTo>
                <a:lnTo>
                  <a:pt x="2006" y="1021"/>
                </a:lnTo>
                <a:lnTo>
                  <a:pt x="2003" y="1015"/>
                </a:lnTo>
                <a:lnTo>
                  <a:pt x="2000" y="1010"/>
                </a:lnTo>
                <a:lnTo>
                  <a:pt x="1992" y="998"/>
                </a:lnTo>
                <a:lnTo>
                  <a:pt x="1982" y="987"/>
                </a:lnTo>
                <a:lnTo>
                  <a:pt x="1957" y="964"/>
                </a:lnTo>
                <a:lnTo>
                  <a:pt x="1930" y="940"/>
                </a:lnTo>
                <a:lnTo>
                  <a:pt x="1917" y="928"/>
                </a:lnTo>
                <a:lnTo>
                  <a:pt x="1903" y="914"/>
                </a:lnTo>
                <a:lnTo>
                  <a:pt x="1891" y="900"/>
                </a:lnTo>
                <a:lnTo>
                  <a:pt x="1880" y="885"/>
                </a:lnTo>
                <a:lnTo>
                  <a:pt x="1875" y="877"/>
                </a:lnTo>
                <a:lnTo>
                  <a:pt x="1871" y="869"/>
                </a:lnTo>
                <a:lnTo>
                  <a:pt x="1867" y="861"/>
                </a:lnTo>
                <a:lnTo>
                  <a:pt x="1864" y="852"/>
                </a:lnTo>
                <a:lnTo>
                  <a:pt x="1861" y="843"/>
                </a:lnTo>
                <a:lnTo>
                  <a:pt x="1859" y="834"/>
                </a:lnTo>
                <a:lnTo>
                  <a:pt x="1858" y="824"/>
                </a:lnTo>
                <a:lnTo>
                  <a:pt x="1858" y="813"/>
                </a:lnTo>
                <a:lnTo>
                  <a:pt x="1859" y="796"/>
                </a:lnTo>
                <a:lnTo>
                  <a:pt x="1860" y="780"/>
                </a:lnTo>
                <a:lnTo>
                  <a:pt x="1864" y="764"/>
                </a:lnTo>
                <a:lnTo>
                  <a:pt x="1868" y="749"/>
                </a:lnTo>
                <a:lnTo>
                  <a:pt x="1878" y="720"/>
                </a:lnTo>
                <a:lnTo>
                  <a:pt x="1889" y="690"/>
                </a:lnTo>
                <a:lnTo>
                  <a:pt x="1900" y="662"/>
                </a:lnTo>
                <a:lnTo>
                  <a:pt x="1910" y="633"/>
                </a:lnTo>
                <a:lnTo>
                  <a:pt x="1914" y="617"/>
                </a:lnTo>
                <a:lnTo>
                  <a:pt x="1919" y="602"/>
                </a:lnTo>
                <a:lnTo>
                  <a:pt x="1921" y="584"/>
                </a:lnTo>
                <a:lnTo>
                  <a:pt x="1921" y="567"/>
                </a:lnTo>
                <a:lnTo>
                  <a:pt x="1921" y="549"/>
                </a:lnTo>
                <a:lnTo>
                  <a:pt x="1919" y="531"/>
                </a:lnTo>
                <a:lnTo>
                  <a:pt x="1917" y="513"/>
                </a:lnTo>
                <a:lnTo>
                  <a:pt x="1913" y="496"/>
                </a:lnTo>
                <a:lnTo>
                  <a:pt x="1906" y="461"/>
                </a:lnTo>
                <a:lnTo>
                  <a:pt x="1898" y="427"/>
                </a:lnTo>
                <a:lnTo>
                  <a:pt x="1891" y="392"/>
                </a:lnTo>
                <a:lnTo>
                  <a:pt x="1885" y="356"/>
                </a:lnTo>
                <a:lnTo>
                  <a:pt x="1883" y="337"/>
                </a:lnTo>
                <a:lnTo>
                  <a:pt x="1882" y="319"/>
                </a:lnTo>
                <a:lnTo>
                  <a:pt x="1883" y="299"/>
                </a:lnTo>
                <a:lnTo>
                  <a:pt x="1884" y="279"/>
                </a:lnTo>
                <a:lnTo>
                  <a:pt x="1881" y="275"/>
                </a:lnTo>
                <a:lnTo>
                  <a:pt x="1876" y="271"/>
                </a:lnTo>
                <a:lnTo>
                  <a:pt x="1870" y="267"/>
                </a:lnTo>
                <a:lnTo>
                  <a:pt x="1862" y="264"/>
                </a:lnTo>
                <a:lnTo>
                  <a:pt x="1843" y="256"/>
                </a:lnTo>
                <a:lnTo>
                  <a:pt x="1821" y="249"/>
                </a:lnTo>
                <a:lnTo>
                  <a:pt x="1798" y="244"/>
                </a:lnTo>
                <a:lnTo>
                  <a:pt x="1776" y="240"/>
                </a:lnTo>
                <a:lnTo>
                  <a:pt x="1757" y="237"/>
                </a:lnTo>
                <a:lnTo>
                  <a:pt x="1742" y="236"/>
                </a:lnTo>
                <a:lnTo>
                  <a:pt x="1731" y="238"/>
                </a:lnTo>
                <a:lnTo>
                  <a:pt x="1720" y="238"/>
                </a:lnTo>
                <a:lnTo>
                  <a:pt x="1711" y="237"/>
                </a:lnTo>
                <a:lnTo>
                  <a:pt x="1703" y="235"/>
                </a:lnTo>
                <a:lnTo>
                  <a:pt x="1695" y="232"/>
                </a:lnTo>
                <a:lnTo>
                  <a:pt x="1687" y="228"/>
                </a:lnTo>
                <a:lnTo>
                  <a:pt x="1680" y="223"/>
                </a:lnTo>
                <a:lnTo>
                  <a:pt x="1672" y="218"/>
                </a:lnTo>
                <a:lnTo>
                  <a:pt x="1654" y="207"/>
                </a:lnTo>
                <a:lnTo>
                  <a:pt x="1631" y="194"/>
                </a:lnTo>
                <a:lnTo>
                  <a:pt x="1617" y="187"/>
                </a:lnTo>
                <a:lnTo>
                  <a:pt x="1600" y="181"/>
                </a:lnTo>
                <a:lnTo>
                  <a:pt x="1580" y="175"/>
                </a:lnTo>
                <a:lnTo>
                  <a:pt x="1558" y="169"/>
                </a:lnTo>
                <a:lnTo>
                  <a:pt x="1549" y="166"/>
                </a:lnTo>
                <a:lnTo>
                  <a:pt x="1541" y="162"/>
                </a:lnTo>
                <a:lnTo>
                  <a:pt x="1532" y="157"/>
                </a:lnTo>
                <a:lnTo>
                  <a:pt x="1524" y="153"/>
                </a:lnTo>
                <a:lnTo>
                  <a:pt x="1509" y="141"/>
                </a:lnTo>
                <a:lnTo>
                  <a:pt x="1495" y="129"/>
                </a:lnTo>
                <a:lnTo>
                  <a:pt x="1482" y="115"/>
                </a:lnTo>
                <a:lnTo>
                  <a:pt x="1469" y="101"/>
                </a:lnTo>
                <a:lnTo>
                  <a:pt x="1458" y="87"/>
                </a:lnTo>
                <a:lnTo>
                  <a:pt x="1448" y="73"/>
                </a:lnTo>
                <a:lnTo>
                  <a:pt x="1432" y="46"/>
                </a:lnTo>
                <a:lnTo>
                  <a:pt x="1418" y="22"/>
                </a:lnTo>
                <a:lnTo>
                  <a:pt x="1413" y="13"/>
                </a:lnTo>
                <a:lnTo>
                  <a:pt x="1409" y="6"/>
                </a:lnTo>
                <a:lnTo>
                  <a:pt x="1405" y="2"/>
                </a:lnTo>
                <a:lnTo>
                  <a:pt x="1401" y="0"/>
                </a:lnTo>
                <a:lnTo>
                  <a:pt x="1372" y="1"/>
                </a:lnTo>
                <a:lnTo>
                  <a:pt x="1339" y="2"/>
                </a:lnTo>
                <a:lnTo>
                  <a:pt x="1304" y="4"/>
                </a:lnTo>
                <a:lnTo>
                  <a:pt x="1268" y="6"/>
                </a:lnTo>
                <a:lnTo>
                  <a:pt x="1232" y="7"/>
                </a:lnTo>
                <a:lnTo>
                  <a:pt x="1198" y="9"/>
                </a:lnTo>
                <a:lnTo>
                  <a:pt x="1167" y="10"/>
                </a:lnTo>
                <a:lnTo>
                  <a:pt x="1139" y="11"/>
                </a:lnTo>
                <a:lnTo>
                  <a:pt x="1139" y="17"/>
                </a:lnTo>
                <a:lnTo>
                  <a:pt x="1136" y="24"/>
                </a:lnTo>
                <a:lnTo>
                  <a:pt x="1134" y="30"/>
                </a:lnTo>
                <a:lnTo>
                  <a:pt x="1131" y="37"/>
                </a:lnTo>
                <a:lnTo>
                  <a:pt x="1124" y="48"/>
                </a:lnTo>
                <a:lnTo>
                  <a:pt x="1115" y="59"/>
                </a:lnTo>
                <a:lnTo>
                  <a:pt x="1106" y="68"/>
                </a:lnTo>
                <a:lnTo>
                  <a:pt x="1099" y="76"/>
                </a:lnTo>
                <a:lnTo>
                  <a:pt x="1096" y="80"/>
                </a:lnTo>
                <a:lnTo>
                  <a:pt x="1094" y="83"/>
                </a:lnTo>
                <a:lnTo>
                  <a:pt x="1092" y="87"/>
                </a:lnTo>
                <a:lnTo>
                  <a:pt x="1092" y="90"/>
                </a:lnTo>
                <a:lnTo>
                  <a:pt x="1093" y="95"/>
                </a:lnTo>
                <a:lnTo>
                  <a:pt x="1093" y="99"/>
                </a:lnTo>
                <a:lnTo>
                  <a:pt x="1093" y="103"/>
                </a:lnTo>
                <a:lnTo>
                  <a:pt x="1092" y="107"/>
                </a:lnTo>
                <a:lnTo>
                  <a:pt x="1090" y="110"/>
                </a:lnTo>
                <a:lnTo>
                  <a:pt x="1088" y="112"/>
                </a:lnTo>
                <a:lnTo>
                  <a:pt x="1086" y="115"/>
                </a:lnTo>
                <a:lnTo>
                  <a:pt x="1083" y="117"/>
                </a:lnTo>
                <a:lnTo>
                  <a:pt x="1075" y="120"/>
                </a:lnTo>
                <a:lnTo>
                  <a:pt x="1067" y="122"/>
                </a:lnTo>
                <a:lnTo>
                  <a:pt x="1057" y="123"/>
                </a:lnTo>
                <a:lnTo>
                  <a:pt x="1047" y="125"/>
                </a:lnTo>
                <a:lnTo>
                  <a:pt x="1037" y="126"/>
                </a:lnTo>
                <a:lnTo>
                  <a:pt x="1027" y="128"/>
                </a:lnTo>
                <a:lnTo>
                  <a:pt x="1016" y="131"/>
                </a:lnTo>
                <a:lnTo>
                  <a:pt x="1007" y="135"/>
                </a:lnTo>
                <a:lnTo>
                  <a:pt x="1003" y="138"/>
                </a:lnTo>
                <a:lnTo>
                  <a:pt x="999" y="140"/>
                </a:lnTo>
                <a:lnTo>
                  <a:pt x="996" y="144"/>
                </a:lnTo>
                <a:lnTo>
                  <a:pt x="993" y="148"/>
                </a:lnTo>
                <a:lnTo>
                  <a:pt x="991" y="153"/>
                </a:lnTo>
                <a:lnTo>
                  <a:pt x="989" y="157"/>
                </a:lnTo>
                <a:lnTo>
                  <a:pt x="987" y="163"/>
                </a:lnTo>
                <a:lnTo>
                  <a:pt x="987" y="169"/>
                </a:lnTo>
                <a:lnTo>
                  <a:pt x="984" y="182"/>
                </a:lnTo>
                <a:lnTo>
                  <a:pt x="981" y="191"/>
                </a:lnTo>
                <a:lnTo>
                  <a:pt x="978" y="197"/>
                </a:lnTo>
                <a:lnTo>
                  <a:pt x="974" y="203"/>
                </a:lnTo>
                <a:lnTo>
                  <a:pt x="971" y="208"/>
                </a:lnTo>
                <a:lnTo>
                  <a:pt x="968" y="214"/>
                </a:lnTo>
                <a:lnTo>
                  <a:pt x="966" y="223"/>
                </a:lnTo>
                <a:lnTo>
                  <a:pt x="966" y="236"/>
                </a:lnTo>
                <a:lnTo>
                  <a:pt x="965" y="254"/>
                </a:lnTo>
                <a:lnTo>
                  <a:pt x="962" y="271"/>
                </a:lnTo>
                <a:lnTo>
                  <a:pt x="960" y="278"/>
                </a:lnTo>
                <a:lnTo>
                  <a:pt x="958" y="285"/>
                </a:lnTo>
                <a:lnTo>
                  <a:pt x="955" y="291"/>
                </a:lnTo>
                <a:lnTo>
                  <a:pt x="952" y="297"/>
                </a:lnTo>
                <a:lnTo>
                  <a:pt x="944" y="308"/>
                </a:lnTo>
                <a:lnTo>
                  <a:pt x="936" y="318"/>
                </a:lnTo>
                <a:lnTo>
                  <a:pt x="926" y="326"/>
                </a:lnTo>
                <a:lnTo>
                  <a:pt x="914" y="333"/>
                </a:lnTo>
                <a:lnTo>
                  <a:pt x="902" y="339"/>
                </a:lnTo>
                <a:lnTo>
                  <a:pt x="890" y="344"/>
                </a:lnTo>
                <a:lnTo>
                  <a:pt x="877" y="349"/>
                </a:lnTo>
                <a:lnTo>
                  <a:pt x="864" y="352"/>
                </a:lnTo>
                <a:lnTo>
                  <a:pt x="836" y="358"/>
                </a:lnTo>
                <a:lnTo>
                  <a:pt x="809" y="362"/>
                </a:lnTo>
                <a:lnTo>
                  <a:pt x="794" y="365"/>
                </a:lnTo>
                <a:lnTo>
                  <a:pt x="781" y="368"/>
                </a:lnTo>
                <a:lnTo>
                  <a:pt x="768" y="373"/>
                </a:lnTo>
                <a:lnTo>
                  <a:pt x="757" y="377"/>
                </a:lnTo>
                <a:lnTo>
                  <a:pt x="746" y="383"/>
                </a:lnTo>
                <a:lnTo>
                  <a:pt x="735" y="388"/>
                </a:lnTo>
                <a:lnTo>
                  <a:pt x="725" y="395"/>
                </a:lnTo>
                <a:lnTo>
                  <a:pt x="716" y="402"/>
                </a:lnTo>
                <a:lnTo>
                  <a:pt x="698" y="416"/>
                </a:lnTo>
                <a:lnTo>
                  <a:pt x="682" y="432"/>
                </a:lnTo>
                <a:lnTo>
                  <a:pt x="668" y="448"/>
                </a:lnTo>
                <a:lnTo>
                  <a:pt x="656" y="464"/>
                </a:lnTo>
                <a:lnTo>
                  <a:pt x="635" y="495"/>
                </a:lnTo>
                <a:lnTo>
                  <a:pt x="617" y="518"/>
                </a:lnTo>
                <a:lnTo>
                  <a:pt x="612" y="523"/>
                </a:lnTo>
                <a:lnTo>
                  <a:pt x="608" y="527"/>
                </a:lnTo>
                <a:lnTo>
                  <a:pt x="604" y="530"/>
                </a:lnTo>
                <a:lnTo>
                  <a:pt x="600" y="532"/>
                </a:lnTo>
                <a:lnTo>
                  <a:pt x="596" y="533"/>
                </a:lnTo>
                <a:lnTo>
                  <a:pt x="592" y="533"/>
                </a:lnTo>
                <a:lnTo>
                  <a:pt x="587" y="532"/>
                </a:lnTo>
                <a:lnTo>
                  <a:pt x="583" y="531"/>
                </a:lnTo>
                <a:lnTo>
                  <a:pt x="577" y="528"/>
                </a:lnTo>
                <a:lnTo>
                  <a:pt x="572" y="526"/>
                </a:lnTo>
                <a:lnTo>
                  <a:pt x="568" y="525"/>
                </a:lnTo>
                <a:lnTo>
                  <a:pt x="563" y="524"/>
                </a:lnTo>
                <a:lnTo>
                  <a:pt x="554" y="524"/>
                </a:lnTo>
                <a:lnTo>
                  <a:pt x="544" y="526"/>
                </a:lnTo>
                <a:lnTo>
                  <a:pt x="535" y="529"/>
                </a:lnTo>
                <a:lnTo>
                  <a:pt x="526" y="534"/>
                </a:lnTo>
                <a:lnTo>
                  <a:pt x="516" y="539"/>
                </a:lnTo>
                <a:lnTo>
                  <a:pt x="506" y="545"/>
                </a:lnTo>
                <a:lnTo>
                  <a:pt x="496" y="551"/>
                </a:lnTo>
                <a:lnTo>
                  <a:pt x="485" y="556"/>
                </a:lnTo>
                <a:lnTo>
                  <a:pt x="474" y="561"/>
                </a:lnTo>
                <a:lnTo>
                  <a:pt x="462" y="566"/>
                </a:lnTo>
                <a:lnTo>
                  <a:pt x="450" y="569"/>
                </a:lnTo>
                <a:lnTo>
                  <a:pt x="437" y="570"/>
                </a:lnTo>
                <a:lnTo>
                  <a:pt x="430" y="570"/>
                </a:lnTo>
                <a:lnTo>
                  <a:pt x="424" y="570"/>
                </a:lnTo>
                <a:lnTo>
                  <a:pt x="417" y="569"/>
                </a:lnTo>
                <a:lnTo>
                  <a:pt x="409" y="567"/>
                </a:lnTo>
                <a:lnTo>
                  <a:pt x="399" y="563"/>
                </a:lnTo>
                <a:lnTo>
                  <a:pt x="390" y="558"/>
                </a:lnTo>
                <a:lnTo>
                  <a:pt x="381" y="552"/>
                </a:lnTo>
                <a:lnTo>
                  <a:pt x="372" y="547"/>
                </a:lnTo>
                <a:lnTo>
                  <a:pt x="361" y="542"/>
                </a:lnTo>
                <a:lnTo>
                  <a:pt x="347" y="537"/>
                </a:lnTo>
                <a:lnTo>
                  <a:pt x="331" y="533"/>
                </a:lnTo>
                <a:lnTo>
                  <a:pt x="310" y="531"/>
                </a:lnTo>
                <a:lnTo>
                  <a:pt x="296" y="530"/>
                </a:lnTo>
                <a:lnTo>
                  <a:pt x="282" y="529"/>
                </a:lnTo>
                <a:lnTo>
                  <a:pt x="270" y="530"/>
                </a:lnTo>
                <a:lnTo>
                  <a:pt x="259" y="531"/>
                </a:lnTo>
                <a:lnTo>
                  <a:pt x="248" y="532"/>
                </a:lnTo>
                <a:lnTo>
                  <a:pt x="237" y="534"/>
                </a:lnTo>
                <a:lnTo>
                  <a:pt x="228" y="537"/>
                </a:lnTo>
                <a:lnTo>
                  <a:pt x="219" y="541"/>
                </a:lnTo>
                <a:lnTo>
                  <a:pt x="211" y="544"/>
                </a:lnTo>
                <a:lnTo>
                  <a:pt x="203" y="549"/>
                </a:lnTo>
                <a:lnTo>
                  <a:pt x="195" y="554"/>
                </a:lnTo>
                <a:lnTo>
                  <a:pt x="188" y="559"/>
                </a:lnTo>
                <a:lnTo>
                  <a:pt x="175" y="570"/>
                </a:lnTo>
                <a:lnTo>
                  <a:pt x="161" y="583"/>
                </a:lnTo>
                <a:lnTo>
                  <a:pt x="148" y="598"/>
                </a:lnTo>
                <a:lnTo>
                  <a:pt x="132" y="613"/>
                </a:lnTo>
                <a:lnTo>
                  <a:pt x="117" y="628"/>
                </a:lnTo>
                <a:lnTo>
                  <a:pt x="99" y="643"/>
                </a:lnTo>
                <a:lnTo>
                  <a:pt x="80" y="659"/>
                </a:lnTo>
                <a:lnTo>
                  <a:pt x="57" y="674"/>
                </a:lnTo>
                <a:lnTo>
                  <a:pt x="44" y="682"/>
                </a:lnTo>
                <a:lnTo>
                  <a:pt x="31" y="689"/>
                </a:lnTo>
                <a:lnTo>
                  <a:pt x="15" y="696"/>
                </a:lnTo>
                <a:lnTo>
                  <a:pt x="0" y="704"/>
                </a:lnTo>
                <a:lnTo>
                  <a:pt x="153" y="756"/>
                </a:lnTo>
                <a:close/>
              </a:path>
            </a:pathLst>
          </a:custGeom>
          <a:solidFill>
            <a:srgbClr val="ADD3D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Arial" charset="0"/>
              <a:cs typeface="Arial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3911228" y="6279123"/>
            <a:ext cx="106631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Fonte: </a:t>
            </a:r>
            <a:r>
              <a:rPr lang="pt-BR" sz="1000" dirty="0">
                <a:latin typeface="+mj-lt"/>
                <a:cs typeface="Arial" charset="0"/>
              </a:rPr>
              <a:t>RAIS/MTE</a:t>
            </a:r>
          </a:p>
        </p:txBody>
      </p:sp>
      <p:sp>
        <p:nvSpPr>
          <p:cNvPr id="56" name="Retângulo 55"/>
          <p:cNvSpPr/>
          <p:nvPr/>
        </p:nvSpPr>
        <p:spPr>
          <a:xfrm>
            <a:off x="3923928" y="1403929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Título 1"/>
          <p:cNvSpPr txBox="1">
            <a:spLocks/>
          </p:cNvSpPr>
          <p:nvPr/>
        </p:nvSpPr>
        <p:spPr bwMode="auto">
          <a:xfrm>
            <a:off x="4027686" y="1478831"/>
            <a:ext cx="4248472" cy="143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 smtClean="0">
                <a:latin typeface="+mj-lt"/>
                <a:ea typeface="+mj-ea"/>
                <a:cs typeface="+mj-cs"/>
              </a:rPr>
              <a:t>Distribuição do Emprego no Setor Elétrico</a:t>
            </a:r>
          </a:p>
        </p:txBody>
      </p:sp>
    </p:spTree>
    <p:extLst>
      <p:ext uri="{BB962C8B-B14F-4D97-AF65-F5344CB8AC3E}">
        <p14:creationId xmlns:p14="http://schemas.microsoft.com/office/powerpoint/2010/main" xmlns="" val="62728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Dez ocupações mais frequentes no setor elétrico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4A2F6-1C84-46BC-B2F4-DC539EF7921E}" type="slidenum">
              <a:rPr lang="pt-BR" smtClean="0"/>
              <a:pPr>
                <a:defRPr/>
              </a:pPr>
              <a:t>32</a:t>
            </a:fld>
            <a:endParaRPr lang="pt-BR" dirty="0"/>
          </a:p>
        </p:txBody>
      </p:sp>
      <p:graphicFrame>
        <p:nvGraphicFramePr>
          <p:cNvPr id="6" name="Gráfico 5"/>
          <p:cNvGraphicFramePr/>
          <p:nvPr/>
        </p:nvGraphicFramePr>
        <p:xfrm>
          <a:off x="1547664" y="1484784"/>
          <a:ext cx="6048672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0052373"/>
              </p:ext>
            </p:extLst>
          </p:nvPr>
        </p:nvGraphicFramePr>
        <p:xfrm>
          <a:off x="107950" y="1340769"/>
          <a:ext cx="8928546" cy="5118127"/>
        </p:xfrm>
        <a:graphic>
          <a:graphicData uri="http://schemas.openxmlformats.org/drawingml/2006/table">
            <a:tbl>
              <a:tblPr firstRow="1" lastRow="1" lastCol="1" bandRow="1">
                <a:tableStyleId>{ED083AE6-46FA-4A59-8FB0-9F97EB10719F}</a:tableStyleId>
              </a:tblPr>
              <a:tblGrid>
                <a:gridCol w="5462523"/>
                <a:gridCol w="1107336"/>
                <a:gridCol w="1107336"/>
                <a:gridCol w="1251351"/>
              </a:tblGrid>
              <a:tr h="439145">
                <a:tc>
                  <a:txBody>
                    <a:bodyPr/>
                    <a:lstStyle/>
                    <a:p>
                      <a:pPr marL="87313" indent="0" algn="l" fontAlgn="b"/>
                      <a:r>
                        <a:rPr lang="pt-BR" sz="1400" u="none" strike="noStrike" dirty="0">
                          <a:solidFill>
                            <a:schemeClr val="bg1"/>
                          </a:solidFill>
                          <a:latin typeface="+mj-lt"/>
                        </a:rPr>
                        <a:t>Família Ocupacional</a:t>
                      </a:r>
                      <a:endParaRPr lang="pt-BR" sz="1400" b="0" i="0" u="none" strike="noStrik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dirty="0">
                          <a:solidFill>
                            <a:schemeClr val="bg1"/>
                          </a:solidFill>
                          <a:latin typeface="+mj-lt"/>
                        </a:rPr>
                        <a:t>Nº de Empregados</a:t>
                      </a:r>
                      <a:endParaRPr lang="pt-BR" sz="1400" b="0" i="0" u="none" strike="noStrik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dirty="0">
                          <a:solidFill>
                            <a:schemeClr val="bg1"/>
                          </a:solidFill>
                          <a:latin typeface="+mj-lt"/>
                        </a:rPr>
                        <a:t>%</a:t>
                      </a:r>
                      <a:endParaRPr lang="pt-BR" sz="1400" b="0" i="0" u="none" strike="noStrik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u="none" strike="noStrike" dirty="0" smtClean="0">
                          <a:solidFill>
                            <a:schemeClr val="bg1"/>
                          </a:solidFill>
                          <a:latin typeface="+mj-lt"/>
                        </a:rPr>
                        <a:t>Renda Média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u="none" strike="noStrike" dirty="0" smtClean="0">
                          <a:solidFill>
                            <a:schemeClr val="bg1"/>
                          </a:solidFill>
                          <a:latin typeface="+mj-lt"/>
                        </a:rPr>
                        <a:t>Anual (R$)</a:t>
                      </a:r>
                      <a:endParaRPr lang="pt-BR" sz="1400" b="0" i="0" u="none" strike="noStrike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</a:tr>
              <a:tr h="381408">
                <a:tc>
                  <a:txBody>
                    <a:bodyPr/>
                    <a:lstStyle/>
                    <a:p>
                      <a:pPr marL="87313" indent="0" algn="l" fontAlgn="b"/>
                      <a:r>
                        <a:rPr lang="pt-BR" sz="1400" u="none" strike="noStrike" dirty="0">
                          <a:latin typeface="+mj-lt"/>
                        </a:rPr>
                        <a:t>Instaladores e reparadores de linhas e cabos </a:t>
                      </a:r>
                      <a:r>
                        <a:rPr lang="pt-BR" sz="1400" u="none" strike="noStrike" dirty="0" smtClean="0">
                          <a:latin typeface="+mj-lt"/>
                        </a:rPr>
                        <a:t>elétricos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 smtClean="0">
                          <a:latin typeface="+mj-lt"/>
                        </a:rPr>
                        <a:t>21.359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>
                          <a:latin typeface="+mj-lt"/>
                        </a:rPr>
                        <a:t>18%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3.082,02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1408">
                <a:tc>
                  <a:txBody>
                    <a:bodyPr/>
                    <a:lstStyle/>
                    <a:p>
                      <a:pPr marL="87313" indent="0" algn="l" fontAlgn="b"/>
                      <a:r>
                        <a:rPr lang="pt-BR" sz="1400" u="none" strike="noStrike" dirty="0">
                          <a:latin typeface="+mj-lt"/>
                        </a:rPr>
                        <a:t>Agentes, assistentes e auxiliares administrativos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 smtClean="0">
                          <a:latin typeface="+mj-lt"/>
                        </a:rPr>
                        <a:t>17.530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>
                          <a:latin typeface="+mj-lt"/>
                        </a:rPr>
                        <a:t>15%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2.727,83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1408">
                <a:tc>
                  <a:txBody>
                    <a:bodyPr/>
                    <a:lstStyle/>
                    <a:p>
                      <a:pPr marL="87313" indent="0" algn="l" fontAlgn="b"/>
                      <a:r>
                        <a:rPr lang="pt-BR" sz="1400" u="none" strike="noStrike" dirty="0">
                          <a:latin typeface="+mj-lt"/>
                        </a:rPr>
                        <a:t>Técnicos em eletricidade e eletrotécnica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 smtClean="0">
                          <a:latin typeface="+mj-lt"/>
                        </a:rPr>
                        <a:t>15.095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>
                          <a:latin typeface="+mj-lt"/>
                        </a:rPr>
                        <a:t>13%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4.776,09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1408">
                <a:tc>
                  <a:txBody>
                    <a:bodyPr/>
                    <a:lstStyle/>
                    <a:p>
                      <a:pPr marL="87313" indent="0" algn="l" fontAlgn="b"/>
                      <a:r>
                        <a:rPr lang="pt-BR" sz="1400" u="none" strike="noStrike" dirty="0">
                          <a:latin typeface="+mj-lt"/>
                        </a:rPr>
                        <a:t>Engenheiros eletricistas, eletrônicos e afins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 smtClean="0">
                          <a:latin typeface="+mj-lt"/>
                        </a:rPr>
                        <a:t>6.753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>
                          <a:latin typeface="+mj-lt"/>
                        </a:rPr>
                        <a:t>6%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9.937,35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83494">
                <a:tc>
                  <a:txBody>
                    <a:bodyPr/>
                    <a:lstStyle/>
                    <a:p>
                      <a:pPr marL="87313" indent="0" algn="l" fontAlgn="b"/>
                      <a:r>
                        <a:rPr lang="pt-BR" sz="1400" u="none" strike="noStrike" dirty="0">
                          <a:latin typeface="+mj-lt"/>
                        </a:rPr>
                        <a:t>Operadores de instalações de geração e distribuição de energia elétrica, hidráulica, térmica ou nuclear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 smtClean="0">
                          <a:latin typeface="+mj-lt"/>
                        </a:rPr>
                        <a:t>4.990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dirty="0">
                          <a:latin typeface="+mj-lt"/>
                        </a:rPr>
                        <a:t>4%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4.647,00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1408">
                <a:tc>
                  <a:txBody>
                    <a:bodyPr/>
                    <a:lstStyle/>
                    <a:p>
                      <a:pPr marL="87313" indent="0" algn="l" fontAlgn="b"/>
                      <a:r>
                        <a:rPr lang="pt-BR" sz="1400" u="none" strike="noStrike" dirty="0">
                          <a:latin typeface="+mj-lt"/>
                        </a:rPr>
                        <a:t>Administradores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 smtClean="0">
                          <a:latin typeface="+mj-lt"/>
                        </a:rPr>
                        <a:t>3.181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dirty="0">
                          <a:latin typeface="+mj-lt"/>
                        </a:rPr>
                        <a:t>3%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7.588,39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1408">
                <a:tc>
                  <a:txBody>
                    <a:bodyPr/>
                    <a:lstStyle/>
                    <a:p>
                      <a:pPr marL="87313" indent="0" algn="l" fontAlgn="b"/>
                      <a:r>
                        <a:rPr lang="pt-BR" sz="1400" u="none" strike="noStrike" dirty="0">
                          <a:latin typeface="+mj-lt"/>
                        </a:rPr>
                        <a:t>Operadores de instalações de distribuição de energia elétrica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 smtClean="0">
                          <a:latin typeface="+mj-lt"/>
                        </a:rPr>
                        <a:t>2.555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dirty="0">
                          <a:latin typeface="+mj-lt"/>
                        </a:rPr>
                        <a:t>2%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4.685,90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1408">
                <a:tc>
                  <a:txBody>
                    <a:bodyPr/>
                    <a:lstStyle/>
                    <a:p>
                      <a:pPr marL="87313" indent="0" algn="l" fontAlgn="b"/>
                      <a:r>
                        <a:rPr lang="pt-BR" sz="1400" u="none" strike="noStrike" dirty="0">
                          <a:latin typeface="+mj-lt"/>
                        </a:rPr>
                        <a:t>Técnicos em administração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 smtClean="0">
                          <a:latin typeface="+mj-lt"/>
                        </a:rPr>
                        <a:t>2.456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dirty="0">
                          <a:latin typeface="+mj-lt"/>
                        </a:rPr>
                        <a:t>2%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3.692,86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1408">
                <a:tc>
                  <a:txBody>
                    <a:bodyPr/>
                    <a:lstStyle/>
                    <a:p>
                      <a:pPr marL="87313" indent="0" algn="l" fontAlgn="b"/>
                      <a:r>
                        <a:rPr lang="pt-BR" sz="1400" u="none" strike="noStrike" dirty="0">
                          <a:latin typeface="+mj-lt"/>
                        </a:rPr>
                        <a:t>Trabalhadores de instalações elétricas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 smtClean="0">
                          <a:latin typeface="+mj-lt"/>
                        </a:rPr>
                        <a:t>1.839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dirty="0">
                          <a:latin typeface="+mj-lt"/>
                        </a:rPr>
                        <a:t>2%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2.495,16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1408">
                <a:tc>
                  <a:txBody>
                    <a:bodyPr/>
                    <a:lstStyle/>
                    <a:p>
                      <a:pPr marL="87313" indent="0" algn="l" fontAlgn="b"/>
                      <a:r>
                        <a:rPr lang="pt-BR" sz="1400" u="none" strike="noStrike" dirty="0">
                          <a:latin typeface="+mj-lt"/>
                        </a:rPr>
                        <a:t>Operadores de telemarketing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 smtClean="0">
                          <a:latin typeface="+mj-lt"/>
                        </a:rPr>
                        <a:t>1.823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dirty="0">
                          <a:latin typeface="+mj-lt"/>
                        </a:rPr>
                        <a:t>2%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1.197,58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1408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pt-BR" sz="1400" b="1" u="none" strike="noStrike" dirty="0">
                          <a:latin typeface="+mj-lt"/>
                        </a:rPr>
                        <a:t>Total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 smtClean="0">
                          <a:latin typeface="+mj-lt"/>
                        </a:rPr>
                        <a:t>117.995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latin typeface="+mj-lt"/>
                        </a:rPr>
                        <a:t>100%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4.630,75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1408">
                <a:tc>
                  <a:txBody>
                    <a:bodyPr/>
                    <a:lstStyle/>
                    <a:p>
                      <a:pPr marL="87313" indent="0" algn="l" fontAlgn="ctr"/>
                      <a:r>
                        <a:rPr lang="pt-BR" sz="1400" b="1" i="0" u="none" strike="noStrike" dirty="0" smtClean="0">
                          <a:solidFill>
                            <a:schemeClr val="bg1"/>
                          </a:solidFill>
                          <a:latin typeface="+mj-lt"/>
                        </a:rPr>
                        <a:t>Média Nacional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dirty="0" smtClean="0">
                          <a:solidFill>
                            <a:schemeClr val="bg1"/>
                          </a:solidFill>
                          <a:latin typeface="+mj-lt"/>
                        </a:rPr>
                        <a:t>41.207.546</a:t>
                      </a:r>
                      <a:endParaRPr lang="pt-BR" sz="1400" b="1" i="0" u="none" strike="noStrik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1" i="0" u="none" strike="noStrik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1" i="0" u="none" strike="noStrike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1.461,21 </a:t>
                      </a:r>
                      <a:endParaRPr lang="pt-BR" sz="1200" b="1" i="0" u="none" strike="noStrike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22796" y="6435839"/>
            <a:ext cx="14221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Fonte: </a:t>
            </a:r>
            <a:r>
              <a:rPr lang="pt-BR" sz="1000" dirty="0">
                <a:latin typeface="+mj-lt"/>
                <a:cs typeface="Arial" charset="0"/>
              </a:rPr>
              <a:t>RAIS/MTE, 2009.</a:t>
            </a:r>
          </a:p>
        </p:txBody>
      </p:sp>
    </p:spTree>
    <p:extLst>
      <p:ext uri="{BB962C8B-B14F-4D97-AF65-F5344CB8AC3E}">
        <p14:creationId xmlns="" xmlns:p14="http://schemas.microsoft.com/office/powerpoint/2010/main" val="109789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Quinze maiores variações de empregados entre as ocupações no setor elétrico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6EC7A5-804B-428D-91F2-4482BD1D0CC8}" type="slidenum">
              <a:rPr lang="pt-BR" smtClean="0"/>
              <a:pPr>
                <a:defRPr/>
              </a:pPr>
              <a:t>33</a:t>
            </a:fld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50537529"/>
              </p:ext>
            </p:extLst>
          </p:nvPr>
        </p:nvGraphicFramePr>
        <p:xfrm>
          <a:off x="107951" y="1371595"/>
          <a:ext cx="8928545" cy="5029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2161"/>
                <a:gridCol w="1152128"/>
                <a:gridCol w="1152128"/>
                <a:gridCol w="1152128"/>
              </a:tblGrid>
              <a:tr h="622142">
                <a:tc>
                  <a:txBody>
                    <a:bodyPr/>
                    <a:lstStyle/>
                    <a:p>
                      <a:pPr marL="88900" indent="0" algn="l" fontAlgn="b"/>
                      <a:r>
                        <a:rPr lang="pt-BR" sz="1200" u="none" strike="noStrike" dirty="0">
                          <a:latin typeface="+mj-lt"/>
                        </a:rPr>
                        <a:t>Família </a:t>
                      </a:r>
                      <a:r>
                        <a:rPr lang="pt-BR" sz="1200" u="none" strike="noStrike" dirty="0" smtClean="0">
                          <a:latin typeface="+mj-lt"/>
                        </a:rPr>
                        <a:t>Ocupacional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 smtClean="0">
                          <a:latin typeface="+mj-lt"/>
                        </a:rPr>
                        <a:t>Nº de Empregados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 smtClean="0">
                          <a:latin typeface="+mj-lt"/>
                        </a:rPr>
                        <a:t>2004 </a:t>
                      </a:r>
                      <a:endParaRPr lang="pt-BR" sz="1200" b="0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 smtClean="0">
                          <a:latin typeface="+mj-lt"/>
                        </a:rPr>
                        <a:t>Nº de Empregados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 smtClean="0">
                          <a:latin typeface="+mj-lt"/>
                        </a:rPr>
                        <a:t>2009 </a:t>
                      </a:r>
                      <a:endParaRPr lang="pt-BR" sz="1200" b="0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u="none" strike="noStrike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Diferença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u="none" strike="noStrike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(2009-2004)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Instaladores e reparadores de linhas e cabos elétricos 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15.375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21.359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5.984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Técnicos em eletricidade e eletrotécnica 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12.295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15.095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2.800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Agentes, assistentes e auxiliares administrativos 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14.932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17.530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2.598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Engenheiros eletricistas, eletrônicos e afins 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5.807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6.753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946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Administradores 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2.317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3.181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864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Supervisores da produção de utilidades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847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1.567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720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1938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Gerentes de produção e operações em empresa agropecuária, pesqueira,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aqüícola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e florestal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632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631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Profissionais de relações públicas, publicidade, mercado e negócios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751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1.368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617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Engenheiros civis e afins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910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1.484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574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Trabalhadores nos serviços de manutenção de edificações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-  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554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554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Contadores e afins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1.005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1.552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547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Operadores de telemarketing 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1.435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1.823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388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0366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Gerentes administrativos, financeiros, de riscos e afins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905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1.214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309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1938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Operadores de instalações de geração e distribuição de energia elétrica, hidráulica, térmica ou nuclear </a:t>
                      </a: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4.694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4.990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296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19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22796" y="6457047"/>
            <a:ext cx="106631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Fonte: </a:t>
            </a:r>
            <a:r>
              <a:rPr lang="pt-BR" sz="1000" dirty="0">
                <a:latin typeface="+mj-lt"/>
                <a:cs typeface="Arial" charset="0"/>
              </a:rPr>
              <a:t>RAIS/MTE</a:t>
            </a:r>
          </a:p>
        </p:txBody>
      </p:sp>
    </p:spTree>
    <p:extLst>
      <p:ext uri="{BB962C8B-B14F-4D97-AF65-F5344CB8AC3E}">
        <p14:creationId xmlns="" xmlns:p14="http://schemas.microsoft.com/office/powerpoint/2010/main" val="226527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4499992" y="1340768"/>
            <a:ext cx="4536504" cy="5328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4572000" y="1403929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ítulo 1"/>
          <p:cNvSpPr txBox="1">
            <a:spLocks/>
          </p:cNvSpPr>
          <p:nvPr/>
        </p:nvSpPr>
        <p:spPr bwMode="auto">
          <a:xfrm>
            <a:off x="4675758" y="1370441"/>
            <a:ext cx="4248472" cy="36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 smtClean="0"/>
              <a:t>Salário médio dos empregados formais </a:t>
            </a:r>
            <a:endParaRPr lang="pt-BR" sz="1400" cap="small" dirty="0"/>
          </a:p>
        </p:txBody>
      </p:sp>
      <p:sp>
        <p:nvSpPr>
          <p:cNvPr id="17410" name="Título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6767512" cy="1341437"/>
          </a:xfrm>
        </p:spPr>
        <p:txBody>
          <a:bodyPr/>
          <a:lstStyle/>
          <a:p>
            <a:r>
              <a:rPr lang="pt-BR" dirty="0" smtClean="0"/>
              <a:t>Há indícios de escassez de mão de obra qualificada no setor elétrico?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A7BE8F-6964-44E1-AD4B-BA3EDE5FD685}" type="slidenum">
              <a:rPr lang="pt-BR" smtClean="0"/>
              <a:pPr>
                <a:defRPr/>
              </a:pPr>
              <a:t>34</a:t>
            </a:fld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4559300" y="6262712"/>
            <a:ext cx="14221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Fonte: </a:t>
            </a:r>
            <a:r>
              <a:rPr lang="pt-BR" sz="1000" dirty="0">
                <a:latin typeface="+mj-lt"/>
                <a:cs typeface="Arial" charset="0"/>
              </a:rPr>
              <a:t>RAIS/MTE, 2009.</a:t>
            </a:r>
          </a:p>
        </p:txBody>
      </p:sp>
      <p:sp>
        <p:nvSpPr>
          <p:cNvPr id="17414" name="Espaço Reservado para Conteúdo 42"/>
          <p:cNvSpPr>
            <a:spLocks noGrp="1"/>
          </p:cNvSpPr>
          <p:nvPr>
            <p:ph idx="1"/>
          </p:nvPr>
        </p:nvSpPr>
        <p:spPr>
          <a:xfrm>
            <a:off x="611188" y="1484313"/>
            <a:ext cx="3744912" cy="5184775"/>
          </a:xfrm>
        </p:spPr>
        <p:txBody>
          <a:bodyPr/>
          <a:lstStyle/>
          <a:p>
            <a:pPr eaLnBrk="1" hangingPunct="1">
              <a:spcBef>
                <a:spcPts val="1000"/>
              </a:spcBef>
            </a:pPr>
            <a:r>
              <a:rPr lang="pt-BR" sz="1600" dirty="0" smtClean="0"/>
              <a:t>SIUP pagam salários acima da média: </a:t>
            </a:r>
          </a:p>
          <a:p>
            <a:pPr marL="666750" lvl="1" indent="-266700" eaLnBrk="1" hangingPunct="1">
              <a:spcBef>
                <a:spcPts val="1000"/>
              </a:spcBef>
            </a:pPr>
            <a:r>
              <a:rPr lang="pt-BR" sz="1500" dirty="0" smtClean="0"/>
              <a:t>Em 2009, o salário médio foi de R$ 2700, 80% acima da média brasileira</a:t>
            </a:r>
          </a:p>
          <a:p>
            <a:pPr eaLnBrk="1" hangingPunct="1">
              <a:spcBef>
                <a:spcPts val="1000"/>
              </a:spcBef>
            </a:pPr>
            <a:r>
              <a:rPr lang="pt-BR" sz="1600" dirty="0" smtClean="0"/>
              <a:t>O setor elétrico, em particular, tem salários bem mais elevados do que os SIUP</a:t>
            </a:r>
          </a:p>
          <a:p>
            <a:pPr marL="666750" lvl="1" indent="-266700" eaLnBrk="1" hangingPunct="1">
              <a:spcBef>
                <a:spcPts val="1000"/>
              </a:spcBef>
            </a:pPr>
            <a:r>
              <a:rPr lang="pt-BR" sz="1500" dirty="0" smtClean="0"/>
              <a:t>O salário médio é de R$4.600, sendo que na Geração de energia elétrica chega a R$ 6500</a:t>
            </a:r>
          </a:p>
          <a:p>
            <a:pPr eaLnBrk="1" hangingPunct="1">
              <a:spcBef>
                <a:spcPts val="1000"/>
              </a:spcBef>
            </a:pPr>
            <a:r>
              <a:rPr lang="pt-BR" sz="1600" dirty="0" smtClean="0"/>
              <a:t>Em termos de variação nos últimos cinco anos, o setor ficou próximo à média brasileira, mas a geração de energia elétrica, registrou crescimento 20 </a:t>
            </a:r>
            <a:r>
              <a:rPr lang="pt-BR" sz="1600" dirty="0" err="1" smtClean="0"/>
              <a:t>p.p</a:t>
            </a:r>
            <a:r>
              <a:rPr lang="pt-BR" sz="1600" dirty="0" smtClean="0"/>
              <a:t>. superior à média do setor</a:t>
            </a:r>
          </a:p>
          <a:p>
            <a:pPr eaLnBrk="1" hangingPunct="1">
              <a:spcBef>
                <a:spcPts val="1000"/>
              </a:spcBef>
            </a:pPr>
            <a:endParaRPr lang="pt-BR" sz="1600" dirty="0" smtClean="0"/>
          </a:p>
          <a:p>
            <a:pPr marL="666750" lvl="1" indent="-266700" eaLnBrk="1" hangingPunct="1">
              <a:spcBef>
                <a:spcPts val="1000"/>
              </a:spcBef>
            </a:pPr>
            <a:endParaRPr lang="pt-BR" sz="1600" dirty="0" smtClean="0"/>
          </a:p>
        </p:txBody>
      </p:sp>
      <p:sp>
        <p:nvSpPr>
          <p:cNvPr id="26" name="CaixaDeTexto 25"/>
          <p:cNvSpPr txBox="1"/>
          <p:nvPr/>
        </p:nvSpPr>
        <p:spPr>
          <a:xfrm>
            <a:off x="4499992" y="3957933"/>
            <a:ext cx="14221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Fonte: </a:t>
            </a:r>
            <a:r>
              <a:rPr lang="pt-BR" sz="1000" dirty="0">
                <a:latin typeface="+mj-lt"/>
                <a:cs typeface="Arial" charset="0"/>
              </a:rPr>
              <a:t>RAIS/MTE, 2009.</a:t>
            </a:r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4775201" y="2871788"/>
            <a:ext cx="6572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4670426" y="2755900"/>
            <a:ext cx="19717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500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4614863" y="2638425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1000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4614863" y="2522538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1500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4614863" y="2409825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2000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61" name="Rectangle 17"/>
          <p:cNvSpPr>
            <a:spLocks noChangeArrowheads="1"/>
          </p:cNvSpPr>
          <p:nvPr/>
        </p:nvSpPr>
        <p:spPr bwMode="auto">
          <a:xfrm>
            <a:off x="4614863" y="2293938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2500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4614863" y="2178050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3000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63" name="Rectangle 19"/>
          <p:cNvSpPr>
            <a:spLocks noChangeArrowheads="1"/>
          </p:cNvSpPr>
          <p:nvPr/>
        </p:nvSpPr>
        <p:spPr bwMode="auto">
          <a:xfrm>
            <a:off x="4614863" y="2062163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3500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64" name="Rectangle 20"/>
          <p:cNvSpPr>
            <a:spLocks noChangeArrowheads="1"/>
          </p:cNvSpPr>
          <p:nvPr/>
        </p:nvSpPr>
        <p:spPr bwMode="auto">
          <a:xfrm>
            <a:off x="4614863" y="1944688"/>
            <a:ext cx="26289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4000</a:t>
            </a: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65" name="Rectangle 21"/>
          <p:cNvSpPr>
            <a:spLocks noChangeArrowheads="1"/>
          </p:cNvSpPr>
          <p:nvPr/>
        </p:nvSpPr>
        <p:spPr bwMode="auto">
          <a:xfrm>
            <a:off x="4614862" y="1831974"/>
            <a:ext cx="389185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4500</a:t>
            </a:r>
            <a:endParaRPr kumimoji="0" lang="pt-B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" name="Rectangle 21"/>
          <p:cNvSpPr>
            <a:spLocks noChangeArrowheads="1"/>
          </p:cNvSpPr>
          <p:nvPr/>
        </p:nvSpPr>
        <p:spPr bwMode="auto">
          <a:xfrm rot="16200000">
            <a:off x="4689886" y="3295728"/>
            <a:ext cx="9361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Extrativa mineral</a:t>
            </a:r>
            <a:endParaRPr kumimoji="0" lang="pt-B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Rectangle 21"/>
          <p:cNvSpPr>
            <a:spLocks noChangeArrowheads="1"/>
          </p:cNvSpPr>
          <p:nvPr/>
        </p:nvSpPr>
        <p:spPr bwMode="auto">
          <a:xfrm rot="16200000">
            <a:off x="5140392" y="3380366"/>
            <a:ext cx="93610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SIUP</a:t>
            </a:r>
            <a:endParaRPr kumimoji="0" lang="pt-B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" name="Rectangle 21"/>
          <p:cNvSpPr>
            <a:spLocks noChangeArrowheads="1"/>
          </p:cNvSpPr>
          <p:nvPr/>
        </p:nvSpPr>
        <p:spPr bwMode="auto">
          <a:xfrm rot="16200000">
            <a:off x="5590898" y="3380366"/>
            <a:ext cx="93610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Adm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. pública</a:t>
            </a:r>
            <a:endParaRPr kumimoji="0" lang="pt-B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Rectangle 21"/>
          <p:cNvSpPr>
            <a:spLocks noChangeArrowheads="1"/>
          </p:cNvSpPr>
          <p:nvPr/>
        </p:nvSpPr>
        <p:spPr bwMode="auto">
          <a:xfrm rot="16200000">
            <a:off x="6041404" y="3380366"/>
            <a:ext cx="93610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Serviços</a:t>
            </a:r>
            <a:endParaRPr kumimoji="0" lang="pt-B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" name="Rectangle 21"/>
          <p:cNvSpPr>
            <a:spLocks noChangeArrowheads="1"/>
          </p:cNvSpPr>
          <p:nvPr/>
        </p:nvSpPr>
        <p:spPr bwMode="auto">
          <a:xfrm rot="16200000">
            <a:off x="6568855" y="3295727"/>
            <a:ext cx="9361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Ind. </a:t>
            </a:r>
            <a:r>
              <a:rPr lang="pt-BR" sz="1100" dirty="0" smtClean="0">
                <a:solidFill>
                  <a:srgbClr val="000000"/>
                </a:solidFill>
                <a:latin typeface="Calibri" pitchFamily="34" charset="0"/>
              </a:rPr>
              <a:t>d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a transformação</a:t>
            </a:r>
            <a:endParaRPr kumimoji="0" lang="pt-B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" name="Rectangle 21"/>
          <p:cNvSpPr>
            <a:spLocks noChangeArrowheads="1"/>
          </p:cNvSpPr>
          <p:nvPr/>
        </p:nvSpPr>
        <p:spPr bwMode="auto">
          <a:xfrm rot="16200000">
            <a:off x="7096305" y="3380366"/>
            <a:ext cx="93610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Construção civil</a:t>
            </a:r>
            <a:endParaRPr kumimoji="0" lang="pt-B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" name="Rectangle 21"/>
          <p:cNvSpPr>
            <a:spLocks noChangeArrowheads="1"/>
          </p:cNvSpPr>
          <p:nvPr/>
        </p:nvSpPr>
        <p:spPr bwMode="auto">
          <a:xfrm rot="16200000">
            <a:off x="7546811" y="3380366"/>
            <a:ext cx="93610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Comércio</a:t>
            </a:r>
            <a:endParaRPr kumimoji="0" lang="pt-B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 rot="16200000">
            <a:off x="7997316" y="3380366"/>
            <a:ext cx="93610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Agropecuária</a:t>
            </a:r>
            <a:endParaRPr kumimoji="0" lang="pt-B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50" name="Conector reto 49"/>
          <p:cNvCxnSpPr/>
          <p:nvPr/>
        </p:nvCxnSpPr>
        <p:spPr>
          <a:xfrm>
            <a:off x="4932040" y="2924944"/>
            <a:ext cx="37444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/>
          <p:cNvCxnSpPr/>
          <p:nvPr/>
        </p:nvCxnSpPr>
        <p:spPr>
          <a:xfrm>
            <a:off x="4932040" y="2809172"/>
            <a:ext cx="37444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/>
          <p:cNvCxnSpPr/>
          <p:nvPr/>
        </p:nvCxnSpPr>
        <p:spPr>
          <a:xfrm>
            <a:off x="4932040" y="2693396"/>
            <a:ext cx="37444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>
            <a:off x="4932040" y="2577620"/>
            <a:ext cx="37444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/>
          <p:cNvCxnSpPr/>
          <p:nvPr/>
        </p:nvCxnSpPr>
        <p:spPr>
          <a:xfrm>
            <a:off x="4932040" y="2461844"/>
            <a:ext cx="37444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/>
          <p:cNvCxnSpPr/>
          <p:nvPr/>
        </p:nvCxnSpPr>
        <p:spPr>
          <a:xfrm>
            <a:off x="4932040" y="2346068"/>
            <a:ext cx="37444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to 55"/>
          <p:cNvCxnSpPr/>
          <p:nvPr/>
        </p:nvCxnSpPr>
        <p:spPr>
          <a:xfrm>
            <a:off x="4932040" y="2230292"/>
            <a:ext cx="37444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/>
          <p:cNvCxnSpPr/>
          <p:nvPr/>
        </p:nvCxnSpPr>
        <p:spPr>
          <a:xfrm>
            <a:off x="4932040" y="2114516"/>
            <a:ext cx="37444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/>
          <p:cNvCxnSpPr/>
          <p:nvPr/>
        </p:nvCxnSpPr>
        <p:spPr>
          <a:xfrm>
            <a:off x="4932040" y="1998740"/>
            <a:ext cx="37444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/>
          <p:cNvCxnSpPr/>
          <p:nvPr/>
        </p:nvCxnSpPr>
        <p:spPr>
          <a:xfrm>
            <a:off x="4932040" y="1882964"/>
            <a:ext cx="374441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1" name="Freeform 7"/>
          <p:cNvSpPr>
            <a:spLocks noEditPoints="1"/>
          </p:cNvSpPr>
          <p:nvPr/>
        </p:nvSpPr>
        <p:spPr bwMode="auto">
          <a:xfrm>
            <a:off x="5057776" y="1989138"/>
            <a:ext cx="3522663" cy="939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9" y="0"/>
              </a:cxn>
              <a:cxn ang="0">
                <a:pos x="119" y="592"/>
              </a:cxn>
              <a:cxn ang="0">
                <a:pos x="0" y="592"/>
              </a:cxn>
              <a:cxn ang="0">
                <a:pos x="0" y="0"/>
              </a:cxn>
              <a:cxn ang="0">
                <a:pos x="300" y="201"/>
              </a:cxn>
              <a:cxn ang="0">
                <a:pos x="420" y="201"/>
              </a:cxn>
              <a:cxn ang="0">
                <a:pos x="420" y="592"/>
              </a:cxn>
              <a:cxn ang="0">
                <a:pos x="300" y="592"/>
              </a:cxn>
              <a:cxn ang="0">
                <a:pos x="300" y="201"/>
              </a:cxn>
              <a:cxn ang="0">
                <a:pos x="601" y="296"/>
              </a:cxn>
              <a:cxn ang="0">
                <a:pos x="720" y="296"/>
              </a:cxn>
              <a:cxn ang="0">
                <a:pos x="720" y="592"/>
              </a:cxn>
              <a:cxn ang="0">
                <a:pos x="601" y="592"/>
              </a:cxn>
              <a:cxn ang="0">
                <a:pos x="601" y="296"/>
              </a:cxn>
              <a:cxn ang="0">
                <a:pos x="897" y="382"/>
              </a:cxn>
              <a:cxn ang="0">
                <a:pos x="1021" y="382"/>
              </a:cxn>
              <a:cxn ang="0">
                <a:pos x="1021" y="592"/>
              </a:cxn>
              <a:cxn ang="0">
                <a:pos x="897" y="592"/>
              </a:cxn>
              <a:cxn ang="0">
                <a:pos x="897" y="382"/>
              </a:cxn>
              <a:cxn ang="0">
                <a:pos x="1198" y="387"/>
              </a:cxn>
              <a:cxn ang="0">
                <a:pos x="1317" y="387"/>
              </a:cxn>
              <a:cxn ang="0">
                <a:pos x="1317" y="592"/>
              </a:cxn>
              <a:cxn ang="0">
                <a:pos x="1198" y="592"/>
              </a:cxn>
              <a:cxn ang="0">
                <a:pos x="1198" y="387"/>
              </a:cxn>
              <a:cxn ang="0">
                <a:pos x="1498" y="415"/>
              </a:cxn>
              <a:cxn ang="0">
                <a:pos x="1618" y="415"/>
              </a:cxn>
              <a:cxn ang="0">
                <a:pos x="1618" y="592"/>
              </a:cxn>
              <a:cxn ang="0">
                <a:pos x="1498" y="592"/>
              </a:cxn>
              <a:cxn ang="0">
                <a:pos x="1498" y="415"/>
              </a:cxn>
              <a:cxn ang="0">
                <a:pos x="1799" y="454"/>
              </a:cxn>
              <a:cxn ang="0">
                <a:pos x="1918" y="454"/>
              </a:cxn>
              <a:cxn ang="0">
                <a:pos x="1918" y="592"/>
              </a:cxn>
              <a:cxn ang="0">
                <a:pos x="1799" y="592"/>
              </a:cxn>
              <a:cxn ang="0">
                <a:pos x="1799" y="454"/>
              </a:cxn>
              <a:cxn ang="0">
                <a:pos x="2095" y="473"/>
              </a:cxn>
              <a:cxn ang="0">
                <a:pos x="2219" y="473"/>
              </a:cxn>
              <a:cxn ang="0">
                <a:pos x="2219" y="592"/>
              </a:cxn>
              <a:cxn ang="0">
                <a:pos x="2095" y="592"/>
              </a:cxn>
              <a:cxn ang="0">
                <a:pos x="2095" y="473"/>
              </a:cxn>
            </a:cxnLst>
            <a:rect l="0" t="0" r="r" b="b"/>
            <a:pathLst>
              <a:path w="2219" h="592">
                <a:moveTo>
                  <a:pt x="0" y="0"/>
                </a:moveTo>
                <a:lnTo>
                  <a:pt x="119" y="0"/>
                </a:lnTo>
                <a:lnTo>
                  <a:pt x="119" y="592"/>
                </a:lnTo>
                <a:lnTo>
                  <a:pt x="0" y="592"/>
                </a:lnTo>
                <a:lnTo>
                  <a:pt x="0" y="0"/>
                </a:lnTo>
                <a:close/>
                <a:moveTo>
                  <a:pt x="300" y="201"/>
                </a:moveTo>
                <a:lnTo>
                  <a:pt x="420" y="201"/>
                </a:lnTo>
                <a:lnTo>
                  <a:pt x="420" y="592"/>
                </a:lnTo>
                <a:lnTo>
                  <a:pt x="300" y="592"/>
                </a:lnTo>
                <a:lnTo>
                  <a:pt x="300" y="201"/>
                </a:lnTo>
                <a:close/>
                <a:moveTo>
                  <a:pt x="601" y="296"/>
                </a:moveTo>
                <a:lnTo>
                  <a:pt x="720" y="296"/>
                </a:lnTo>
                <a:lnTo>
                  <a:pt x="720" y="592"/>
                </a:lnTo>
                <a:lnTo>
                  <a:pt x="601" y="592"/>
                </a:lnTo>
                <a:lnTo>
                  <a:pt x="601" y="296"/>
                </a:lnTo>
                <a:close/>
                <a:moveTo>
                  <a:pt x="897" y="382"/>
                </a:moveTo>
                <a:lnTo>
                  <a:pt x="1021" y="382"/>
                </a:lnTo>
                <a:lnTo>
                  <a:pt x="1021" y="592"/>
                </a:lnTo>
                <a:lnTo>
                  <a:pt x="897" y="592"/>
                </a:lnTo>
                <a:lnTo>
                  <a:pt x="897" y="382"/>
                </a:lnTo>
                <a:close/>
                <a:moveTo>
                  <a:pt x="1198" y="387"/>
                </a:moveTo>
                <a:lnTo>
                  <a:pt x="1317" y="387"/>
                </a:lnTo>
                <a:lnTo>
                  <a:pt x="1317" y="592"/>
                </a:lnTo>
                <a:lnTo>
                  <a:pt x="1198" y="592"/>
                </a:lnTo>
                <a:lnTo>
                  <a:pt x="1198" y="387"/>
                </a:lnTo>
                <a:close/>
                <a:moveTo>
                  <a:pt x="1498" y="415"/>
                </a:moveTo>
                <a:lnTo>
                  <a:pt x="1618" y="415"/>
                </a:lnTo>
                <a:lnTo>
                  <a:pt x="1618" y="592"/>
                </a:lnTo>
                <a:lnTo>
                  <a:pt x="1498" y="592"/>
                </a:lnTo>
                <a:lnTo>
                  <a:pt x="1498" y="415"/>
                </a:lnTo>
                <a:close/>
                <a:moveTo>
                  <a:pt x="1799" y="454"/>
                </a:moveTo>
                <a:lnTo>
                  <a:pt x="1918" y="454"/>
                </a:lnTo>
                <a:lnTo>
                  <a:pt x="1918" y="592"/>
                </a:lnTo>
                <a:lnTo>
                  <a:pt x="1799" y="592"/>
                </a:lnTo>
                <a:lnTo>
                  <a:pt x="1799" y="454"/>
                </a:lnTo>
                <a:close/>
                <a:moveTo>
                  <a:pt x="2095" y="473"/>
                </a:moveTo>
                <a:lnTo>
                  <a:pt x="2219" y="473"/>
                </a:lnTo>
                <a:lnTo>
                  <a:pt x="2219" y="592"/>
                </a:lnTo>
                <a:lnTo>
                  <a:pt x="2095" y="592"/>
                </a:lnTo>
                <a:lnTo>
                  <a:pt x="2095" y="473"/>
                </a:lnTo>
                <a:close/>
              </a:path>
            </a:pathLst>
          </a:custGeom>
          <a:solidFill>
            <a:srgbClr val="E46C0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" name="Retângulo 59"/>
          <p:cNvSpPr/>
          <p:nvPr/>
        </p:nvSpPr>
        <p:spPr>
          <a:xfrm>
            <a:off x="4586857" y="4326584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" name="Título 1"/>
          <p:cNvSpPr txBox="1">
            <a:spLocks/>
          </p:cNvSpPr>
          <p:nvPr/>
        </p:nvSpPr>
        <p:spPr bwMode="auto">
          <a:xfrm>
            <a:off x="4690615" y="4293096"/>
            <a:ext cx="4248472" cy="36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1400" cap="small" dirty="0" smtClean="0">
                <a:solidFill>
                  <a:srgbClr val="483018"/>
                </a:solidFill>
              </a:rPr>
              <a:t>Salário médio por segmento do setor elétrico</a:t>
            </a:r>
            <a:endParaRPr lang="pt-BR" sz="1400" cap="small" dirty="0">
              <a:solidFill>
                <a:srgbClr val="483018"/>
              </a:solidFill>
            </a:endParaRPr>
          </a:p>
        </p:txBody>
      </p:sp>
      <p:sp>
        <p:nvSpPr>
          <p:cNvPr id="6176" name="AutoShape 32"/>
          <p:cNvSpPr>
            <a:spLocks noChangeAspect="1" noChangeArrowheads="1" noTextEdit="1"/>
          </p:cNvSpPr>
          <p:nvPr/>
        </p:nvSpPr>
        <p:spPr bwMode="auto">
          <a:xfrm>
            <a:off x="4715073" y="4365625"/>
            <a:ext cx="3876675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4708333" y="4731097"/>
            <a:ext cx="4256155" cy="1368152"/>
            <a:chOff x="4708333" y="4581128"/>
            <a:chExt cx="4256155" cy="1728192"/>
          </a:xfrm>
        </p:grpSpPr>
        <p:sp>
          <p:nvSpPr>
            <p:cNvPr id="6178" name="Freeform 34"/>
            <p:cNvSpPr>
              <a:spLocks noEditPoints="1"/>
            </p:cNvSpPr>
            <p:nvPr/>
          </p:nvSpPr>
          <p:spPr bwMode="auto">
            <a:xfrm>
              <a:off x="5549885" y="4694238"/>
              <a:ext cx="2619375" cy="1447800"/>
            </a:xfrm>
            <a:custGeom>
              <a:avLst/>
              <a:gdLst/>
              <a:ahLst/>
              <a:cxnLst>
                <a:cxn ang="0">
                  <a:pos x="0" y="762"/>
                </a:cxn>
                <a:cxn ang="0">
                  <a:pos x="1650" y="762"/>
                </a:cxn>
                <a:cxn ang="0">
                  <a:pos x="1650" y="912"/>
                </a:cxn>
                <a:cxn ang="0">
                  <a:pos x="0" y="912"/>
                </a:cxn>
                <a:cxn ang="0">
                  <a:pos x="0" y="762"/>
                </a:cxn>
                <a:cxn ang="0">
                  <a:pos x="0" y="378"/>
                </a:cxn>
                <a:cxn ang="0">
                  <a:pos x="1248" y="378"/>
                </a:cxn>
                <a:cxn ang="0">
                  <a:pos x="1248" y="534"/>
                </a:cxn>
                <a:cxn ang="0">
                  <a:pos x="0" y="534"/>
                </a:cxn>
                <a:cxn ang="0">
                  <a:pos x="0" y="378"/>
                </a:cxn>
                <a:cxn ang="0">
                  <a:pos x="0" y="0"/>
                </a:cxn>
                <a:cxn ang="0">
                  <a:pos x="942" y="0"/>
                </a:cxn>
                <a:cxn ang="0">
                  <a:pos x="942" y="150"/>
                </a:cxn>
                <a:cxn ang="0">
                  <a:pos x="0" y="150"/>
                </a:cxn>
                <a:cxn ang="0">
                  <a:pos x="0" y="0"/>
                </a:cxn>
              </a:cxnLst>
              <a:rect l="0" t="0" r="r" b="b"/>
              <a:pathLst>
                <a:path w="1650" h="912">
                  <a:moveTo>
                    <a:pt x="0" y="762"/>
                  </a:moveTo>
                  <a:lnTo>
                    <a:pt x="1650" y="762"/>
                  </a:lnTo>
                  <a:lnTo>
                    <a:pt x="1650" y="912"/>
                  </a:lnTo>
                  <a:lnTo>
                    <a:pt x="0" y="912"/>
                  </a:lnTo>
                  <a:lnTo>
                    <a:pt x="0" y="762"/>
                  </a:lnTo>
                  <a:close/>
                  <a:moveTo>
                    <a:pt x="0" y="378"/>
                  </a:moveTo>
                  <a:lnTo>
                    <a:pt x="1248" y="378"/>
                  </a:lnTo>
                  <a:lnTo>
                    <a:pt x="1248" y="534"/>
                  </a:lnTo>
                  <a:lnTo>
                    <a:pt x="0" y="534"/>
                  </a:lnTo>
                  <a:lnTo>
                    <a:pt x="0" y="378"/>
                  </a:lnTo>
                  <a:close/>
                  <a:moveTo>
                    <a:pt x="0" y="0"/>
                  </a:moveTo>
                  <a:lnTo>
                    <a:pt x="942" y="0"/>
                  </a:lnTo>
                  <a:lnTo>
                    <a:pt x="942" y="150"/>
                  </a:lnTo>
                  <a:lnTo>
                    <a:pt x="0" y="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180" name="Rectangle 36"/>
            <p:cNvSpPr>
              <a:spLocks noChangeArrowheads="1"/>
            </p:cNvSpPr>
            <p:nvPr/>
          </p:nvSpPr>
          <p:spPr bwMode="auto">
            <a:xfrm>
              <a:off x="8211077" y="5925607"/>
              <a:ext cx="75341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R$ 6.483,68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181" name="Rectangle 37"/>
            <p:cNvSpPr>
              <a:spLocks noChangeArrowheads="1"/>
            </p:cNvSpPr>
            <p:nvPr/>
          </p:nvSpPr>
          <p:spPr bwMode="auto">
            <a:xfrm>
              <a:off x="7588763" y="5313890"/>
              <a:ext cx="75341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R$ 4.890,59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182" name="Rectangle 38"/>
            <p:cNvSpPr>
              <a:spLocks noChangeArrowheads="1"/>
            </p:cNvSpPr>
            <p:nvPr/>
          </p:nvSpPr>
          <p:spPr bwMode="auto">
            <a:xfrm>
              <a:off x="7107751" y="4717520"/>
              <a:ext cx="75341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R$ 3.703,85</a:t>
              </a:r>
              <a:endParaRPr kumimoji="0" lang="pt-B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183" name="Rectangle 39"/>
            <p:cNvSpPr>
              <a:spLocks noChangeArrowheads="1"/>
            </p:cNvSpPr>
            <p:nvPr/>
          </p:nvSpPr>
          <p:spPr bwMode="auto">
            <a:xfrm>
              <a:off x="4908358" y="5936191"/>
              <a:ext cx="482504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Geração</a:t>
              </a:r>
              <a:endParaRPr kumimoji="0" lang="pt-BR" sz="24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184" name="Rectangle 40"/>
            <p:cNvSpPr>
              <a:spLocks noChangeArrowheads="1"/>
            </p:cNvSpPr>
            <p:nvPr/>
          </p:nvSpPr>
          <p:spPr bwMode="auto">
            <a:xfrm>
              <a:off x="4708333" y="5331354"/>
              <a:ext cx="727763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Transmissão</a:t>
              </a:r>
              <a:endParaRPr kumimoji="0" lang="pt-BR" sz="240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185" name="Rectangle 41"/>
            <p:cNvSpPr>
              <a:spLocks noChangeArrowheads="1"/>
            </p:cNvSpPr>
            <p:nvPr/>
          </p:nvSpPr>
          <p:spPr bwMode="auto">
            <a:xfrm>
              <a:off x="4728970" y="4728104"/>
              <a:ext cx="703719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1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Distribuição</a:t>
              </a:r>
              <a:endParaRPr kumimoji="0" lang="pt-BR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74" name="Conector reto 73"/>
            <p:cNvCxnSpPr/>
            <p:nvPr/>
          </p:nvCxnSpPr>
          <p:spPr>
            <a:xfrm rot="5400000">
              <a:off x="4676116" y="5445224"/>
              <a:ext cx="172819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24560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/>
          </p:cNvSpPr>
          <p:nvPr>
            <p:ph type="title"/>
          </p:nvPr>
        </p:nvSpPr>
        <p:spPr>
          <a:xfrm>
            <a:off x="611188" y="0"/>
            <a:ext cx="6769100" cy="1341438"/>
          </a:xfrm>
        </p:spPr>
        <p:txBody>
          <a:bodyPr/>
          <a:lstStyle/>
          <a:p>
            <a:r>
              <a:rPr lang="pt-BR" dirty="0" smtClean="0"/>
              <a:t>Dez maiores variações de renda entre as ocupações mais </a:t>
            </a:r>
            <a:r>
              <a:rPr lang="pt-BR" dirty="0" err="1" smtClean="0"/>
              <a:t>frequentes</a:t>
            </a:r>
            <a:r>
              <a:rPr lang="pt-BR" dirty="0" smtClean="0"/>
              <a:t> no setor elétrico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8603A6-6C6B-4B27-A027-BF15259F628E}" type="slidenum">
              <a:rPr lang="pt-BR" smtClean="0"/>
              <a:pPr>
                <a:defRPr/>
              </a:pPr>
              <a:t>35</a:t>
            </a:fld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2796" y="6457528"/>
            <a:ext cx="106631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000" b="1" dirty="0">
                <a:latin typeface="+mj-lt"/>
                <a:cs typeface="Arial" charset="0"/>
              </a:rPr>
              <a:t>Fonte: </a:t>
            </a:r>
            <a:r>
              <a:rPr lang="pt-BR" sz="1000" dirty="0">
                <a:latin typeface="+mj-lt"/>
                <a:cs typeface="Arial" charset="0"/>
              </a:rPr>
              <a:t>RAIS/MTE</a:t>
            </a: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2957026"/>
              </p:ext>
            </p:extLst>
          </p:nvPr>
        </p:nvGraphicFramePr>
        <p:xfrm>
          <a:off x="107948" y="1340769"/>
          <a:ext cx="8928549" cy="4929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108"/>
                <a:gridCol w="1320147"/>
                <a:gridCol w="1320147"/>
                <a:gridCol w="1320147"/>
              </a:tblGrid>
              <a:tr h="576063">
                <a:tc>
                  <a:txBody>
                    <a:bodyPr/>
                    <a:lstStyle/>
                    <a:p>
                      <a:pPr marL="88900" indent="0" algn="l" fontAlgn="b"/>
                      <a:r>
                        <a:rPr lang="pt-BR" sz="1200" u="none" strike="noStrike" dirty="0">
                          <a:latin typeface="+mj-lt"/>
                        </a:rPr>
                        <a:t>Família </a:t>
                      </a:r>
                      <a:r>
                        <a:rPr lang="pt-BR" sz="1200" u="none" strike="noStrike" dirty="0" smtClean="0">
                          <a:latin typeface="+mj-lt"/>
                        </a:rPr>
                        <a:t>Ocupacional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latin typeface="+mj-lt"/>
                        </a:rPr>
                        <a:t>Nº de </a:t>
                      </a:r>
                      <a:r>
                        <a:rPr lang="pt-BR" sz="1200" u="none" strike="noStrike" dirty="0" smtClean="0">
                          <a:latin typeface="+mj-lt"/>
                        </a:rPr>
                        <a:t>Empregados 2009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 smtClean="0">
                          <a:latin typeface="+mj-lt"/>
                        </a:rPr>
                        <a:t>Renda Média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 smtClean="0">
                          <a:latin typeface="+mj-lt"/>
                        </a:rPr>
                        <a:t>Anual - 2009 (R$)</a:t>
                      </a:r>
                      <a:endParaRPr lang="pt-BR" sz="1200" b="0" i="0" u="none" strike="noStrike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u="none" strike="noStrike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Variação da Renda</a:t>
                      </a:r>
                      <a:r>
                        <a:rPr lang="pt-BR" sz="1200" b="1" u="none" strike="noStrike" kern="1200" baseline="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nos últimos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u="none" strike="noStrike" kern="1200" baseline="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5 anos</a:t>
                      </a:r>
                      <a:r>
                        <a:rPr lang="pt-BR" sz="1200" b="1" u="none" strike="noStrike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(%)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885"/>
                    </a:solidFill>
                  </a:tcPr>
                </a:tc>
              </a:tr>
              <a:tr h="43532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Preparadores e operadores de máquinas-ferramenta convencionais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512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2.259,21 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108%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532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Gerentes de produção e operações em empresa agropecuária, pesqueira, </a:t>
                      </a:r>
                      <a:r>
                        <a:rPr lang="pt-BR" sz="1200" b="0" i="0" u="none" strike="noStrike" dirty="0" err="1">
                          <a:solidFill>
                            <a:srgbClr val="000000"/>
                          </a:solidFill>
                          <a:latin typeface="+mj-lt"/>
                        </a:rPr>
                        <a:t>aqüícola</a:t>
                      </a: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e florestal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632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1.629,54 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106%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532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Mecânicos de manutenção de máquinas industriais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763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4.257,71 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72%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532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Motoristas de veículos de pequeno e médio porte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511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3.657,54 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69%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532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Técnicos em secretariado, taquígrafos e estenotipistas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565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4.675,44 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61%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532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Eletricistas de manutenção eletroeletrônica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1602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3.100,57 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58%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532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Gerentes administrativos, financeiros, de riscos e afins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1214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13.914,80 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56%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532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Técnicos em contabilidade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568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    4.610,51 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55%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532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Engenheiros civis e afins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1484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  11.971,36 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50%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5324"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Operadores de instalações de geração e distribuição de energia elétrica, hidráulica, térmica ou nuclear 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4990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    4.647,00 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49%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ângulo 34"/>
          <p:cNvSpPr/>
          <p:nvPr/>
        </p:nvSpPr>
        <p:spPr>
          <a:xfrm>
            <a:off x="107504" y="1569492"/>
            <a:ext cx="8928992" cy="51125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etângulo 35"/>
          <p:cNvSpPr/>
          <p:nvPr/>
        </p:nvSpPr>
        <p:spPr>
          <a:xfrm>
            <a:off x="179512" y="1634455"/>
            <a:ext cx="144016" cy="28850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4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Há escassez de engenheiros?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A4437-20C4-422F-96C3-A9110E59EB2C}" type="slidenum">
              <a:rPr lang="pt-BR" smtClean="0"/>
              <a:pPr>
                <a:defRPr/>
              </a:pPr>
              <a:t>36</a:t>
            </a:fld>
            <a:endParaRPr lang="pt-BR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344736" y="1655663"/>
            <a:ext cx="64801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defPPr>
              <a:defRPr lang="pt-BR"/>
            </a:defPPr>
            <a:lvl1pPr fontAlgn="base">
              <a:spcBef>
                <a:spcPct val="0"/>
              </a:spcBef>
              <a:spcAft>
                <a:spcPct val="0"/>
              </a:spcAft>
              <a:defRPr sz="1400" cap="small"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dirty="0"/>
              <a:t>Demanda e Oferta de Engenheiros</a:t>
            </a:r>
          </a:p>
        </p:txBody>
      </p:sp>
      <p:sp>
        <p:nvSpPr>
          <p:cNvPr id="33" name="Retângulo 32"/>
          <p:cNvSpPr/>
          <p:nvPr/>
        </p:nvSpPr>
        <p:spPr>
          <a:xfrm>
            <a:off x="107504" y="6381328"/>
            <a:ext cx="7129463" cy="2778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>
                <a:srgbClr val="008000"/>
              </a:buClr>
              <a:buSzPct val="80000"/>
              <a:defRPr/>
            </a:pPr>
            <a:r>
              <a:rPr lang="pt-BR" sz="1000" b="1" dirty="0">
                <a:solidFill>
                  <a:prstClr val="black"/>
                </a:solidFill>
                <a:latin typeface="+mj-lt"/>
              </a:rPr>
              <a:t>Fonte: </a:t>
            </a:r>
            <a:r>
              <a:rPr lang="pt-BR" sz="1000" dirty="0">
                <a:solidFill>
                  <a:prstClr val="black"/>
                </a:solidFill>
                <a:latin typeface="+mj-lt"/>
              </a:rPr>
              <a:t>Elaboração própria a partir de </a:t>
            </a:r>
            <a:r>
              <a:rPr lang="pt-BR" sz="1000" dirty="0" smtClean="0">
                <a:solidFill>
                  <a:prstClr val="black"/>
                </a:solidFill>
                <a:latin typeface="+mj-lt"/>
              </a:rPr>
              <a:t>Negri, </a:t>
            </a:r>
            <a:r>
              <a:rPr lang="pt-BR" sz="1000" dirty="0">
                <a:solidFill>
                  <a:prstClr val="black"/>
                </a:solidFill>
                <a:latin typeface="+mj-lt"/>
              </a:rPr>
              <a:t>F. (coord.) Escassez de Engenheiros: realmente um risco? IPEA. 2010 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305600" y="2636912"/>
            <a:ext cx="8563122" cy="3240360"/>
            <a:chOff x="495300" y="2768228"/>
            <a:chExt cx="8026400" cy="3037260"/>
          </a:xfrm>
        </p:grpSpPr>
        <p:cxnSp>
          <p:nvCxnSpPr>
            <p:cNvPr id="3" name="Conector reto 2"/>
            <p:cNvCxnSpPr/>
            <p:nvPr/>
          </p:nvCxnSpPr>
          <p:spPr>
            <a:xfrm>
              <a:off x="1187624" y="5385916"/>
              <a:ext cx="45360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to 38"/>
            <p:cNvCxnSpPr/>
            <p:nvPr/>
          </p:nvCxnSpPr>
          <p:spPr>
            <a:xfrm>
              <a:off x="1187624" y="4971605"/>
              <a:ext cx="45360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to 40"/>
            <p:cNvCxnSpPr/>
            <p:nvPr/>
          </p:nvCxnSpPr>
          <p:spPr>
            <a:xfrm>
              <a:off x="1187624" y="4142979"/>
              <a:ext cx="45360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to 41"/>
            <p:cNvCxnSpPr/>
            <p:nvPr/>
          </p:nvCxnSpPr>
          <p:spPr>
            <a:xfrm>
              <a:off x="1187624" y="3728666"/>
              <a:ext cx="45360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reto 42"/>
            <p:cNvCxnSpPr/>
            <p:nvPr/>
          </p:nvCxnSpPr>
          <p:spPr>
            <a:xfrm>
              <a:off x="1187624" y="3314353"/>
              <a:ext cx="45360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to 43"/>
            <p:cNvCxnSpPr/>
            <p:nvPr/>
          </p:nvCxnSpPr>
          <p:spPr>
            <a:xfrm>
              <a:off x="1187624" y="2900040"/>
              <a:ext cx="45360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orma livre 4"/>
            <p:cNvSpPr/>
            <p:nvPr/>
          </p:nvSpPr>
          <p:spPr>
            <a:xfrm>
              <a:off x="1270000" y="4119563"/>
              <a:ext cx="4329113" cy="450850"/>
            </a:xfrm>
            <a:custGeom>
              <a:avLst/>
              <a:gdLst>
                <a:gd name="connsiteX0" fmla="*/ 0 w 4324350"/>
                <a:gd name="connsiteY0" fmla="*/ 1476375 h 1476375"/>
                <a:gd name="connsiteX1" fmla="*/ 4314825 w 4324350"/>
                <a:gd name="connsiteY1" fmla="*/ 0 h 1476375"/>
                <a:gd name="connsiteX2" fmla="*/ 4324350 w 4324350"/>
                <a:gd name="connsiteY2" fmla="*/ 1228725 h 1476375"/>
                <a:gd name="connsiteX3" fmla="*/ 0 w 4324350"/>
                <a:gd name="connsiteY3" fmla="*/ 1476375 h 1476375"/>
                <a:gd name="connsiteX0" fmla="*/ 0 w 4314825"/>
                <a:gd name="connsiteY0" fmla="*/ 1476375 h 1476375"/>
                <a:gd name="connsiteX1" fmla="*/ 4314825 w 4314825"/>
                <a:gd name="connsiteY1" fmla="*/ 0 h 1476375"/>
                <a:gd name="connsiteX2" fmla="*/ 4295800 w 4314825"/>
                <a:gd name="connsiteY2" fmla="*/ 857250 h 1476375"/>
                <a:gd name="connsiteX3" fmla="*/ 0 w 4314825"/>
                <a:gd name="connsiteY3" fmla="*/ 1476375 h 1476375"/>
                <a:gd name="connsiteX0" fmla="*/ 0 w 4333900"/>
                <a:gd name="connsiteY0" fmla="*/ 1338089 h 1338089"/>
                <a:gd name="connsiteX1" fmla="*/ 4333900 w 4333900"/>
                <a:gd name="connsiteY1" fmla="*/ 0 h 1338089"/>
                <a:gd name="connsiteX2" fmla="*/ 4295800 w 4333900"/>
                <a:gd name="connsiteY2" fmla="*/ 718964 h 1338089"/>
                <a:gd name="connsiteX3" fmla="*/ 0 w 4333900"/>
                <a:gd name="connsiteY3" fmla="*/ 1338089 h 1338089"/>
                <a:gd name="connsiteX0" fmla="*/ 0 w 4301540"/>
                <a:gd name="connsiteY0" fmla="*/ 1340009 h 1340009"/>
                <a:gd name="connsiteX1" fmla="*/ 4301540 w 4301540"/>
                <a:gd name="connsiteY1" fmla="*/ 0 h 1340009"/>
                <a:gd name="connsiteX2" fmla="*/ 4295800 w 4301540"/>
                <a:gd name="connsiteY2" fmla="*/ 720884 h 1340009"/>
                <a:gd name="connsiteX3" fmla="*/ 0 w 4301540"/>
                <a:gd name="connsiteY3" fmla="*/ 1340009 h 1340009"/>
                <a:gd name="connsiteX0" fmla="*/ 0 w 4316713"/>
                <a:gd name="connsiteY0" fmla="*/ 1340009 h 1340009"/>
                <a:gd name="connsiteX1" fmla="*/ 4301540 w 4316713"/>
                <a:gd name="connsiteY1" fmla="*/ 0 h 1340009"/>
                <a:gd name="connsiteX2" fmla="*/ 4314800 w 4316713"/>
                <a:gd name="connsiteY2" fmla="*/ 1029876 h 1340009"/>
                <a:gd name="connsiteX3" fmla="*/ 0 w 4316713"/>
                <a:gd name="connsiteY3" fmla="*/ 1340009 h 1340009"/>
                <a:gd name="connsiteX0" fmla="*/ 0 w 4316713"/>
                <a:gd name="connsiteY0" fmla="*/ 1534269 h 1534269"/>
                <a:gd name="connsiteX1" fmla="*/ 4314800 w 4316713"/>
                <a:gd name="connsiteY1" fmla="*/ 0 h 1534269"/>
                <a:gd name="connsiteX2" fmla="*/ 4314800 w 4316713"/>
                <a:gd name="connsiteY2" fmla="*/ 1224136 h 1534269"/>
                <a:gd name="connsiteX3" fmla="*/ 0 w 4316713"/>
                <a:gd name="connsiteY3" fmla="*/ 1534269 h 1534269"/>
                <a:gd name="connsiteX0" fmla="*/ 0 w 4316713"/>
                <a:gd name="connsiteY0" fmla="*/ 1102221 h 1102221"/>
                <a:gd name="connsiteX1" fmla="*/ 4314800 w 4316713"/>
                <a:gd name="connsiteY1" fmla="*/ 0 h 1102221"/>
                <a:gd name="connsiteX2" fmla="*/ 4314800 w 4316713"/>
                <a:gd name="connsiteY2" fmla="*/ 792088 h 1102221"/>
                <a:gd name="connsiteX3" fmla="*/ 0 w 4316713"/>
                <a:gd name="connsiteY3" fmla="*/ 1102221 h 1102221"/>
                <a:gd name="connsiteX0" fmla="*/ 0 w 4324333"/>
                <a:gd name="connsiteY0" fmla="*/ 1102221 h 1152128"/>
                <a:gd name="connsiteX1" fmla="*/ 4314800 w 4324333"/>
                <a:gd name="connsiteY1" fmla="*/ 0 h 1152128"/>
                <a:gd name="connsiteX2" fmla="*/ 4322420 w 4324333"/>
                <a:gd name="connsiteY2" fmla="*/ 1152128 h 1152128"/>
                <a:gd name="connsiteX3" fmla="*/ 0 w 4324333"/>
                <a:gd name="connsiteY3" fmla="*/ 1102221 h 1152128"/>
                <a:gd name="connsiteX0" fmla="*/ 0 w 4394401"/>
                <a:gd name="connsiteY0" fmla="*/ 1152127 h 1152128"/>
                <a:gd name="connsiteX1" fmla="*/ 4384868 w 4394401"/>
                <a:gd name="connsiteY1" fmla="*/ 0 h 1152128"/>
                <a:gd name="connsiteX2" fmla="*/ 4392488 w 4394401"/>
                <a:gd name="connsiteY2" fmla="*/ 1152128 h 1152128"/>
                <a:gd name="connsiteX3" fmla="*/ 0 w 4394401"/>
                <a:gd name="connsiteY3" fmla="*/ 1152127 h 1152128"/>
                <a:gd name="connsiteX0" fmla="*/ 0 w 4394401"/>
                <a:gd name="connsiteY0" fmla="*/ 1098787 h 1098788"/>
                <a:gd name="connsiteX1" fmla="*/ 4384868 w 4394401"/>
                <a:gd name="connsiteY1" fmla="*/ 0 h 1098788"/>
                <a:gd name="connsiteX2" fmla="*/ 4392488 w 4394401"/>
                <a:gd name="connsiteY2" fmla="*/ 1098788 h 1098788"/>
                <a:gd name="connsiteX3" fmla="*/ 0 w 4394401"/>
                <a:gd name="connsiteY3" fmla="*/ 1098787 h 1098788"/>
                <a:gd name="connsiteX0" fmla="*/ 0 w 4394401"/>
                <a:gd name="connsiteY0" fmla="*/ 504056 h 504057"/>
                <a:gd name="connsiteX1" fmla="*/ 4392488 w 4394401"/>
                <a:gd name="connsiteY1" fmla="*/ 0 h 504057"/>
                <a:gd name="connsiteX2" fmla="*/ 4392488 w 4394401"/>
                <a:gd name="connsiteY2" fmla="*/ 504057 h 504057"/>
                <a:gd name="connsiteX3" fmla="*/ 0 w 4394401"/>
                <a:gd name="connsiteY3" fmla="*/ 504056 h 504057"/>
                <a:gd name="connsiteX0" fmla="*/ 0 w 4322393"/>
                <a:gd name="connsiteY0" fmla="*/ 432048 h 504057"/>
                <a:gd name="connsiteX1" fmla="*/ 4320480 w 4322393"/>
                <a:gd name="connsiteY1" fmla="*/ 0 h 504057"/>
                <a:gd name="connsiteX2" fmla="*/ 4320480 w 4322393"/>
                <a:gd name="connsiteY2" fmla="*/ 504057 h 504057"/>
                <a:gd name="connsiteX3" fmla="*/ 0 w 4322393"/>
                <a:gd name="connsiteY3" fmla="*/ 432048 h 504057"/>
                <a:gd name="connsiteX0" fmla="*/ 0 w 4322393"/>
                <a:gd name="connsiteY0" fmla="*/ 504056 h 504057"/>
                <a:gd name="connsiteX1" fmla="*/ 4320480 w 4322393"/>
                <a:gd name="connsiteY1" fmla="*/ 0 h 504057"/>
                <a:gd name="connsiteX2" fmla="*/ 4320480 w 4322393"/>
                <a:gd name="connsiteY2" fmla="*/ 504057 h 504057"/>
                <a:gd name="connsiteX3" fmla="*/ 0 w 4322393"/>
                <a:gd name="connsiteY3" fmla="*/ 504056 h 504057"/>
                <a:gd name="connsiteX0" fmla="*/ 0 w 4329413"/>
                <a:gd name="connsiteY0" fmla="*/ 450974 h 504057"/>
                <a:gd name="connsiteX1" fmla="*/ 4327500 w 4329413"/>
                <a:gd name="connsiteY1" fmla="*/ 0 h 504057"/>
                <a:gd name="connsiteX2" fmla="*/ 4327500 w 4329413"/>
                <a:gd name="connsiteY2" fmla="*/ 504057 h 504057"/>
                <a:gd name="connsiteX3" fmla="*/ 0 w 4329413"/>
                <a:gd name="connsiteY3" fmla="*/ 450974 h 504057"/>
                <a:gd name="connsiteX0" fmla="*/ 0 w 4327500"/>
                <a:gd name="connsiteY0" fmla="*/ 450974 h 450974"/>
                <a:gd name="connsiteX1" fmla="*/ 4327500 w 4327500"/>
                <a:gd name="connsiteY1" fmla="*/ 0 h 450974"/>
                <a:gd name="connsiteX2" fmla="*/ 4318000 w 4327500"/>
                <a:gd name="connsiteY2" fmla="*/ 438275 h 450974"/>
                <a:gd name="connsiteX3" fmla="*/ 0 w 4327500"/>
                <a:gd name="connsiteY3" fmla="*/ 450974 h 450974"/>
                <a:gd name="connsiteX0" fmla="*/ 0 w 4329463"/>
                <a:gd name="connsiteY0" fmla="*/ 450974 h 450974"/>
                <a:gd name="connsiteX1" fmla="*/ 4327500 w 4329463"/>
                <a:gd name="connsiteY1" fmla="*/ 0 h 450974"/>
                <a:gd name="connsiteX2" fmla="*/ 4327550 w 4329463"/>
                <a:gd name="connsiteY2" fmla="*/ 431801 h 450974"/>
                <a:gd name="connsiteX3" fmla="*/ 0 w 4329463"/>
                <a:gd name="connsiteY3" fmla="*/ 450974 h 450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9463" h="450974">
                  <a:moveTo>
                    <a:pt x="0" y="450974"/>
                  </a:moveTo>
                  <a:lnTo>
                    <a:pt x="4327500" y="0"/>
                  </a:lnTo>
                  <a:cubicBezTo>
                    <a:pt x="4325587" y="240295"/>
                    <a:pt x="4329463" y="191506"/>
                    <a:pt x="4327550" y="431801"/>
                  </a:cubicBezTo>
                  <a:lnTo>
                    <a:pt x="0" y="45097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6" name="Forma livre 5"/>
            <p:cNvSpPr/>
            <p:nvPr/>
          </p:nvSpPr>
          <p:spPr>
            <a:xfrm>
              <a:off x="1282700" y="3424238"/>
              <a:ext cx="4316230" cy="1152525"/>
            </a:xfrm>
            <a:custGeom>
              <a:avLst/>
              <a:gdLst>
                <a:gd name="connsiteX0" fmla="*/ 0 w 4324350"/>
                <a:gd name="connsiteY0" fmla="*/ 1476375 h 1476375"/>
                <a:gd name="connsiteX1" fmla="*/ 4314825 w 4324350"/>
                <a:gd name="connsiteY1" fmla="*/ 0 h 1476375"/>
                <a:gd name="connsiteX2" fmla="*/ 4324350 w 4324350"/>
                <a:gd name="connsiteY2" fmla="*/ 1228725 h 1476375"/>
                <a:gd name="connsiteX3" fmla="*/ 0 w 4324350"/>
                <a:gd name="connsiteY3" fmla="*/ 1476375 h 1476375"/>
                <a:gd name="connsiteX0" fmla="*/ 0 w 4314825"/>
                <a:gd name="connsiteY0" fmla="*/ 1476375 h 1476375"/>
                <a:gd name="connsiteX1" fmla="*/ 4314825 w 4314825"/>
                <a:gd name="connsiteY1" fmla="*/ 0 h 1476375"/>
                <a:gd name="connsiteX2" fmla="*/ 4295800 w 4314825"/>
                <a:gd name="connsiteY2" fmla="*/ 857250 h 1476375"/>
                <a:gd name="connsiteX3" fmla="*/ 0 w 4314825"/>
                <a:gd name="connsiteY3" fmla="*/ 1476375 h 1476375"/>
                <a:gd name="connsiteX0" fmla="*/ 0 w 4333900"/>
                <a:gd name="connsiteY0" fmla="*/ 1338089 h 1338089"/>
                <a:gd name="connsiteX1" fmla="*/ 4333900 w 4333900"/>
                <a:gd name="connsiteY1" fmla="*/ 0 h 1338089"/>
                <a:gd name="connsiteX2" fmla="*/ 4295800 w 4333900"/>
                <a:gd name="connsiteY2" fmla="*/ 718964 h 1338089"/>
                <a:gd name="connsiteX3" fmla="*/ 0 w 4333900"/>
                <a:gd name="connsiteY3" fmla="*/ 1338089 h 1338089"/>
                <a:gd name="connsiteX0" fmla="*/ 0 w 4301540"/>
                <a:gd name="connsiteY0" fmla="*/ 1340009 h 1340009"/>
                <a:gd name="connsiteX1" fmla="*/ 4301540 w 4301540"/>
                <a:gd name="connsiteY1" fmla="*/ 0 h 1340009"/>
                <a:gd name="connsiteX2" fmla="*/ 4295800 w 4301540"/>
                <a:gd name="connsiteY2" fmla="*/ 720884 h 1340009"/>
                <a:gd name="connsiteX3" fmla="*/ 0 w 4301540"/>
                <a:gd name="connsiteY3" fmla="*/ 1340009 h 1340009"/>
                <a:gd name="connsiteX0" fmla="*/ 0 w 4299660"/>
                <a:gd name="connsiteY0" fmla="*/ 1041321 h 1041321"/>
                <a:gd name="connsiteX1" fmla="*/ 4299660 w 4299660"/>
                <a:gd name="connsiteY1" fmla="*/ 0 h 1041321"/>
                <a:gd name="connsiteX2" fmla="*/ 4295800 w 4299660"/>
                <a:gd name="connsiteY2" fmla="*/ 422196 h 1041321"/>
                <a:gd name="connsiteX3" fmla="*/ 0 w 4299660"/>
                <a:gd name="connsiteY3" fmla="*/ 1041321 h 1041321"/>
                <a:gd name="connsiteX0" fmla="*/ 0 w 4322393"/>
                <a:gd name="connsiteY0" fmla="*/ 1041321 h 1041321"/>
                <a:gd name="connsiteX1" fmla="*/ 4299660 w 4322393"/>
                <a:gd name="connsiteY1" fmla="*/ 0 h 1041321"/>
                <a:gd name="connsiteX2" fmla="*/ 4320480 w 4322393"/>
                <a:gd name="connsiteY2" fmla="*/ 591696 h 1041321"/>
                <a:gd name="connsiteX3" fmla="*/ 0 w 4322393"/>
                <a:gd name="connsiteY3" fmla="*/ 1041321 h 1041321"/>
                <a:gd name="connsiteX0" fmla="*/ 0 w 4322393"/>
                <a:gd name="connsiteY0" fmla="*/ 1095752 h 1095752"/>
                <a:gd name="connsiteX1" fmla="*/ 4299660 w 4322393"/>
                <a:gd name="connsiteY1" fmla="*/ 0 h 1095752"/>
                <a:gd name="connsiteX2" fmla="*/ 4320480 w 4322393"/>
                <a:gd name="connsiteY2" fmla="*/ 591696 h 1095752"/>
                <a:gd name="connsiteX3" fmla="*/ 0 w 4322393"/>
                <a:gd name="connsiteY3" fmla="*/ 1095752 h 1095752"/>
                <a:gd name="connsiteX0" fmla="*/ 0 w 4316713"/>
                <a:gd name="connsiteY0" fmla="*/ 1049020 h 1049020"/>
                <a:gd name="connsiteX1" fmla="*/ 4293980 w 4316713"/>
                <a:gd name="connsiteY1" fmla="*/ 0 h 1049020"/>
                <a:gd name="connsiteX2" fmla="*/ 4314800 w 4316713"/>
                <a:gd name="connsiteY2" fmla="*/ 591696 h 1049020"/>
                <a:gd name="connsiteX3" fmla="*/ 0 w 4316713"/>
                <a:gd name="connsiteY3" fmla="*/ 1049020 h 1049020"/>
                <a:gd name="connsiteX0" fmla="*/ 0 w 4316713"/>
                <a:gd name="connsiteY0" fmla="*/ 1101482 h 1101482"/>
                <a:gd name="connsiteX1" fmla="*/ 4316230 w 4316713"/>
                <a:gd name="connsiteY1" fmla="*/ 0 h 1101482"/>
                <a:gd name="connsiteX2" fmla="*/ 4314800 w 4316713"/>
                <a:gd name="connsiteY2" fmla="*/ 644158 h 1101482"/>
                <a:gd name="connsiteX3" fmla="*/ 0 w 4316713"/>
                <a:gd name="connsiteY3" fmla="*/ 1101482 h 1101482"/>
                <a:gd name="connsiteX0" fmla="*/ 0 w 4316530"/>
                <a:gd name="connsiteY0" fmla="*/ 1152271 h 1152271"/>
                <a:gd name="connsiteX1" fmla="*/ 4316530 w 4316530"/>
                <a:gd name="connsiteY1" fmla="*/ 0 h 1152271"/>
                <a:gd name="connsiteX2" fmla="*/ 4314800 w 4316530"/>
                <a:gd name="connsiteY2" fmla="*/ 694947 h 1152271"/>
                <a:gd name="connsiteX3" fmla="*/ 0 w 4316530"/>
                <a:gd name="connsiteY3" fmla="*/ 1152271 h 1152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6530" h="1152271">
                  <a:moveTo>
                    <a:pt x="0" y="1152271"/>
                  </a:moveTo>
                  <a:cubicBezTo>
                    <a:pt x="1438743" y="785110"/>
                    <a:pt x="2877787" y="367161"/>
                    <a:pt x="4316530" y="0"/>
                  </a:cubicBezTo>
                  <a:cubicBezTo>
                    <a:pt x="4314617" y="240295"/>
                    <a:pt x="4316713" y="454652"/>
                    <a:pt x="4314800" y="694947"/>
                  </a:cubicBezTo>
                  <a:lnTo>
                    <a:pt x="0" y="11522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1315634" y="4098326"/>
              <a:ext cx="4278177" cy="492334"/>
            </a:xfrm>
            <a:custGeom>
              <a:avLst/>
              <a:gdLst>
                <a:gd name="T0" fmla="*/ 21 w 4085"/>
                <a:gd name="T1" fmla="*/ 851 h 901"/>
                <a:gd name="T2" fmla="*/ 2037 w 4085"/>
                <a:gd name="T3" fmla="*/ 419 h 901"/>
                <a:gd name="T4" fmla="*/ 4054 w 4085"/>
                <a:gd name="T5" fmla="*/ 3 h 901"/>
                <a:gd name="T6" fmla="*/ 4082 w 4085"/>
                <a:gd name="T7" fmla="*/ 22 h 901"/>
                <a:gd name="T8" fmla="*/ 4063 w 4085"/>
                <a:gd name="T9" fmla="*/ 50 h 901"/>
                <a:gd name="T10" fmla="*/ 2047 w 4085"/>
                <a:gd name="T11" fmla="*/ 466 h 901"/>
                <a:gd name="T12" fmla="*/ 31 w 4085"/>
                <a:gd name="T13" fmla="*/ 898 h 901"/>
                <a:gd name="T14" fmla="*/ 3 w 4085"/>
                <a:gd name="T15" fmla="*/ 879 h 901"/>
                <a:gd name="T16" fmla="*/ 21 w 4085"/>
                <a:gd name="T17" fmla="*/ 851 h 9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85"/>
                <a:gd name="T28" fmla="*/ 0 h 901"/>
                <a:gd name="T29" fmla="*/ 4085 w 4085"/>
                <a:gd name="T30" fmla="*/ 901 h 901"/>
                <a:gd name="connsiteX0" fmla="*/ 61 w 9988"/>
                <a:gd name="connsiteY0" fmla="*/ 8753 h 9947"/>
                <a:gd name="connsiteX1" fmla="*/ 4981 w 9988"/>
                <a:gd name="connsiteY1" fmla="*/ 4624 h 9947"/>
                <a:gd name="connsiteX2" fmla="*/ 9918 w 9988"/>
                <a:gd name="connsiteY2" fmla="*/ 7 h 9947"/>
                <a:gd name="connsiteX3" fmla="*/ 9987 w 9988"/>
                <a:gd name="connsiteY3" fmla="*/ 218 h 9947"/>
                <a:gd name="connsiteX4" fmla="*/ 9940 w 9988"/>
                <a:gd name="connsiteY4" fmla="*/ 529 h 9947"/>
                <a:gd name="connsiteX5" fmla="*/ 5005 w 9988"/>
                <a:gd name="connsiteY5" fmla="*/ 5146 h 9947"/>
                <a:gd name="connsiteX6" fmla="*/ 70 w 9988"/>
                <a:gd name="connsiteY6" fmla="*/ 9941 h 9947"/>
                <a:gd name="connsiteX7" fmla="*/ 1 w 9988"/>
                <a:gd name="connsiteY7" fmla="*/ 9730 h 9947"/>
                <a:gd name="connsiteX8" fmla="*/ 61 w 9988"/>
                <a:gd name="connsiteY8" fmla="*/ 8753 h 9947"/>
                <a:gd name="connsiteX0" fmla="*/ 32 w 9971"/>
                <a:gd name="connsiteY0" fmla="*/ 8800 h 9995"/>
                <a:gd name="connsiteX1" fmla="*/ 4958 w 9971"/>
                <a:gd name="connsiteY1" fmla="*/ 4649 h 9995"/>
                <a:gd name="connsiteX2" fmla="*/ 9901 w 9971"/>
                <a:gd name="connsiteY2" fmla="*/ 7 h 9995"/>
                <a:gd name="connsiteX3" fmla="*/ 9970 w 9971"/>
                <a:gd name="connsiteY3" fmla="*/ 219 h 9995"/>
                <a:gd name="connsiteX4" fmla="*/ 9923 w 9971"/>
                <a:gd name="connsiteY4" fmla="*/ 532 h 9995"/>
                <a:gd name="connsiteX5" fmla="*/ 4982 w 9971"/>
                <a:gd name="connsiteY5" fmla="*/ 5173 h 9995"/>
                <a:gd name="connsiteX6" fmla="*/ 41 w 9971"/>
                <a:gd name="connsiteY6" fmla="*/ 9994 h 9995"/>
                <a:gd name="connsiteX7" fmla="*/ 3 w 9971"/>
                <a:gd name="connsiteY7" fmla="*/ 9113 h 9995"/>
                <a:gd name="connsiteX8" fmla="*/ 32 w 9971"/>
                <a:gd name="connsiteY8" fmla="*/ 8800 h 9995"/>
                <a:gd name="connsiteX0" fmla="*/ 32 w 10000"/>
                <a:gd name="connsiteY0" fmla="*/ 8804 h 9229"/>
                <a:gd name="connsiteX1" fmla="*/ 4972 w 10000"/>
                <a:gd name="connsiteY1" fmla="*/ 4651 h 9229"/>
                <a:gd name="connsiteX2" fmla="*/ 9930 w 10000"/>
                <a:gd name="connsiteY2" fmla="*/ 7 h 9229"/>
                <a:gd name="connsiteX3" fmla="*/ 9999 w 10000"/>
                <a:gd name="connsiteY3" fmla="*/ 219 h 9229"/>
                <a:gd name="connsiteX4" fmla="*/ 9952 w 10000"/>
                <a:gd name="connsiteY4" fmla="*/ 532 h 9229"/>
                <a:gd name="connsiteX5" fmla="*/ 4996 w 10000"/>
                <a:gd name="connsiteY5" fmla="*/ 5176 h 9229"/>
                <a:gd name="connsiteX6" fmla="*/ 36 w 10000"/>
                <a:gd name="connsiteY6" fmla="*/ 9204 h 9229"/>
                <a:gd name="connsiteX7" fmla="*/ 3 w 10000"/>
                <a:gd name="connsiteY7" fmla="*/ 9118 h 9229"/>
                <a:gd name="connsiteX8" fmla="*/ 32 w 10000"/>
                <a:gd name="connsiteY8" fmla="*/ 8804 h 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0" h="9229">
                  <a:moveTo>
                    <a:pt x="32" y="8804"/>
                  </a:moveTo>
                  <a:lnTo>
                    <a:pt x="4972" y="4651"/>
                  </a:lnTo>
                  <a:lnTo>
                    <a:pt x="9930" y="7"/>
                  </a:lnTo>
                  <a:cubicBezTo>
                    <a:pt x="9962" y="-26"/>
                    <a:pt x="9991" y="74"/>
                    <a:pt x="9999" y="219"/>
                  </a:cubicBezTo>
                  <a:cubicBezTo>
                    <a:pt x="10006" y="364"/>
                    <a:pt x="9984" y="499"/>
                    <a:pt x="9952" y="532"/>
                  </a:cubicBezTo>
                  <a:lnTo>
                    <a:pt x="4996" y="5176"/>
                  </a:lnTo>
                  <a:lnTo>
                    <a:pt x="36" y="9204"/>
                  </a:lnTo>
                  <a:cubicBezTo>
                    <a:pt x="7" y="9237"/>
                    <a:pt x="11" y="9263"/>
                    <a:pt x="3" y="9118"/>
                  </a:cubicBezTo>
                  <a:cubicBezTo>
                    <a:pt x="-4" y="8983"/>
                    <a:pt x="1" y="8837"/>
                    <a:pt x="32" y="8804"/>
                  </a:cubicBezTo>
                  <a:close/>
                </a:path>
              </a:pathLst>
            </a:custGeom>
            <a:solidFill>
              <a:srgbClr val="953735"/>
            </a:solidFill>
            <a:ln w="6" cap="flat">
              <a:solidFill>
                <a:schemeClr val="accent2">
                  <a:lumMod val="75000"/>
                </a:schemeClr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1300613" y="3824288"/>
              <a:ext cx="4295775" cy="755650"/>
            </a:xfrm>
            <a:custGeom>
              <a:avLst/>
              <a:gdLst>
                <a:gd name="T0" fmla="*/ 20 w 4085"/>
                <a:gd name="T1" fmla="*/ 1219 h 1269"/>
                <a:gd name="T2" fmla="*/ 2036 w 4085"/>
                <a:gd name="T3" fmla="*/ 627 h 1269"/>
                <a:gd name="T4" fmla="*/ 4051 w 4085"/>
                <a:gd name="T5" fmla="*/ 4 h 1269"/>
                <a:gd name="T6" fmla="*/ 4081 w 4085"/>
                <a:gd name="T7" fmla="*/ 19 h 1269"/>
                <a:gd name="T8" fmla="*/ 4066 w 4085"/>
                <a:gd name="T9" fmla="*/ 49 h 1269"/>
                <a:gd name="T10" fmla="*/ 2049 w 4085"/>
                <a:gd name="T11" fmla="*/ 673 h 1269"/>
                <a:gd name="T12" fmla="*/ 33 w 4085"/>
                <a:gd name="T13" fmla="*/ 1265 h 1269"/>
                <a:gd name="T14" fmla="*/ 3 w 4085"/>
                <a:gd name="T15" fmla="*/ 1249 h 1269"/>
                <a:gd name="T16" fmla="*/ 20 w 4085"/>
                <a:gd name="T17" fmla="*/ 1219 h 12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85"/>
                <a:gd name="T28" fmla="*/ 0 h 1269"/>
                <a:gd name="T29" fmla="*/ 4085 w 4085"/>
                <a:gd name="T30" fmla="*/ 1269 h 126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85" h="1269">
                  <a:moveTo>
                    <a:pt x="20" y="1219"/>
                  </a:moveTo>
                  <a:lnTo>
                    <a:pt x="2036" y="627"/>
                  </a:lnTo>
                  <a:lnTo>
                    <a:pt x="4051" y="4"/>
                  </a:lnTo>
                  <a:cubicBezTo>
                    <a:pt x="4064" y="0"/>
                    <a:pt x="4077" y="7"/>
                    <a:pt x="4081" y="19"/>
                  </a:cubicBezTo>
                  <a:cubicBezTo>
                    <a:pt x="4085" y="32"/>
                    <a:pt x="4078" y="45"/>
                    <a:pt x="4066" y="49"/>
                  </a:cubicBezTo>
                  <a:lnTo>
                    <a:pt x="2049" y="673"/>
                  </a:lnTo>
                  <a:lnTo>
                    <a:pt x="33" y="1265"/>
                  </a:lnTo>
                  <a:cubicBezTo>
                    <a:pt x="21" y="1269"/>
                    <a:pt x="7" y="1262"/>
                    <a:pt x="3" y="1249"/>
                  </a:cubicBezTo>
                  <a:cubicBezTo>
                    <a:pt x="0" y="1237"/>
                    <a:pt x="7" y="1223"/>
                    <a:pt x="20" y="1219"/>
                  </a:cubicBezTo>
                  <a:close/>
                </a:path>
              </a:pathLst>
            </a:custGeom>
            <a:solidFill>
              <a:srgbClr val="006666"/>
            </a:solidFill>
            <a:ln w="6" cap="flat">
              <a:solidFill>
                <a:srgbClr val="006666"/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1300613" y="3395663"/>
              <a:ext cx="4298950" cy="1184275"/>
            </a:xfrm>
            <a:custGeom>
              <a:avLst/>
              <a:gdLst>
                <a:gd name="T0" fmla="*/ 17 w 4087"/>
                <a:gd name="T1" fmla="*/ 1942 h 1991"/>
                <a:gd name="T2" fmla="*/ 2033 w 4087"/>
                <a:gd name="T3" fmla="*/ 1014 h 1991"/>
                <a:gd name="T4" fmla="*/ 4049 w 4087"/>
                <a:gd name="T5" fmla="*/ 6 h 1991"/>
                <a:gd name="T6" fmla="*/ 4081 w 4087"/>
                <a:gd name="T7" fmla="*/ 17 h 1991"/>
                <a:gd name="T8" fmla="*/ 4070 w 4087"/>
                <a:gd name="T9" fmla="*/ 49 h 1991"/>
                <a:gd name="T10" fmla="*/ 2054 w 4087"/>
                <a:gd name="T11" fmla="*/ 1057 h 1991"/>
                <a:gd name="T12" fmla="*/ 38 w 4087"/>
                <a:gd name="T13" fmla="*/ 1985 h 1991"/>
                <a:gd name="T14" fmla="*/ 6 w 4087"/>
                <a:gd name="T15" fmla="*/ 1974 h 1991"/>
                <a:gd name="T16" fmla="*/ 17 w 4087"/>
                <a:gd name="T17" fmla="*/ 1942 h 19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87"/>
                <a:gd name="T28" fmla="*/ 0 h 1991"/>
                <a:gd name="T29" fmla="*/ 4087 w 4087"/>
                <a:gd name="T30" fmla="*/ 1991 h 199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87" h="1991">
                  <a:moveTo>
                    <a:pt x="17" y="1942"/>
                  </a:moveTo>
                  <a:lnTo>
                    <a:pt x="2033" y="1014"/>
                  </a:lnTo>
                  <a:lnTo>
                    <a:pt x="4049" y="6"/>
                  </a:lnTo>
                  <a:cubicBezTo>
                    <a:pt x="4061" y="0"/>
                    <a:pt x="4075" y="5"/>
                    <a:pt x="4081" y="17"/>
                  </a:cubicBezTo>
                  <a:cubicBezTo>
                    <a:pt x="4087" y="29"/>
                    <a:pt x="4082" y="43"/>
                    <a:pt x="4070" y="49"/>
                  </a:cubicBezTo>
                  <a:lnTo>
                    <a:pt x="2054" y="1057"/>
                  </a:lnTo>
                  <a:lnTo>
                    <a:pt x="38" y="1985"/>
                  </a:lnTo>
                  <a:cubicBezTo>
                    <a:pt x="25" y="1991"/>
                    <a:pt x="11" y="1986"/>
                    <a:pt x="6" y="1974"/>
                  </a:cubicBezTo>
                  <a:cubicBezTo>
                    <a:pt x="0" y="1961"/>
                    <a:pt x="5" y="1947"/>
                    <a:pt x="17" y="1942"/>
                  </a:cubicBezTo>
                  <a:close/>
                </a:path>
              </a:pathLst>
            </a:custGeom>
            <a:solidFill>
              <a:srgbClr val="E46C0A"/>
            </a:solidFill>
            <a:ln w="6" cap="flat">
              <a:solidFill>
                <a:schemeClr val="accent6">
                  <a:lumMod val="75000"/>
                </a:schemeClr>
              </a:solidFill>
              <a:prstDash val="solid"/>
              <a:bevel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9467" name="Rectangle 15"/>
            <p:cNvSpPr>
              <a:spLocks noChangeArrowheads="1"/>
            </p:cNvSpPr>
            <p:nvPr/>
          </p:nvSpPr>
          <p:spPr bwMode="auto">
            <a:xfrm>
              <a:off x="998538" y="5300291"/>
              <a:ext cx="90487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pt-BR" sz="1400">
                  <a:solidFill>
                    <a:srgbClr val="000000"/>
                  </a:solidFill>
                  <a:latin typeface="Calibri" pitchFamily="34" charset="0"/>
                </a:rPr>
                <a:t>0</a:t>
              </a:r>
              <a:endParaRPr lang="pt-BR" sz="3200"/>
            </a:p>
          </p:txBody>
        </p:sp>
        <p:sp>
          <p:nvSpPr>
            <p:cNvPr id="19468" name="Rectangle 16"/>
            <p:cNvSpPr>
              <a:spLocks noChangeArrowheads="1"/>
            </p:cNvSpPr>
            <p:nvPr/>
          </p:nvSpPr>
          <p:spPr bwMode="auto">
            <a:xfrm>
              <a:off x="495300" y="4878016"/>
              <a:ext cx="59372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pt-BR" sz="1400" dirty="0">
                  <a:solidFill>
                    <a:srgbClr val="000000"/>
                  </a:solidFill>
                  <a:latin typeface="Calibri" pitchFamily="34" charset="0"/>
                </a:rPr>
                <a:t>100.000</a:t>
              </a:r>
              <a:endParaRPr lang="pt-BR" sz="3200" dirty="0"/>
            </a:p>
          </p:txBody>
        </p:sp>
        <p:sp>
          <p:nvSpPr>
            <p:cNvPr id="19469" name="Rectangle 17"/>
            <p:cNvSpPr>
              <a:spLocks noChangeArrowheads="1"/>
            </p:cNvSpPr>
            <p:nvPr/>
          </p:nvSpPr>
          <p:spPr bwMode="auto">
            <a:xfrm>
              <a:off x="495300" y="4404941"/>
              <a:ext cx="59372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pt-BR" sz="1400" dirty="0">
                  <a:solidFill>
                    <a:srgbClr val="000000"/>
                  </a:solidFill>
                  <a:latin typeface="Calibri" pitchFamily="34" charset="0"/>
                </a:rPr>
                <a:t>200.000</a:t>
              </a:r>
              <a:endParaRPr lang="pt-BR" sz="3200" dirty="0"/>
            </a:p>
          </p:txBody>
        </p:sp>
        <p:sp>
          <p:nvSpPr>
            <p:cNvPr id="19470" name="Rectangle 18"/>
            <p:cNvSpPr>
              <a:spLocks noChangeArrowheads="1"/>
            </p:cNvSpPr>
            <p:nvPr/>
          </p:nvSpPr>
          <p:spPr bwMode="auto">
            <a:xfrm>
              <a:off x="495300" y="4033466"/>
              <a:ext cx="59372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pt-BR" sz="1400">
                  <a:solidFill>
                    <a:srgbClr val="000000"/>
                  </a:solidFill>
                  <a:latin typeface="Calibri" pitchFamily="34" charset="0"/>
                </a:rPr>
                <a:t>300.000</a:t>
              </a:r>
              <a:endParaRPr lang="pt-BR" sz="3200"/>
            </a:p>
          </p:txBody>
        </p:sp>
        <p:sp>
          <p:nvSpPr>
            <p:cNvPr id="19471" name="Rectangle 19"/>
            <p:cNvSpPr>
              <a:spLocks noChangeArrowheads="1"/>
            </p:cNvSpPr>
            <p:nvPr/>
          </p:nvSpPr>
          <p:spPr bwMode="auto">
            <a:xfrm>
              <a:off x="495300" y="3611191"/>
              <a:ext cx="59372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pt-BR" sz="1400">
                  <a:solidFill>
                    <a:srgbClr val="000000"/>
                  </a:solidFill>
                  <a:latin typeface="Calibri" pitchFamily="34" charset="0"/>
                </a:rPr>
                <a:t>400.000</a:t>
              </a:r>
              <a:endParaRPr lang="pt-BR" sz="3200"/>
            </a:p>
          </p:txBody>
        </p:sp>
        <p:sp>
          <p:nvSpPr>
            <p:cNvPr id="19472" name="Rectangle 20"/>
            <p:cNvSpPr>
              <a:spLocks noChangeArrowheads="1"/>
            </p:cNvSpPr>
            <p:nvPr/>
          </p:nvSpPr>
          <p:spPr bwMode="auto">
            <a:xfrm>
              <a:off x="495300" y="3190503"/>
              <a:ext cx="59372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pt-BR" sz="1400">
                  <a:solidFill>
                    <a:srgbClr val="000000"/>
                  </a:solidFill>
                  <a:latin typeface="Calibri" pitchFamily="34" charset="0"/>
                </a:rPr>
                <a:t>500.000</a:t>
              </a:r>
              <a:endParaRPr lang="pt-BR" sz="3200"/>
            </a:p>
          </p:txBody>
        </p:sp>
        <p:sp>
          <p:nvSpPr>
            <p:cNvPr id="19473" name="Rectangle 21"/>
            <p:cNvSpPr>
              <a:spLocks noChangeArrowheads="1"/>
            </p:cNvSpPr>
            <p:nvPr/>
          </p:nvSpPr>
          <p:spPr bwMode="auto">
            <a:xfrm>
              <a:off x="495300" y="2768228"/>
              <a:ext cx="59372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pt-BR" sz="1400" dirty="0">
                  <a:solidFill>
                    <a:srgbClr val="000000"/>
                  </a:solidFill>
                  <a:latin typeface="Calibri" pitchFamily="34" charset="0"/>
                </a:rPr>
                <a:t>600.000</a:t>
              </a:r>
              <a:endParaRPr lang="pt-BR" sz="3200" dirty="0"/>
            </a:p>
          </p:txBody>
        </p:sp>
        <p:sp>
          <p:nvSpPr>
            <p:cNvPr id="19474" name="Rectangle 22"/>
            <p:cNvSpPr>
              <a:spLocks noChangeArrowheads="1"/>
            </p:cNvSpPr>
            <p:nvPr/>
          </p:nvSpPr>
          <p:spPr bwMode="auto">
            <a:xfrm>
              <a:off x="1377950" y="5559425"/>
              <a:ext cx="41751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Calibri" pitchFamily="34" charset="0"/>
                </a:rPr>
                <a:t>2008</a:t>
              </a:r>
              <a:endParaRPr lang="pt-BR" sz="3600"/>
            </a:p>
          </p:txBody>
        </p:sp>
        <p:sp>
          <p:nvSpPr>
            <p:cNvPr id="19475" name="Rectangle 23"/>
            <p:cNvSpPr>
              <a:spLocks noChangeArrowheads="1"/>
            </p:cNvSpPr>
            <p:nvPr/>
          </p:nvSpPr>
          <p:spPr bwMode="auto">
            <a:xfrm>
              <a:off x="3281363" y="5559425"/>
              <a:ext cx="417512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Calibri" pitchFamily="34" charset="0"/>
                </a:rPr>
                <a:t>2012</a:t>
              </a:r>
              <a:endParaRPr lang="pt-BR" sz="3600"/>
            </a:p>
          </p:txBody>
        </p:sp>
        <p:sp>
          <p:nvSpPr>
            <p:cNvPr id="19476" name="Rectangle 24"/>
            <p:cNvSpPr>
              <a:spLocks noChangeArrowheads="1"/>
            </p:cNvSpPr>
            <p:nvPr/>
          </p:nvSpPr>
          <p:spPr bwMode="auto">
            <a:xfrm>
              <a:off x="5395913" y="5559425"/>
              <a:ext cx="417512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Calibri" pitchFamily="34" charset="0"/>
                </a:rPr>
                <a:t>2015</a:t>
              </a:r>
              <a:endParaRPr lang="pt-BR" sz="3600"/>
            </a:p>
          </p:txBody>
        </p:sp>
        <p:sp>
          <p:nvSpPr>
            <p:cNvPr id="22" name="Rectangle 27"/>
            <p:cNvSpPr>
              <a:spLocks noChangeArrowheads="1"/>
            </p:cNvSpPr>
            <p:nvPr/>
          </p:nvSpPr>
          <p:spPr bwMode="auto">
            <a:xfrm>
              <a:off x="5964238" y="3937000"/>
              <a:ext cx="144243" cy="144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000" dirty="0" err="1">
                  <a:solidFill>
                    <a:schemeClr val="accent2">
                      <a:lumMod val="75000"/>
                    </a:schemeClr>
                  </a:solidFill>
                  <a:latin typeface="Calibri" pitchFamily="34" charset="0"/>
                </a:rPr>
                <a:t>a.a</a:t>
              </a:r>
              <a:endParaRPr lang="pt-BR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3" name="Rectangle 29"/>
            <p:cNvSpPr>
              <a:spLocks noChangeArrowheads="1"/>
            </p:cNvSpPr>
            <p:nvPr/>
          </p:nvSpPr>
          <p:spPr bwMode="auto">
            <a:xfrm>
              <a:off x="5964238" y="3724275"/>
              <a:ext cx="144243" cy="144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000" dirty="0" err="1">
                  <a:solidFill>
                    <a:srgbClr val="006666"/>
                  </a:solidFill>
                  <a:latin typeface="Calibri" pitchFamily="34" charset="0"/>
                </a:rPr>
                <a:t>a.a</a:t>
              </a:r>
              <a:endParaRPr lang="pt-BR" dirty="0">
                <a:solidFill>
                  <a:srgbClr val="006666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5964238" y="3303588"/>
              <a:ext cx="144243" cy="144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pt-BR" sz="1000" dirty="0">
                  <a:solidFill>
                    <a:schemeClr val="accent6">
                      <a:lumMod val="75000"/>
                    </a:schemeClr>
                  </a:solidFill>
                  <a:latin typeface="Calibri" pitchFamily="34" charset="0"/>
                </a:rPr>
                <a:t>a.a</a:t>
              </a:r>
              <a:endParaRPr lang="pt-BR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5" name="Rectangle 33"/>
            <p:cNvSpPr>
              <a:spLocks noChangeArrowheads="1"/>
            </p:cNvSpPr>
            <p:nvPr/>
          </p:nvSpPr>
          <p:spPr bwMode="auto">
            <a:xfrm>
              <a:off x="5635625" y="3254375"/>
              <a:ext cx="237399" cy="230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pt-BR" sz="1600" b="1" dirty="0">
                  <a:solidFill>
                    <a:schemeClr val="accent6">
                      <a:lumMod val="75000"/>
                    </a:schemeClr>
                  </a:solidFill>
                  <a:latin typeface="Calibri" pitchFamily="34" charset="0"/>
                </a:rPr>
                <a:t>7%</a:t>
              </a:r>
              <a:endParaRPr lang="pt-BR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6" name="Rectangle 34"/>
            <p:cNvSpPr>
              <a:spLocks noChangeArrowheads="1"/>
            </p:cNvSpPr>
            <p:nvPr/>
          </p:nvSpPr>
          <p:spPr bwMode="auto">
            <a:xfrm>
              <a:off x="5635625" y="3676650"/>
              <a:ext cx="237399" cy="230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600" b="1" dirty="0">
                  <a:solidFill>
                    <a:srgbClr val="006666"/>
                  </a:solidFill>
                  <a:latin typeface="Calibri" pitchFamily="34" charset="0"/>
                </a:rPr>
                <a:t>5%</a:t>
              </a:r>
              <a:endParaRPr lang="pt-BR" sz="2800" b="1" dirty="0">
                <a:solidFill>
                  <a:srgbClr val="006666"/>
                </a:solidFill>
              </a:endParaRPr>
            </a:p>
          </p:txBody>
        </p:sp>
        <p:sp>
          <p:nvSpPr>
            <p:cNvPr id="27" name="Rectangle 35"/>
            <p:cNvSpPr>
              <a:spLocks noChangeArrowheads="1"/>
            </p:cNvSpPr>
            <p:nvPr/>
          </p:nvSpPr>
          <p:spPr bwMode="auto">
            <a:xfrm>
              <a:off x="5635625" y="3889375"/>
              <a:ext cx="237399" cy="230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pt-BR" sz="1600" b="1" dirty="0">
                  <a:solidFill>
                    <a:schemeClr val="accent2">
                      <a:lumMod val="75000"/>
                    </a:schemeClr>
                  </a:solidFill>
                  <a:latin typeface="Calibri" pitchFamily="34" charset="0"/>
                </a:rPr>
                <a:t>3%</a:t>
              </a:r>
              <a:endParaRPr lang="pt-BR" sz="28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28" name="Conector de seta reta 27"/>
            <p:cNvCxnSpPr/>
            <p:nvPr/>
          </p:nvCxnSpPr>
          <p:spPr>
            <a:xfrm rot="16200000" flipH="1">
              <a:off x="6480175" y="2605088"/>
              <a:ext cx="3175" cy="1768475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de seta reta 28"/>
            <p:cNvCxnSpPr/>
            <p:nvPr/>
          </p:nvCxnSpPr>
          <p:spPr>
            <a:xfrm rot="16200000" flipH="1">
              <a:off x="6480969" y="3236119"/>
              <a:ext cx="1587" cy="1768475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tângulo 29"/>
            <p:cNvSpPr/>
            <p:nvPr/>
          </p:nvSpPr>
          <p:spPr>
            <a:xfrm>
              <a:off x="7380288" y="3154363"/>
              <a:ext cx="1141412" cy="592137"/>
            </a:xfrm>
            <a:prstGeom prst="rect">
              <a:avLst/>
            </a:prstGeom>
            <a:solidFill>
              <a:srgbClr val="D9D9D9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b="1" dirty="0">
                  <a:solidFill>
                    <a:schemeClr val="tx1"/>
                  </a:solidFill>
                </a:rPr>
                <a:t>Relação 4/7</a:t>
              </a:r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7380288" y="3830638"/>
              <a:ext cx="1141412" cy="592137"/>
            </a:xfrm>
            <a:prstGeom prst="rect">
              <a:avLst/>
            </a:prstGeom>
            <a:solidFill>
              <a:srgbClr val="D9D9D9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BR" sz="1400" b="1" dirty="0">
                  <a:solidFill>
                    <a:schemeClr val="tx1"/>
                  </a:solidFill>
                </a:rPr>
                <a:t>Relação 2/7</a:t>
              </a:r>
            </a:p>
          </p:txBody>
        </p:sp>
        <p:cxnSp>
          <p:nvCxnSpPr>
            <p:cNvPr id="40" name="Conector reto 39"/>
            <p:cNvCxnSpPr/>
            <p:nvPr/>
          </p:nvCxnSpPr>
          <p:spPr>
            <a:xfrm>
              <a:off x="1187624" y="4557292"/>
              <a:ext cx="453600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116114"/>
            <a:ext cx="6181498" cy="1169176"/>
          </a:xfrm>
        </p:spPr>
        <p:txBody>
          <a:bodyPr/>
          <a:lstStyle/>
          <a:p>
            <a:r>
              <a:rPr lang="pt-BR" sz="2800" smtClean="0"/>
              <a:t>A Macroplan</a:t>
            </a:r>
            <a:endParaRPr lang="pt-BR" sz="28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0"/>
          </p:nvPr>
        </p:nvSpPr>
        <p:spPr>
          <a:xfrm>
            <a:off x="611188" y="1484312"/>
            <a:ext cx="8075612" cy="504103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74638" indent="-274638" defTabSz="1279525">
              <a:lnSpc>
                <a:spcPct val="120000"/>
              </a:lnSpc>
              <a:spcBef>
                <a:spcPts val="2400"/>
              </a:spcBef>
              <a:spcAft>
                <a:spcPts val="600"/>
              </a:spcAft>
            </a:pPr>
            <a:r>
              <a:rPr lang="pt-BR" sz="2200" smtClean="0">
                <a:latin typeface="Calibri" pitchFamily="34" charset="0"/>
              </a:rPr>
              <a:t>Empresa brasileira de consultoria </a:t>
            </a:r>
          </a:p>
          <a:p>
            <a:pPr marL="274638" indent="-274638" defTabSz="1279525">
              <a:lnSpc>
                <a:spcPct val="120000"/>
              </a:lnSpc>
              <a:spcBef>
                <a:spcPts val="2400"/>
              </a:spcBef>
              <a:spcAft>
                <a:spcPts val="600"/>
              </a:spcAft>
            </a:pPr>
            <a:r>
              <a:rPr lang="pt-BR" sz="2200" smtClean="0">
                <a:latin typeface="Calibri" pitchFamily="34" charset="0"/>
              </a:rPr>
              <a:t>21 anos de experiência</a:t>
            </a:r>
          </a:p>
          <a:p>
            <a:pPr marL="274638" indent="-274638" defTabSz="1279525">
              <a:lnSpc>
                <a:spcPct val="120000"/>
              </a:lnSpc>
              <a:spcBef>
                <a:spcPts val="2400"/>
              </a:spcBef>
              <a:spcAft>
                <a:spcPts val="600"/>
              </a:spcAft>
            </a:pPr>
            <a:r>
              <a:rPr lang="pt-BR" sz="2200" smtClean="0">
                <a:latin typeface="Calibri" pitchFamily="34" charset="0"/>
              </a:rPr>
              <a:t>Escritórios no Rio de Janeiro, São Paulo, Brasília, Vitória e atuação em todo o Brasil</a:t>
            </a:r>
          </a:p>
          <a:p>
            <a:pPr marL="274638" indent="-274638" defTabSz="1279525">
              <a:lnSpc>
                <a:spcPct val="120000"/>
              </a:lnSpc>
              <a:spcBef>
                <a:spcPts val="2400"/>
              </a:spcBef>
              <a:spcAft>
                <a:spcPts val="600"/>
              </a:spcAft>
              <a:buSzPct val="120000"/>
            </a:pPr>
            <a:r>
              <a:rPr lang="pt-BR" sz="2200" smtClean="0">
                <a:latin typeface="Calibri" pitchFamily="34" charset="0"/>
              </a:rPr>
              <a:t>Mais de 250 projetos de consultoria para grandes organizações</a:t>
            </a:r>
          </a:p>
          <a:p>
            <a:pPr marL="274638" indent="-274638" defTabSz="1279525">
              <a:lnSpc>
                <a:spcPct val="120000"/>
              </a:lnSpc>
              <a:spcBef>
                <a:spcPts val="2400"/>
              </a:spcBef>
              <a:spcAft>
                <a:spcPts val="600"/>
              </a:spcAft>
              <a:buSzPct val="120000"/>
            </a:pPr>
            <a:r>
              <a:rPr lang="pt-BR" sz="2200" smtClean="0">
                <a:latin typeface="Calibri" pitchFamily="34" charset="0"/>
              </a:rPr>
              <a:t>50 profissionais com vínculo permanente e formação pluridisciplinar </a:t>
            </a:r>
          </a:p>
          <a:p>
            <a:pPr marL="274638" indent="-274638" defTabSz="1279525">
              <a:lnSpc>
                <a:spcPct val="120000"/>
              </a:lnSpc>
              <a:spcBef>
                <a:spcPts val="2400"/>
              </a:spcBef>
              <a:spcAft>
                <a:spcPts val="600"/>
              </a:spcAft>
              <a:buSzPct val="120000"/>
            </a:pPr>
            <a:r>
              <a:rPr lang="pt-BR" sz="2200" smtClean="0">
                <a:latin typeface="Calibri" pitchFamily="34" charset="0"/>
              </a:rPr>
              <a:t>Ampla rede de parceiros e especialistas</a:t>
            </a:r>
            <a:endParaRPr lang="pt-BR" sz="2200" dirty="0">
              <a:latin typeface="Calibri" pitchFamily="34" charset="0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476375" y="898525"/>
            <a:ext cx="338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sz="2400">
                <a:solidFill>
                  <a:schemeClr val="bg1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6" name="Espaço Reservado para Número de Slide 3"/>
          <p:cNvSpPr txBox="1">
            <a:spLocks/>
          </p:cNvSpPr>
          <p:nvPr/>
        </p:nvSpPr>
        <p:spPr>
          <a:xfrm>
            <a:off x="8647113" y="6434138"/>
            <a:ext cx="442912" cy="288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E97208"/>
              </a:buClr>
              <a:buFont typeface="Wingdings" pitchFamily="2" charset="2"/>
              <a:buChar char="§"/>
              <a:defRPr lang="pt-BR" sz="21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8B3023"/>
              </a:buClr>
              <a:buFont typeface="Wingdings" pitchFamily="2" charset="2"/>
              <a:buChar char="§"/>
              <a:defRPr lang="pt-BR" sz="1900" dirty="0" smtClean="0">
                <a:solidFill>
                  <a:srgbClr val="3D2A16"/>
                </a:solidFill>
                <a:latin typeface="Calibri" pitchFamily="34" charset="0"/>
              </a:defRPr>
            </a:lvl2pPr>
            <a:lvl3pPr marL="1143000" indent="-228600" algn="l" rtl="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4C52"/>
              </a:buClr>
              <a:buFont typeface="Wingdings" pitchFamily="2" charset="2"/>
              <a:buChar char="§"/>
              <a:defRPr lang="pt-BR" sz="1700" dirty="0" smtClean="0">
                <a:solidFill>
                  <a:srgbClr val="3D2A16"/>
                </a:solidFill>
                <a:latin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buNone/>
              <a:defRPr/>
            </a:pPr>
            <a:fld id="{738603A6-6C6B-4B27-A027-BF15259F628E}" type="slidenum">
              <a:rPr lang="pt-BR" sz="1000" b="1" smtClean="0">
                <a:solidFill>
                  <a:srgbClr val="483018"/>
                </a:solidFill>
              </a:rPr>
              <a:pPr marL="0" indent="0" algn="ctr">
                <a:buNone/>
                <a:defRPr/>
              </a:pPr>
              <a:t>37</a:t>
            </a:fld>
            <a:endParaRPr lang="pt-BR" sz="1000" b="1" dirty="0">
              <a:solidFill>
                <a:srgbClr val="483018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90210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9"/>
          <p:cNvSpPr>
            <a:spLocks noGrp="1" noChangeArrowheads="1"/>
          </p:cNvSpPr>
          <p:nvPr>
            <p:ph type="title"/>
          </p:nvPr>
        </p:nvSpPr>
        <p:spPr>
          <a:xfrm>
            <a:off x="611188" y="116114"/>
            <a:ext cx="6181498" cy="1169176"/>
          </a:xfrm>
        </p:spPr>
        <p:txBody>
          <a:bodyPr/>
          <a:lstStyle/>
          <a:p>
            <a:r>
              <a:rPr lang="pt-BR" sz="2800" smtClean="0"/>
              <a:t>Alguns clientes de destaque</a:t>
            </a:r>
            <a:endParaRPr lang="pt-BR" sz="2800" dirty="0" smtClean="0"/>
          </a:p>
        </p:txBody>
      </p:sp>
      <p:sp>
        <p:nvSpPr>
          <p:cNvPr id="8197" name="Text Box 40"/>
          <p:cNvSpPr txBox="1">
            <a:spLocks noChangeArrowheads="1"/>
          </p:cNvSpPr>
          <p:nvPr/>
        </p:nvSpPr>
        <p:spPr bwMode="auto">
          <a:xfrm>
            <a:off x="1476375" y="898525"/>
            <a:ext cx="338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sz="2400" dirty="0">
                <a:solidFill>
                  <a:schemeClr val="bg1"/>
                </a:solidFill>
                <a:latin typeface="Calibri" pitchFamily="34" charset="0"/>
              </a:rPr>
              <a:t>5</a:t>
            </a:r>
          </a:p>
        </p:txBody>
      </p:sp>
      <p:grpSp>
        <p:nvGrpSpPr>
          <p:cNvPr id="61" name="Grupo 60"/>
          <p:cNvGrpSpPr/>
          <p:nvPr/>
        </p:nvGrpSpPr>
        <p:grpSpPr>
          <a:xfrm>
            <a:off x="4815353" y="4549022"/>
            <a:ext cx="1579188" cy="812799"/>
            <a:chOff x="3922116" y="4151646"/>
            <a:chExt cx="1579188" cy="81279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94" name="AutoShape 68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922116" y="4151646"/>
              <a:ext cx="1579188" cy="81279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195" name="Picture 15" descr="embrapa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3002" y="4352404"/>
              <a:ext cx="1279572" cy="51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" name="Grupo 52"/>
          <p:cNvGrpSpPr/>
          <p:nvPr/>
        </p:nvGrpSpPr>
        <p:grpSpPr>
          <a:xfrm>
            <a:off x="551485" y="3558682"/>
            <a:ext cx="1568581" cy="808820"/>
            <a:chOff x="335461" y="3273877"/>
            <a:chExt cx="1568581" cy="8088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99" name="AutoShape 68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35461" y="3273877"/>
              <a:ext cx="1568581" cy="80882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02" name="Picture 8" descr="Brasil Supply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612" y="3407797"/>
              <a:ext cx="788931" cy="6139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31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2" name="Grupo 51"/>
          <p:cNvGrpSpPr/>
          <p:nvPr/>
        </p:nvGrpSpPr>
        <p:grpSpPr>
          <a:xfrm>
            <a:off x="548833" y="2557737"/>
            <a:ext cx="1565930" cy="806168"/>
            <a:chOff x="332809" y="2398760"/>
            <a:chExt cx="1565930" cy="8061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03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332809" y="2398760"/>
              <a:ext cx="1565930" cy="80616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06" name="Picture 15" descr="Embratel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325" y="2539503"/>
              <a:ext cx="1274132" cy="539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" name="Grupo 47"/>
          <p:cNvGrpSpPr/>
          <p:nvPr/>
        </p:nvGrpSpPr>
        <p:grpSpPr>
          <a:xfrm>
            <a:off x="6932037" y="3557358"/>
            <a:ext cx="1567255" cy="804842"/>
            <a:chOff x="6716013" y="3269900"/>
            <a:chExt cx="1567255" cy="80484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01" name="AutoShape 68"/>
            <p:cNvSpPr>
              <a:spLocks noChangeArrowheads="1"/>
            </p:cNvSpPr>
            <p:nvPr/>
          </p:nvSpPr>
          <p:spPr bwMode="auto">
            <a:xfrm>
              <a:off x="6716013" y="3269900"/>
              <a:ext cx="1567255" cy="80484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10" name="Picture 10" descr="Suzano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7385" y="3300396"/>
              <a:ext cx="848598" cy="656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" name="Grupo 50"/>
          <p:cNvGrpSpPr/>
          <p:nvPr/>
        </p:nvGrpSpPr>
        <p:grpSpPr>
          <a:xfrm>
            <a:off x="539552" y="1556792"/>
            <a:ext cx="1571233" cy="806168"/>
            <a:chOff x="323528" y="1556792"/>
            <a:chExt cx="1571233" cy="8061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11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323528" y="1556792"/>
              <a:ext cx="1571233" cy="80616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12" name="Picture 25" descr="Petrobras vertical fundo claro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544" y="1633696"/>
              <a:ext cx="1100526" cy="665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5" name="Grupo 64"/>
          <p:cNvGrpSpPr/>
          <p:nvPr/>
        </p:nvGrpSpPr>
        <p:grpSpPr>
          <a:xfrm>
            <a:off x="2671706" y="2555085"/>
            <a:ext cx="1571233" cy="807494"/>
            <a:chOff x="2126800" y="2408042"/>
            <a:chExt cx="1571233" cy="8074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04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2126800" y="2408042"/>
              <a:ext cx="1571233" cy="80749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13" name="Picture 26" descr="logo-Quartor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0444" y="2592347"/>
              <a:ext cx="1443943" cy="434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9" name="Grupo 58"/>
          <p:cNvGrpSpPr/>
          <p:nvPr/>
        </p:nvGrpSpPr>
        <p:grpSpPr>
          <a:xfrm>
            <a:off x="4799882" y="2555086"/>
            <a:ext cx="1571233" cy="807494"/>
            <a:chOff x="3939352" y="2408042"/>
            <a:chExt cx="1571233" cy="8074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14" name="AutoShape 68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939352" y="2408042"/>
              <a:ext cx="1571233" cy="80749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15" name="Imagem 41" descr="Eletrobras_marca_princ_cor_RGB_alta[1].jp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2880" y="2490250"/>
              <a:ext cx="962629" cy="611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" name="Grupo 59"/>
          <p:cNvGrpSpPr/>
          <p:nvPr/>
        </p:nvGrpSpPr>
        <p:grpSpPr>
          <a:xfrm>
            <a:off x="4805629" y="3553380"/>
            <a:ext cx="1568581" cy="804842"/>
            <a:chOff x="3942004" y="3269900"/>
            <a:chExt cx="1568581" cy="80484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98" name="AutoShape 68"/>
            <p:cNvSpPr>
              <a:spLocks noChangeArrowheads="1"/>
            </p:cNvSpPr>
            <p:nvPr/>
          </p:nvSpPr>
          <p:spPr bwMode="auto">
            <a:xfrm>
              <a:off x="3942004" y="3269900"/>
              <a:ext cx="1568581" cy="80484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16" name="Imagem 42" descr="FBTS.jpeg.jpg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3324" y="3450227"/>
              <a:ext cx="1079311" cy="481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4" name="Grupo 63"/>
          <p:cNvGrpSpPr/>
          <p:nvPr/>
        </p:nvGrpSpPr>
        <p:grpSpPr>
          <a:xfrm>
            <a:off x="2677894" y="3553378"/>
            <a:ext cx="1569907" cy="804843"/>
            <a:chOff x="2141384" y="3271226"/>
            <a:chExt cx="1569907" cy="80484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00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2141384" y="3271226"/>
              <a:ext cx="1569907" cy="80484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17" name="Imagem 57" descr="Eletronorte.jpg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674" y="3381279"/>
              <a:ext cx="1312676" cy="583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4" name="Grupo 53"/>
          <p:cNvGrpSpPr/>
          <p:nvPr/>
        </p:nvGrpSpPr>
        <p:grpSpPr>
          <a:xfrm>
            <a:off x="542204" y="4562279"/>
            <a:ext cx="1579188" cy="812799"/>
            <a:chOff x="326180" y="4151646"/>
            <a:chExt cx="1579188" cy="81279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18" name="AutoShape 68">
              <a:hlinkClick r:id="rId1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26180" y="4151646"/>
              <a:ext cx="1579188" cy="81279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19" name="Picture 31" descr="Gov MG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491" t="22183" r="3368" b="21831"/>
            <a:stretch>
              <a:fillRect/>
            </a:stretch>
          </p:blipFill>
          <p:spPr bwMode="auto">
            <a:xfrm>
              <a:off x="494428" y="4314304"/>
              <a:ext cx="1163344" cy="444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3" name="Grupo 62"/>
          <p:cNvGrpSpPr/>
          <p:nvPr/>
        </p:nvGrpSpPr>
        <p:grpSpPr>
          <a:xfrm>
            <a:off x="2677452" y="4549020"/>
            <a:ext cx="1581841" cy="812799"/>
            <a:chOff x="2117518" y="4151646"/>
            <a:chExt cx="1581841" cy="81279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21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2117518" y="4151646"/>
              <a:ext cx="1581841" cy="81279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22" name="Picture 21" descr="São Paulo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3254" y="4213966"/>
              <a:ext cx="773021" cy="680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7" name="Grupo 46"/>
          <p:cNvGrpSpPr/>
          <p:nvPr/>
        </p:nvGrpSpPr>
        <p:grpSpPr>
          <a:xfrm>
            <a:off x="6928059" y="2559727"/>
            <a:ext cx="1568581" cy="806168"/>
            <a:chOff x="6712035" y="2406716"/>
            <a:chExt cx="1568581" cy="8061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05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6712035" y="2406716"/>
              <a:ext cx="1568581" cy="80616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23" name="Picture 23" descr="Gov RJ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5896" y="2673953"/>
              <a:ext cx="1299860" cy="35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9" name="Grupo 48"/>
          <p:cNvGrpSpPr/>
          <p:nvPr/>
        </p:nvGrpSpPr>
        <p:grpSpPr>
          <a:xfrm>
            <a:off x="6950600" y="4553663"/>
            <a:ext cx="1581840" cy="812798"/>
            <a:chOff x="6734576" y="4142365"/>
            <a:chExt cx="1581840" cy="8127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24" name="AutoShape 68">
              <a:hlinkClick r:id="rId18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6734576" y="4142365"/>
              <a:ext cx="1581840" cy="81279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25" name="Picture 19" descr="Gov ES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5204" y="4327004"/>
              <a:ext cx="1141100" cy="481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" name="Grupo 55"/>
          <p:cNvGrpSpPr/>
          <p:nvPr/>
        </p:nvGrpSpPr>
        <p:grpSpPr>
          <a:xfrm>
            <a:off x="2677894" y="5552619"/>
            <a:ext cx="1581840" cy="811472"/>
            <a:chOff x="2118844" y="5104994"/>
            <a:chExt cx="1581840" cy="8114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26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2118844" y="5104994"/>
              <a:ext cx="1581840" cy="81147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27" name="Picture 22" descr="Inmetro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506" y="5160683"/>
              <a:ext cx="594019" cy="688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7" name="Grupo 56"/>
          <p:cNvGrpSpPr/>
          <p:nvPr/>
        </p:nvGrpSpPr>
        <p:grpSpPr>
          <a:xfrm>
            <a:off x="2669496" y="1558118"/>
            <a:ext cx="1571233" cy="806168"/>
            <a:chOff x="2133429" y="1558118"/>
            <a:chExt cx="1571233" cy="8061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07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2133429" y="1558118"/>
              <a:ext cx="1571233" cy="80616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29" name="Picture 25" descr="SEBRAE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6745" y="1700808"/>
              <a:ext cx="1159880" cy="563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0" name="Grupo 49"/>
          <p:cNvGrpSpPr/>
          <p:nvPr/>
        </p:nvGrpSpPr>
        <p:grpSpPr>
          <a:xfrm>
            <a:off x="6953252" y="5557923"/>
            <a:ext cx="1579188" cy="811472"/>
            <a:chOff x="6737228" y="5110298"/>
            <a:chExt cx="1579188" cy="8114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30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6737228" y="5110298"/>
              <a:ext cx="1579188" cy="81147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31" name="Picture 17" descr="APEX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6895" y="5236261"/>
              <a:ext cx="1412121" cy="5555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31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6" name="Grupo 45"/>
          <p:cNvGrpSpPr/>
          <p:nvPr/>
        </p:nvGrpSpPr>
        <p:grpSpPr>
          <a:xfrm>
            <a:off x="6928059" y="1559444"/>
            <a:ext cx="1571233" cy="808820"/>
            <a:chOff x="6712035" y="1559444"/>
            <a:chExt cx="1571233" cy="8088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08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6712035" y="1559444"/>
              <a:ext cx="1571233" cy="80882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32" name="Picture 34" descr="Senac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7587"/>
            <a:stretch>
              <a:fillRect/>
            </a:stretch>
          </p:blipFill>
          <p:spPr bwMode="auto">
            <a:xfrm>
              <a:off x="7149946" y="1663426"/>
              <a:ext cx="643954" cy="647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8" name="Grupo 57"/>
          <p:cNvGrpSpPr/>
          <p:nvPr/>
        </p:nvGrpSpPr>
        <p:grpSpPr>
          <a:xfrm>
            <a:off x="4799440" y="1558118"/>
            <a:ext cx="1569907" cy="806168"/>
            <a:chOff x="3934049" y="1558118"/>
            <a:chExt cx="1569907" cy="8061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09" name="AutoShape 68">
              <a:hlinkClick r:id="rId1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934049" y="1558118"/>
              <a:ext cx="1569907" cy="80616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33" name="Picture 37" descr="SENAI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042" y="1796786"/>
              <a:ext cx="1438640" cy="339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5" name="Grupo 54"/>
          <p:cNvGrpSpPr/>
          <p:nvPr/>
        </p:nvGrpSpPr>
        <p:grpSpPr>
          <a:xfrm>
            <a:off x="542204" y="5569856"/>
            <a:ext cx="1579188" cy="811472"/>
            <a:chOff x="326180" y="5122231"/>
            <a:chExt cx="1579188" cy="8114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20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326180" y="5122231"/>
              <a:ext cx="1579188" cy="81147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34" name="Picture 2" descr="http://8oficina.inclusaodigital.gov.br/files/u11/LOGO_PREFEITURA_BH_-_BRAS__O_-_VERT_-_COR.jpg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834" y="5224328"/>
              <a:ext cx="848598" cy="601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2" name="Grupo 61"/>
          <p:cNvGrpSpPr/>
          <p:nvPr/>
        </p:nvGrpSpPr>
        <p:grpSpPr>
          <a:xfrm>
            <a:off x="4816236" y="5552619"/>
            <a:ext cx="1580514" cy="811472"/>
            <a:chOff x="3922116" y="5104994"/>
            <a:chExt cx="1580514" cy="8114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28" name="AutoShape 6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3922116" y="5104994"/>
              <a:ext cx="1580514" cy="81147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" algn="ctr">
              <a:solidFill>
                <a:srgbClr val="EAEAE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8235" name="Picture 2" descr="CNI 70 anos">
              <a:hlinkClick r:id="rId26"/>
            </p:cNvPr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34969"/>
            <a:stretch>
              <a:fillRect/>
            </a:stretch>
          </p:blipFill>
          <p:spPr bwMode="auto">
            <a:xfrm>
              <a:off x="4053383" y="5290166"/>
              <a:ext cx="1447921" cy="502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8" name="Espaço Reservado para Número de Slide 3"/>
          <p:cNvSpPr txBox="1">
            <a:spLocks/>
          </p:cNvSpPr>
          <p:nvPr/>
        </p:nvSpPr>
        <p:spPr>
          <a:xfrm>
            <a:off x="8647113" y="6434138"/>
            <a:ext cx="442912" cy="288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E97208"/>
              </a:buClr>
              <a:buFont typeface="Wingdings" pitchFamily="2" charset="2"/>
              <a:buChar char="§"/>
              <a:defRPr lang="pt-BR" sz="21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8B3023"/>
              </a:buClr>
              <a:buFont typeface="Wingdings" pitchFamily="2" charset="2"/>
              <a:buChar char="§"/>
              <a:defRPr lang="pt-BR" sz="1900" dirty="0" smtClean="0">
                <a:solidFill>
                  <a:srgbClr val="3D2A16"/>
                </a:solidFill>
                <a:latin typeface="Calibri" pitchFamily="34" charset="0"/>
              </a:defRPr>
            </a:lvl2pPr>
            <a:lvl3pPr marL="1143000" indent="-228600" algn="l" rtl="0" eaLnBrk="0" fontAlgn="base" hangingPunct="0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004C52"/>
              </a:buClr>
              <a:buFont typeface="Wingdings" pitchFamily="2" charset="2"/>
              <a:buChar char="§"/>
              <a:defRPr lang="pt-BR" sz="1700" dirty="0" smtClean="0">
                <a:solidFill>
                  <a:srgbClr val="3D2A16"/>
                </a:solidFill>
                <a:latin typeface="Calibri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buNone/>
              <a:defRPr/>
            </a:pPr>
            <a:fld id="{738603A6-6C6B-4B27-A027-BF15259F628E}" type="slidenum">
              <a:rPr lang="pt-BR" sz="1000" b="1" smtClean="0">
                <a:solidFill>
                  <a:srgbClr val="483018"/>
                </a:solidFill>
              </a:rPr>
              <a:pPr marL="0" indent="0" algn="ctr">
                <a:buNone/>
                <a:defRPr/>
              </a:pPr>
              <a:t>38</a:t>
            </a:fld>
            <a:endParaRPr lang="pt-BR" sz="1000" b="1" dirty="0">
              <a:solidFill>
                <a:srgbClr val="483018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1482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1151112" y="1600133"/>
            <a:ext cx="1755393" cy="233901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 dirty="0">
              <a:latin typeface="Calibri" pitchFamily="34" charset="0"/>
              <a:cs typeface="+mn-cs"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3680703" y="1600133"/>
            <a:ext cx="1755393" cy="233901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 dirty="0">
              <a:latin typeface="Calibri" pitchFamily="34" charset="0"/>
              <a:cs typeface="+mn-cs"/>
            </a:endParaRPr>
          </a:p>
        </p:txBody>
      </p:sp>
      <p:sp>
        <p:nvSpPr>
          <p:cNvPr id="27650" name="Título 1"/>
          <p:cNvSpPr>
            <a:spLocks noGrp="1"/>
          </p:cNvSpPr>
          <p:nvPr>
            <p:ph type="title"/>
          </p:nvPr>
        </p:nvSpPr>
        <p:spPr>
          <a:xfrm>
            <a:off x="611188" y="116114"/>
            <a:ext cx="6181498" cy="1169176"/>
          </a:xfrm>
        </p:spPr>
        <p:txBody>
          <a:bodyPr/>
          <a:lstStyle/>
          <a:p>
            <a:r>
              <a:rPr lang="pt-BR" sz="2800" smtClean="0">
                <a:solidFill>
                  <a:srgbClr val="483018"/>
                </a:solidFill>
              </a:rPr>
              <a:t>Estudos prospectivos e na área de Recursos Humanos recentes </a:t>
            </a:r>
            <a:endParaRPr lang="pt-BR" sz="2800" dirty="0" smtClean="0">
              <a:solidFill>
                <a:srgbClr val="483018"/>
              </a:solidFill>
            </a:endParaRPr>
          </a:p>
        </p:txBody>
      </p:sp>
      <p:grpSp>
        <p:nvGrpSpPr>
          <p:cNvPr id="27655" name="Grupo 33"/>
          <p:cNvGrpSpPr>
            <a:grpSpLocks/>
          </p:cNvGrpSpPr>
          <p:nvPr/>
        </p:nvGrpSpPr>
        <p:grpSpPr bwMode="auto">
          <a:xfrm>
            <a:off x="755576" y="3855615"/>
            <a:ext cx="2786063" cy="477838"/>
            <a:chOff x="-1" y="4636126"/>
            <a:chExt cx="2786388" cy="477054"/>
          </a:xfrm>
        </p:grpSpPr>
        <p:sp>
          <p:nvSpPr>
            <p:cNvPr id="23" name="Retângulo 22"/>
            <p:cNvSpPr/>
            <p:nvPr/>
          </p:nvSpPr>
          <p:spPr>
            <a:xfrm>
              <a:off x="-1" y="4769257"/>
              <a:ext cx="2243400" cy="1172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27666" name="CaixaDeTexto 19"/>
            <p:cNvSpPr txBox="1">
              <a:spLocks noChangeArrowheads="1"/>
            </p:cNvSpPr>
            <p:nvPr/>
          </p:nvSpPr>
          <p:spPr bwMode="auto">
            <a:xfrm>
              <a:off x="1857693" y="4636126"/>
              <a:ext cx="928694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2500" b="1" dirty="0">
                  <a:solidFill>
                    <a:srgbClr val="E97208"/>
                  </a:solidFill>
                  <a:latin typeface="Calibri" pitchFamily="34" charset="0"/>
                </a:rPr>
                <a:t>1.</a:t>
              </a:r>
            </a:p>
          </p:txBody>
        </p:sp>
      </p:grpSp>
      <p:grpSp>
        <p:nvGrpSpPr>
          <p:cNvPr id="27656" name="Grupo 34"/>
          <p:cNvGrpSpPr>
            <a:grpSpLocks/>
          </p:cNvGrpSpPr>
          <p:nvPr/>
        </p:nvGrpSpPr>
        <p:grpSpPr bwMode="auto">
          <a:xfrm>
            <a:off x="3506068" y="3855615"/>
            <a:ext cx="2578100" cy="477838"/>
            <a:chOff x="2343150" y="4636126"/>
            <a:chExt cx="2577526" cy="477054"/>
          </a:xfrm>
        </p:grpSpPr>
        <p:sp>
          <p:nvSpPr>
            <p:cNvPr id="24" name="Retângulo 23"/>
            <p:cNvSpPr/>
            <p:nvPr/>
          </p:nvSpPr>
          <p:spPr>
            <a:xfrm>
              <a:off x="2343150" y="4769257"/>
              <a:ext cx="2034722" cy="1172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sz="1600" dirty="0">
                <a:latin typeface="Calibri" pitchFamily="34" charset="0"/>
              </a:endParaRPr>
            </a:p>
          </p:txBody>
        </p:sp>
        <p:sp>
          <p:nvSpPr>
            <p:cNvPr id="27664" name="CaixaDeTexto 24"/>
            <p:cNvSpPr txBox="1">
              <a:spLocks noChangeArrowheads="1"/>
            </p:cNvSpPr>
            <p:nvPr/>
          </p:nvSpPr>
          <p:spPr bwMode="auto">
            <a:xfrm>
              <a:off x="3991982" y="4636126"/>
              <a:ext cx="928694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2500" b="1" dirty="0">
                  <a:solidFill>
                    <a:srgbClr val="377779"/>
                  </a:solidFill>
                  <a:latin typeface="Calibri" pitchFamily="34" charset="0"/>
                </a:rPr>
                <a:t>2.</a:t>
              </a:r>
            </a:p>
          </p:txBody>
        </p:sp>
      </p:grpSp>
      <p:sp>
        <p:nvSpPr>
          <p:cNvPr id="8" name="CaixaDeTexto 7"/>
          <p:cNvSpPr txBox="1"/>
          <p:nvPr/>
        </p:nvSpPr>
        <p:spPr>
          <a:xfrm>
            <a:off x="114300" y="5915096"/>
            <a:ext cx="8915400" cy="720080"/>
          </a:xfrm>
          <a:prstGeom prst="rect">
            <a:avLst/>
          </a:prstGeom>
          <a:solidFill>
            <a:srgbClr val="1D4F5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Monitoramento mensal dos Cenários Econômicos no site: www.macroplan.com.br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755576" y="4189437"/>
            <a:ext cx="224234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Planejamento e Gestão Estratégica de Recursos Humanos do</a:t>
            </a:r>
          </a:p>
          <a:p>
            <a:pPr algn="r">
              <a:lnSpc>
                <a:spcPct val="110000"/>
              </a:lnSpc>
            </a:pP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Sistema Petrobras 2006-2015(RH)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3131840" y="4189437"/>
            <a:ext cx="2405980" cy="1600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Análise Prospectiva e Estratégica de</a:t>
            </a:r>
          </a:p>
          <a:p>
            <a:pPr algn="r">
              <a:lnSpc>
                <a:spcPct val="110000"/>
              </a:lnSpc>
            </a:pP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Recursos Humanos para a Petrobras</a:t>
            </a:r>
          </a:p>
          <a:p>
            <a:pPr algn="r">
              <a:lnSpc>
                <a:spcPct val="110000"/>
              </a:lnSpc>
            </a:pP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2010-2030 (RH)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</p:txBody>
      </p:sp>
      <p:sp>
        <p:nvSpPr>
          <p:cNvPr id="35" name="Rectangle 9"/>
          <p:cNvSpPr>
            <a:spLocks noChangeArrowheads="1"/>
          </p:cNvSpPr>
          <p:nvPr/>
        </p:nvSpPr>
        <p:spPr bwMode="auto">
          <a:xfrm>
            <a:off x="6069906" y="1600133"/>
            <a:ext cx="1755393" cy="233901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pt-BR" dirty="0">
              <a:latin typeface="Calibri" pitchFamily="34" charset="0"/>
              <a:cs typeface="+mn-cs"/>
            </a:endParaRPr>
          </a:p>
        </p:txBody>
      </p:sp>
      <p:pic>
        <p:nvPicPr>
          <p:cNvPr id="36" name="Picture 5" descr="Digitalizar0003"/>
          <p:cNvPicPr>
            <a:picLocks noChangeAspect="1" noChangeArrowheads="1"/>
          </p:cNvPicPr>
          <p:nvPr/>
        </p:nvPicPr>
        <p:blipFill>
          <a:blip r:embed="rId3" cstate="print"/>
          <a:srcRect l="775" r="716"/>
          <a:stretch>
            <a:fillRect/>
          </a:stretch>
        </p:blipFill>
        <p:spPr bwMode="auto">
          <a:xfrm>
            <a:off x="6138399" y="1648700"/>
            <a:ext cx="1617427" cy="221953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grpSp>
        <p:nvGrpSpPr>
          <p:cNvPr id="37" name="Grupo 33"/>
          <p:cNvGrpSpPr>
            <a:grpSpLocks/>
          </p:cNvGrpSpPr>
          <p:nvPr/>
        </p:nvGrpSpPr>
        <p:grpSpPr bwMode="auto">
          <a:xfrm>
            <a:off x="5818385" y="3845040"/>
            <a:ext cx="2786063" cy="477838"/>
            <a:chOff x="-1" y="4604426"/>
            <a:chExt cx="2786388" cy="477054"/>
          </a:xfrm>
        </p:grpSpPr>
        <p:sp>
          <p:nvSpPr>
            <p:cNvPr id="38" name="Retângulo 37"/>
            <p:cNvSpPr/>
            <p:nvPr/>
          </p:nvSpPr>
          <p:spPr>
            <a:xfrm>
              <a:off x="-1" y="4769257"/>
              <a:ext cx="2243400" cy="1172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/>
            </a:p>
          </p:txBody>
        </p:sp>
        <p:sp>
          <p:nvSpPr>
            <p:cNvPr id="39" name="CaixaDeTexto 19"/>
            <p:cNvSpPr txBox="1">
              <a:spLocks noChangeArrowheads="1"/>
            </p:cNvSpPr>
            <p:nvPr/>
          </p:nvSpPr>
          <p:spPr bwMode="auto">
            <a:xfrm>
              <a:off x="1857693" y="4604426"/>
              <a:ext cx="928694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2500" b="1" dirty="0" smtClean="0">
                  <a:solidFill>
                    <a:srgbClr val="863A3A"/>
                  </a:solidFill>
                  <a:latin typeface="Calibri" pitchFamily="34" charset="0"/>
                </a:rPr>
                <a:t>3.</a:t>
              </a:r>
              <a:endParaRPr lang="pt-BR" sz="2500" b="1" dirty="0">
                <a:solidFill>
                  <a:srgbClr val="863A3A"/>
                </a:solidFill>
                <a:latin typeface="Calibri" pitchFamily="34" charset="0"/>
              </a:endParaRPr>
            </a:p>
          </p:txBody>
        </p:sp>
      </p:grpSp>
      <p:sp>
        <p:nvSpPr>
          <p:cNvPr id="40" name="CaixaDeTexto 39"/>
          <p:cNvSpPr txBox="1"/>
          <p:nvPr/>
        </p:nvSpPr>
        <p:spPr>
          <a:xfrm>
            <a:off x="5900489" y="4189437"/>
            <a:ext cx="2160240" cy="99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Quatro cenários econômicos para o Brasil 2008 - 2014</a:t>
            </a:r>
            <a:endParaRPr lang="pt-BR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3120" y="1569375"/>
            <a:ext cx="1652794" cy="2335014"/>
          </a:xfrm>
          <a:prstGeom prst="rect">
            <a:avLst/>
          </a:prstGeom>
          <a:grp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t="1224"/>
          <a:stretch>
            <a:fillRect/>
          </a:stretch>
        </p:blipFill>
        <p:spPr bwMode="auto">
          <a:xfrm>
            <a:off x="3769440" y="1649281"/>
            <a:ext cx="1620048" cy="2270348"/>
          </a:xfrm>
          <a:prstGeom prst="rect">
            <a:avLst/>
          </a:prstGeom>
          <a:grp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03599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 rIns="360000"/>
          <a:lstStyle/>
          <a:p>
            <a:r>
              <a:rPr lang="pt-BR" sz="2800" kern="1200" smtClean="0"/>
              <a:t>Contato</a:t>
            </a:r>
            <a:endParaRPr lang="pt-BR" sz="2800" kern="1200" dirty="0"/>
          </a:p>
        </p:txBody>
      </p:sp>
      <p:sp>
        <p:nvSpPr>
          <p:cNvPr id="28675" name="Espaço Reservado para Texto 8"/>
          <p:cNvSpPr>
            <a:spLocks noGrp="1"/>
          </p:cNvSpPr>
          <p:nvPr>
            <p:ph idx="10"/>
          </p:nvPr>
        </p:nvSpPr>
        <p:spPr bwMode="auto">
          <a:xfrm>
            <a:off x="2192313" y="3645024"/>
            <a:ext cx="3394720" cy="18722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r>
              <a:rPr lang="pt-B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Rio de Janeiro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|21 2287.3293</a:t>
            </a:r>
          </a:p>
          <a:p>
            <a:r>
              <a:rPr lang="pt-B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São Paulo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|11 3285.5634</a:t>
            </a:r>
          </a:p>
          <a:p>
            <a:r>
              <a:rPr lang="pt-B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Brasília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|61 3328.6504</a:t>
            </a:r>
          </a:p>
          <a:p>
            <a:r>
              <a:rPr lang="pt-BR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Vitória</a:t>
            </a:r>
            <a:r>
              <a:rPr lang="pt-BR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|27 2123.1412</a:t>
            </a:r>
            <a:endParaRPr lang="pt-BR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pic>
        <p:nvPicPr>
          <p:cNvPr id="28676" name="Imagem 6" descr="slides de contatos cop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875" t="30208" r="50000" b="58334"/>
          <a:stretch>
            <a:fillRect/>
          </a:stretch>
        </p:blipFill>
        <p:spPr bwMode="auto">
          <a:xfrm>
            <a:off x="1763688" y="2879328"/>
            <a:ext cx="25717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Imagem 7" descr="slides de contatos cop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219" t="68750" r="50000" b="16667"/>
          <a:stretch>
            <a:fillRect/>
          </a:stretch>
        </p:blipFill>
        <p:spPr bwMode="auto">
          <a:xfrm>
            <a:off x="1978001" y="5157836"/>
            <a:ext cx="235743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ço Reservado para Texto 8"/>
          <p:cNvSpPr txBox="1">
            <a:spLocks/>
          </p:cNvSpPr>
          <p:nvPr/>
        </p:nvSpPr>
        <p:spPr>
          <a:xfrm>
            <a:off x="2192313" y="6029275"/>
            <a:ext cx="3786188" cy="1000125"/>
          </a:xfrm>
        </p:spPr>
        <p:txBody>
          <a:bodyPr/>
          <a:lstStyle/>
          <a:p>
            <a:pPr marL="342900" indent="-342900" eaLnBrk="0" hangingPunct="0">
              <a:lnSpc>
                <a:spcPct val="110000"/>
              </a:lnSpc>
              <a:spcBef>
                <a:spcPct val="50000"/>
              </a:spcBef>
              <a:buClr>
                <a:srgbClr val="E97208"/>
              </a:buClr>
              <a:buFont typeface="Wingdings" pitchFamily="2" charset="2"/>
              <a:buChar char="§"/>
              <a:defRPr/>
            </a:pPr>
            <a:r>
              <a:rPr lang="pt-BR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+mn-cs"/>
              </a:rPr>
              <a:t>www.macroplan.com.br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39552" y="1412776"/>
            <a:ext cx="8352928" cy="12606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/>
          <a:p>
            <a:pPr marL="1968500" indent="-342900" eaLnBrk="0" fontAlgn="base" hangingPunct="0">
              <a:lnSpc>
                <a:spcPct val="120000"/>
              </a:lnSpc>
              <a:spcBef>
                <a:spcPct val="50000"/>
              </a:spcBef>
              <a:spcAft>
                <a:spcPts val="600"/>
              </a:spcAft>
              <a:buClr>
                <a:srgbClr val="E97208"/>
              </a:buClr>
              <a:buSzPct val="80000"/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Adriana </a:t>
            </a: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Fontes                                                                  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Consultora Sênior                                              adriana.fontes@macroplan.com.br</a:t>
            </a: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0288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cK Disclaimer"/>
  <p:tag name="LLEFT" val=" 210.125"/>
  <p:tag name="LTOP" val=" 469.875"/>
  <p:tag name="RESIZE" val="Yes"/>
  <p:tag name="THINKCELLSHAPEDONOTDELETE" val="pEEPcQU8ikEquHBwR1iaqtQ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Design padrão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4_Design padrão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8630</TotalTime>
  <Words>3415</Words>
  <Application>Microsoft Office PowerPoint</Application>
  <PresentationFormat>Apresentação na tela (4:3)</PresentationFormat>
  <Paragraphs>938</Paragraphs>
  <Slides>40</Slides>
  <Notes>24</Notes>
  <HiddenSlides>4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40</vt:i4>
      </vt:variant>
    </vt:vector>
  </HeadingPairs>
  <TitlesOfParts>
    <vt:vector size="42" baseType="lpstr">
      <vt:lpstr>Tema do Office</vt:lpstr>
      <vt:lpstr>4_Design padrão</vt:lpstr>
      <vt:lpstr>Perspectivas do mercado de trabalho</vt:lpstr>
      <vt:lpstr>Estrutura da apresentação</vt:lpstr>
      <vt:lpstr>PANORAMA mundial</vt:lpstr>
      <vt:lpstr>Novo padrão de competitividade: formação com escala </vt:lpstr>
      <vt:lpstr>Desemprego crescente nos países desenvolvidos </vt:lpstr>
      <vt:lpstr>Impacto das novas tecnologias: mudanças nas ocupações e nas formas de trabalho</vt:lpstr>
      <vt:lpstr>Escassez de mão de obra qualificada</vt:lpstr>
      <vt:lpstr>Internacionalização da mão de obra</vt:lpstr>
      <vt:lpstr>Tendências nacionais</vt:lpstr>
      <vt:lpstr>Envelhecimento da força de trabalho</vt:lpstr>
      <vt:lpstr>Redução da participação dos jovens</vt:lpstr>
      <vt:lpstr>Maior participação de mulheres</vt:lpstr>
      <vt:lpstr>Escolarização da população</vt:lpstr>
      <vt:lpstr>Redução das desigualdades salariais</vt:lpstr>
      <vt:lpstr>Crescimento econômico acelerado</vt:lpstr>
      <vt:lpstr>Geração de empregos</vt:lpstr>
      <vt:lpstr>Aumento da taxa de formalização </vt:lpstr>
      <vt:lpstr>Redução da taxa de desemprego</vt:lpstr>
      <vt:lpstr>Competitividade Brasileira</vt:lpstr>
      <vt:lpstr>Há, de fato, escassez de mão de obra qualificada no Brasil?</vt:lpstr>
      <vt:lpstr>Há, de fato, escassez de mão de obra qualificada no Brasil?</vt:lpstr>
      <vt:lpstr>Tendências do setor elétrico</vt:lpstr>
      <vt:lpstr>Tendências setoriais do emprego no Brasil</vt:lpstr>
      <vt:lpstr>Participação do setor elétrico na geração de emprego </vt:lpstr>
      <vt:lpstr>Distribuição dos empregados do Setor Elétrico por segmento</vt:lpstr>
      <vt:lpstr>Perfil demográfico e tendências do emprego no setor</vt:lpstr>
      <vt:lpstr>Perfil demográfico e tendências do emprego no setor</vt:lpstr>
      <vt:lpstr>Perfil educacional e tendências do emprego no setor</vt:lpstr>
      <vt:lpstr>Nível de escolaridade por segmentos do setor elétrico - 2009</vt:lpstr>
      <vt:lpstr>Emprego no setor elétrico por tamanho do estabelecimento</vt:lpstr>
      <vt:lpstr>Distribuição do emprego formal do setor elétrico por Unidade da Federação</vt:lpstr>
      <vt:lpstr>Dez ocupações mais frequentes no setor elétrico</vt:lpstr>
      <vt:lpstr>Quinze maiores variações de empregados entre as ocupações no setor elétrico </vt:lpstr>
      <vt:lpstr>Há indícios de escassez de mão de obra qualificada no setor elétrico?</vt:lpstr>
      <vt:lpstr>Dez maiores variações de renda entre as ocupações mais frequentes no setor elétrico </vt:lpstr>
      <vt:lpstr>Há escassez de engenheiros?</vt:lpstr>
      <vt:lpstr>A Macroplan</vt:lpstr>
      <vt:lpstr>Alguns clientes de destaque</vt:lpstr>
      <vt:lpstr>Estudos prospectivos e na área de Recursos Humanos recentes </vt:lpstr>
      <vt:lpstr>Contato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mariana.bahiense</dc:creator>
  <cp:lastModifiedBy>adriana.fontes</cp:lastModifiedBy>
  <cp:revision>625</cp:revision>
  <dcterms:created xsi:type="dcterms:W3CDTF">2010-03-24T20:29:28Z</dcterms:created>
  <dcterms:modified xsi:type="dcterms:W3CDTF">2011-05-03T20:16:57Z</dcterms:modified>
</cp:coreProperties>
</file>